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87320" r:id="rId1"/>
    <p:sldMasterId id="2147487357" r:id="rId2"/>
  </p:sldMasterIdLst>
  <p:notesMasterIdLst>
    <p:notesMasterId r:id="rId3"/>
  </p:notesMasterIdLst>
  <p:sldIdLst>
    <p:sldId id="1973" r:id="rId4"/>
    <p:sldId id="1978" r:id="rId5"/>
    <p:sldId id="1982" r:id="rId6"/>
    <p:sldId id="1985" r:id="rId7"/>
    <p:sldId id="1991" r:id="rId9"/>
    <p:sldId id="1994" r:id="rId10"/>
    <p:sldId id="1997" r:id="rId11"/>
    <p:sldId id="2000" r:id="rId12"/>
    <p:sldId id="2003" r:id="rId13"/>
    <p:sldId id="2009" r:id="rId15"/>
    <p:sldId id="2012" r:id="rId16"/>
    <p:sldId id="2015" r:id="rId17"/>
    <p:sldId id="2018" r:id="rId18"/>
    <p:sldId id="2021" r:id="rId19"/>
    <p:sldId id="2027" r:id="rId21"/>
    <p:sldId id="2030" r:id="rId22"/>
    <p:sldId id="2033" r:id="rId23"/>
    <p:sldId id="2036" r:id="rId24"/>
    <p:sldId id="2039" r:id="rId25"/>
    <p:sldId id="2045" r:id="rId27"/>
    <p:sldId id="2048" r:id="rId28"/>
    <p:sldId id="2052" r:id="rId29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<Relationship Id="rId13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8" Type="http://schemas.openxmlformats.org/officeDocument/2006/relationships/slide" Target="slides/slide13.xml"/><Relationship Id="rId19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Relationship Id="rId27" Type="http://schemas.openxmlformats.org/officeDocument/2006/relationships/slide" Target="slides/slide20.xml"/><Relationship Id="rId28" Type="http://schemas.openxmlformats.org/officeDocument/2006/relationships/slide" Target="slides/slide21.xml"/><Relationship Id="rId29" Type="http://schemas.openxmlformats.org/officeDocument/2006/relationships/slide" Target="slides/slide22.xml"/><Relationship Id="rId30" Type="http://schemas.openxmlformats.org/officeDocument/2006/relationships/tableStyles" Target="tableStyles.xml"/><Relationship Id="rId31" Type="http://schemas.openxmlformats.org/officeDocument/2006/relationships/presProps" Target="presProps.xml"/><Relationship Id="rId32" Type="http://schemas.openxmlformats.org/officeDocument/2006/relationships/viewProps" Target="viewProps.xml"/><Relationship Id="rId33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slide" Target="../slides/slide2.xml"/><Relationship Id="rId2" Type="http://schemas.openxmlformats.org/officeDocument/2006/relationships/notesMaster" Target="../notesMasters/notesMaster1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slide" Target="../slides/slide22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7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59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61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20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22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4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06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8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tags" Target="../tags/tag2.xml"/><Relationship Id="rId3" Type="http://schemas.openxmlformats.org/officeDocument/2006/relationships/tags" Target="../tags/tag3.xml"/><Relationship Id="rId4" Type="http://schemas.openxmlformats.org/officeDocument/2006/relationships/image" Target="../media/image1.jpeg"/><Relationship Id="rId5" Type="http://schemas.openxmlformats.org/officeDocument/2006/relationships/tags" Target="../tags/tag4.xml"/><Relationship Id="rId6" Type="http://schemas.openxmlformats.org/officeDocument/2006/relationships/tags" Target="../tags/tag5.xml"/><Relationship Id="rId7" Type="http://schemas.openxmlformats.org/officeDocument/2006/relationships/tags" Target="../tags/tag6.xml"/><Relationship Id="rId8" Type="http://schemas.openxmlformats.org/officeDocument/2006/relationships/tags" Target="../tags/tag7.xml"/><Relationship Id="rId9" Type="http://schemas.openxmlformats.org/officeDocument/2006/relationships/tags" Target="../tags/tag8.xml"/><Relationship Id="rId10" Type="http://schemas.openxmlformats.org/officeDocument/2006/relationships/tags" Target="../tags/tag9.xml"/><Relationship Id="rId11" Type="http://schemas.openxmlformats.org/officeDocument/2006/relationships/tags" Target="../tags/tag10.xml"/><Relationship Id="rId12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1.xml"/><Relationship Id="rId2" Type="http://schemas.openxmlformats.org/officeDocument/2006/relationships/image" Target="../media/image2.png"/><Relationship Id="rId3" Type="http://schemas.openxmlformats.org/officeDocument/2006/relationships/tags" Target="../tags/tag12.xml"/><Relationship Id="rId4" Type="http://schemas.openxmlformats.org/officeDocument/2006/relationships/tags" Target="../tags/tag13.xml"/><Relationship Id="rId5" Type="http://schemas.openxmlformats.org/officeDocument/2006/relationships/tags" Target="../tags/tag14.xml"/><Relationship Id="rId6" Type="http://schemas.openxmlformats.org/officeDocument/2006/relationships/tags" Target="../tags/tag15.xml"/><Relationship Id="rId7" Type="http://schemas.openxmlformats.org/officeDocument/2006/relationships/tags" Target="../tags/tag16.xml"/><Relationship Id="rId8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7.xml"/><Relationship Id="rId2" Type="http://schemas.openxmlformats.org/officeDocument/2006/relationships/image" Target="../media/image1.jpeg"/><Relationship Id="rId3" Type="http://schemas.openxmlformats.org/officeDocument/2006/relationships/tags" Target="../tags/tag18.xml"/><Relationship Id="rId4" Type="http://schemas.openxmlformats.org/officeDocument/2006/relationships/tags" Target="../tags/tag19.xml"/><Relationship Id="rId5" Type="http://schemas.openxmlformats.org/officeDocument/2006/relationships/tags" Target="../tags/tag20.xml"/><Relationship Id="rId6" Type="http://schemas.openxmlformats.org/officeDocument/2006/relationships/tags" Target="../tags/tag21.xml"/><Relationship Id="rId7" Type="http://schemas.openxmlformats.org/officeDocument/2006/relationships/tags" Target="../tags/tag22.xml"/><Relationship Id="rId8" Type="http://schemas.openxmlformats.org/officeDocument/2006/relationships/tags" Target="../tags/tag23.xml"/><Relationship Id="rId9" Type="http://schemas.openxmlformats.org/officeDocument/2006/relationships/tags" Target="../tags/tag24.xml"/><Relationship Id="rId10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25.xml"/><Relationship Id="rId2" Type="http://schemas.openxmlformats.org/officeDocument/2006/relationships/tags" Target="../tags/tag26.xml"/><Relationship Id="rId3" Type="http://schemas.openxmlformats.org/officeDocument/2006/relationships/tags" Target="../tags/tag27.xml"/><Relationship Id="rId4" Type="http://schemas.openxmlformats.org/officeDocument/2006/relationships/image" Target="../media/image2.png"/><Relationship Id="rId5" Type="http://schemas.openxmlformats.org/officeDocument/2006/relationships/tags" Target="../tags/tag28.xml"/><Relationship Id="rId6" Type="http://schemas.openxmlformats.org/officeDocument/2006/relationships/tags" Target="../tags/tag29.xml"/><Relationship Id="rId7" Type="http://schemas.openxmlformats.org/officeDocument/2006/relationships/tags" Target="../tags/tag30.xml"/><Relationship Id="rId8" Type="http://schemas.openxmlformats.org/officeDocument/2006/relationships/tags" Target="../tags/tag31.xml"/><Relationship Id="rId9" Type="http://schemas.openxmlformats.org/officeDocument/2006/relationships/tags" Target="../tags/tag32.xml"/><Relationship Id="rId10" Type="http://schemas.openxmlformats.org/officeDocument/2006/relationships/tags" Target="../tags/tag33.xml"/><Relationship Id="rId11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34.xml"/><Relationship Id="rId2" Type="http://schemas.openxmlformats.org/officeDocument/2006/relationships/image" Target="../media/image2.png"/><Relationship Id="rId3" Type="http://schemas.openxmlformats.org/officeDocument/2006/relationships/tags" Target="../tags/tag35.xml"/><Relationship Id="rId4" Type="http://schemas.openxmlformats.org/officeDocument/2006/relationships/tags" Target="../tags/tag36.xml"/><Relationship Id="rId5" Type="http://schemas.openxmlformats.org/officeDocument/2006/relationships/tags" Target="../tags/tag37.xml"/><Relationship Id="rId6" Type="http://schemas.openxmlformats.org/officeDocument/2006/relationships/tags" Target="../tags/tag38.xml"/><Relationship Id="rId7" Type="http://schemas.openxmlformats.org/officeDocument/2006/relationships/tags" Target="../tags/tag39.xml"/><Relationship Id="rId8" Type="http://schemas.openxmlformats.org/officeDocument/2006/relationships/tags" Target="../tags/tag40.xml"/><Relationship Id="rId9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41.xml"/><Relationship Id="rId2" Type="http://schemas.openxmlformats.org/officeDocument/2006/relationships/image" Target="../media/image2.png"/><Relationship Id="rId3" Type="http://schemas.openxmlformats.org/officeDocument/2006/relationships/tags" Target="../tags/tag42.xml"/><Relationship Id="rId4" Type="http://schemas.openxmlformats.org/officeDocument/2006/relationships/tags" Target="../tags/tag43.xml"/><Relationship Id="rId5" Type="http://schemas.openxmlformats.org/officeDocument/2006/relationships/tags" Target="../tags/tag44.xml"/><Relationship Id="rId6" Type="http://schemas.openxmlformats.org/officeDocument/2006/relationships/tags" Target="../tags/tag45.xml"/><Relationship Id="rId7" Type="http://schemas.openxmlformats.org/officeDocument/2006/relationships/tags" Target="../tags/tag46.xml"/><Relationship Id="rId8" Type="http://schemas.openxmlformats.org/officeDocument/2006/relationships/tags" Target="../tags/tag47.xml"/><Relationship Id="rId9" Type="http://schemas.openxmlformats.org/officeDocument/2006/relationships/tags" Target="../tags/tag48.xml"/><Relationship Id="rId10" Type="http://schemas.openxmlformats.org/officeDocument/2006/relationships/tags" Target="../tags/tag49.xml"/><Relationship Id="rId11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50.xml"/><Relationship Id="rId2" Type="http://schemas.openxmlformats.org/officeDocument/2006/relationships/image" Target="../media/image2.png"/><Relationship Id="rId3" Type="http://schemas.openxmlformats.org/officeDocument/2006/relationships/tags" Target="../tags/tag51.xml"/><Relationship Id="rId4" Type="http://schemas.openxmlformats.org/officeDocument/2006/relationships/tags" Target="../tags/tag52.xml"/><Relationship Id="rId5" Type="http://schemas.openxmlformats.org/officeDocument/2006/relationships/tags" Target="../tags/tag53.xml"/><Relationship Id="rId6" Type="http://schemas.openxmlformats.org/officeDocument/2006/relationships/tags" Target="../tags/tag54.xml"/><Relationship Id="rId7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55.xml"/><Relationship Id="rId2" Type="http://schemas.openxmlformats.org/officeDocument/2006/relationships/image" Target="../media/image2.png"/><Relationship Id="rId3" Type="http://schemas.openxmlformats.org/officeDocument/2006/relationships/tags" Target="../tags/tag56.xml"/><Relationship Id="rId4" Type="http://schemas.openxmlformats.org/officeDocument/2006/relationships/tags" Target="../tags/tag57.xml"/><Relationship Id="rId5" Type="http://schemas.openxmlformats.org/officeDocument/2006/relationships/tags" Target="../tags/tag58.xml"/><Relationship Id="rId6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59.xml"/><Relationship Id="rId2" Type="http://schemas.openxmlformats.org/officeDocument/2006/relationships/image" Target="../media/image2.png"/><Relationship Id="rId3" Type="http://schemas.openxmlformats.org/officeDocument/2006/relationships/tags" Target="../tags/tag60.xml"/><Relationship Id="rId4" Type="http://schemas.openxmlformats.org/officeDocument/2006/relationships/tags" Target="../tags/tag61.xml"/><Relationship Id="rId5" Type="http://schemas.openxmlformats.org/officeDocument/2006/relationships/tags" Target="../tags/tag62.xml"/><Relationship Id="rId6" Type="http://schemas.openxmlformats.org/officeDocument/2006/relationships/tags" Target="../tags/tag63.xml"/><Relationship Id="rId7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64.xml"/><Relationship Id="rId2" Type="http://schemas.openxmlformats.org/officeDocument/2006/relationships/image" Target="../media/image2.png"/><Relationship Id="rId3" Type="http://schemas.openxmlformats.org/officeDocument/2006/relationships/tags" Target="../tags/tag65.xml"/><Relationship Id="rId4" Type="http://schemas.openxmlformats.org/officeDocument/2006/relationships/tags" Target="../tags/tag66.xml"/><Relationship Id="rId5" Type="http://schemas.openxmlformats.org/officeDocument/2006/relationships/tags" Target="../tags/tag67.xml"/><Relationship Id="rId6" Type="http://schemas.openxmlformats.org/officeDocument/2006/relationships/tags" Target="../tags/tag68.xml"/><Relationship Id="rId7" Type="http://schemas.openxmlformats.org/officeDocument/2006/relationships/tags" Target="../tags/tag69.xml"/><Relationship Id="rId8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70.xml"/><Relationship Id="rId2" Type="http://schemas.openxmlformats.org/officeDocument/2006/relationships/image" Target="../media/image1.jpeg"/><Relationship Id="rId3" Type="http://schemas.openxmlformats.org/officeDocument/2006/relationships/tags" Target="../tags/tag71.xml"/><Relationship Id="rId4" Type="http://schemas.openxmlformats.org/officeDocument/2006/relationships/tags" Target="../tags/tag72.xml"/><Relationship Id="rId5" Type="http://schemas.openxmlformats.org/officeDocument/2006/relationships/tags" Target="../tags/tag73.xml"/><Relationship Id="rId6" Type="http://schemas.openxmlformats.org/officeDocument/2006/relationships/tags" Target="../tags/tag74.xml"/><Relationship Id="rId7" Type="http://schemas.openxmlformats.org/officeDocument/2006/relationships/tags" Target="../tags/tag75.xml"/><Relationship Id="rId8" Type="http://schemas.openxmlformats.org/officeDocument/2006/relationships/tags" Target="../tags/tag76.xml"/><Relationship Id="rId9" Type="http://schemas.openxmlformats.org/officeDocument/2006/relationships/tags" Target="../tags/tag77.xml"/><Relationship Id="rId10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66" name="椭圆 9"/>
          <p:cNvSpPr/>
          <p:nvPr>
            <p:custDataLst>
              <p:tags r:id="rId1"/>
            </p:custDataLst>
          </p:nvPr>
        </p:nvSpPr>
        <p:spPr>
          <a:xfrm>
            <a:off x="10682605" y="1719580"/>
            <a:ext cx="749935" cy="749935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60000"/>
                </a:schemeClr>
              </a:gs>
            </a:gsLst>
            <a:lin ang="27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FF00D9"/>
                  </a:gs>
                  <a:gs pos="100000">
                    <a:srgbClr val="FF00D9"/>
                  </a:gs>
                </a:gsLst>
                <a:lin ang="5400000" scaled="1"/>
              </a:gradFill>
              <a:cs typeface="MiSans" panose="00000500000000000000" charset="-122"/>
            </a:endParaRPr>
          </a:p>
        </p:txBody>
      </p:sp>
      <p:cxnSp>
        <p:nvCxnSpPr>
          <p:cNvPr id="3145729" name="直接连接符 27"/>
          <p:cNvCxnSpPr>
            <a:cxnSpLocks/>
          </p:cNvCxnSpPr>
          <p:nvPr>
            <p:custDataLst>
              <p:tags r:id="rId2"/>
            </p:custDataLst>
          </p:nvPr>
        </p:nvCxnSpPr>
        <p:spPr>
          <a:xfrm>
            <a:off x="814371" y="6132093"/>
            <a:ext cx="8731885" cy="0"/>
          </a:xfrm>
          <a:prstGeom prst="line"/>
          <a:ln w="158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97155" name="图片 20" descr="图片包含 游戏机, 灯光, 帽子  描述已自动生成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xmlns:r="http://schemas.openxmlformats.org/officeDocument/2006/relationships" r:embed="rId4">
            <a:clrChange>
              <a:clrFrom>
                <a:srgbClr val="1B0E60"/>
              </a:clrFrom>
              <a:clrTo>
                <a:srgbClr val="1B0E60">
                  <a:alpha val="0"/>
                </a:srgbClr>
              </a:clrTo>
            </a:clrChange>
          </a:blip>
          <a:srcRect/>
          <a:stretch>
            <a:fillRect/>
          </a:stretch>
        </p:blipFill>
        <p:spPr>
          <a:xfrm>
            <a:off x="0" y="0"/>
            <a:ext cx="7661910" cy="4309110"/>
          </a:xfrm>
          <a:custGeom>
            <a:avLst/>
            <a:gdLst>
              <a:gd name="connsiteX0" fmla="*/ 6388768 w 9962147"/>
              <a:gd name="connsiteY0" fmla="*/ 3957493 h 5602243"/>
              <a:gd name="connsiteX1" fmla="*/ 6388768 w 9962147"/>
              <a:gd name="connsiteY1" fmla="*/ 5112525 h 5602243"/>
              <a:gd name="connsiteX2" fmla="*/ 9781673 w 9962147"/>
              <a:gd name="connsiteY2" fmla="*/ 5112525 h 5602243"/>
              <a:gd name="connsiteX3" fmla="*/ 9781673 w 9962147"/>
              <a:gd name="connsiteY3" fmla="*/ 3957493 h 5602243"/>
              <a:gd name="connsiteX4" fmla="*/ 0 w 9962147"/>
              <a:gd name="connsiteY4" fmla="*/ 0 h 5602243"/>
              <a:gd name="connsiteX5" fmla="*/ 9962147 w 9962147"/>
              <a:gd name="connsiteY5" fmla="*/ 0 h 5602243"/>
              <a:gd name="connsiteX6" fmla="*/ 9962147 w 9962147"/>
              <a:gd name="connsiteY6" fmla="*/ 5602243 h 5602243"/>
              <a:gd name="connsiteX7" fmla="*/ 0 w 9962147"/>
              <a:gd name="connsiteY7" fmla="*/ 5602243 h 56022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9962147" h="5602243">
                <a:moveTo>
                  <a:pt x="6388768" y="3957493"/>
                </a:moveTo>
                <a:lnTo>
                  <a:pt x="6388768" y="5112525"/>
                </a:lnTo>
                <a:lnTo>
                  <a:pt x="9781673" y="5112525"/>
                </a:lnTo>
                <a:lnTo>
                  <a:pt x="9781673" y="3957493"/>
                </a:lnTo>
                <a:close/>
                <a:moveTo>
                  <a:pt x="0" y="0"/>
                </a:moveTo>
                <a:lnTo>
                  <a:pt x="9962147" y="0"/>
                </a:lnTo>
                <a:lnTo>
                  <a:pt x="9962147" y="5602243"/>
                </a:lnTo>
                <a:lnTo>
                  <a:pt x="0" y="5602243"/>
                </a:lnTo>
                <a:close/>
              </a:path>
            </a:pathLst>
          </a:custGeom>
        </p:spPr>
      </p:pic>
      <p:sp>
        <p:nvSpPr>
          <p:cNvPr id="1048668" name="正文"/>
          <p:cNvSpPr txBox="1">
            <a:spLocks noGrp="1"/>
          </p:cNvSpPr>
          <p:nvPr>
            <p:ph type="body" idx="4" hasCustomPrompt="1"/>
            <p:custDataLst>
              <p:tags r:id="rId5"/>
            </p:custDataLst>
          </p:nvPr>
        </p:nvSpPr>
        <p:spPr>
          <a:xfrm>
            <a:off x="5844620" y="4067810"/>
            <a:ext cx="5435521" cy="537210"/>
          </a:xfrm>
          <a:prstGeom prst="rect"/>
          <a:noFill/>
        </p:spPr>
        <p:txBody>
          <a:bodyPr bIns="0" lIns="0" rIns="0" rtlCol="0" tIns="0" wrap="square">
            <a:normAutofit/>
          </a:bodyPr>
          <a:lstStyle>
            <a:lvl1pPr algn="r" defTabSz="914400" eaLnBrk="1" fontAlgn="auto" hangingPunct="1" latinLnBrk="0" marL="0" marR="0" rtl="0">
              <a:lnSpc>
                <a:spcPct val="150000"/>
              </a:lnSpc>
              <a:buClrTx/>
              <a:buSzTx/>
              <a:buFontTx/>
              <a:buNone/>
              <a:defRPr altLang="en-US" baseline="0" b="0" cap="none" dirty="0" sz="1400" i="0" kern="1200" kumimoji="0" lang="zh-CN" noProof="1" normalizeH="0" spc="150" strike="noStrike" u="none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algn="r" lvl="0">
              <a:lnSpc>
                <a:spcPct val="150000"/>
              </a:lnSpc>
            </a:pPr>
            <a:r>
              <a:rPr dirty="0">
                <a:sym typeface="+mn-ea"/>
              </a:rPr>
              <a:t>单击此处编辑母版副标题样式</a:t>
            </a:r>
            <a:endParaRPr dirty="0">
              <a:sym typeface="+mn-ea"/>
            </a:endParaRPr>
          </a:p>
        </p:txBody>
      </p:sp>
      <p:sp>
        <p:nvSpPr>
          <p:cNvPr id="1048670" name="标题"/>
          <p:cNvSpPr txBox="1">
            <a:spLocks noGrp="1"/>
          </p:cNvSpPr>
          <p:nvPr>
            <p:ph type="title" idx="3" hasCustomPrompt="1"/>
            <p:custDataLst>
              <p:tags r:id="rId6"/>
            </p:custDataLst>
          </p:nvPr>
        </p:nvSpPr>
        <p:spPr>
          <a:xfrm>
            <a:off x="5844619" y="1795145"/>
            <a:ext cx="5435521" cy="2251075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baseline="0" b="0" cap="none" dirty="0" sz="6000" i="0" kern="1200" kumimoji="0" noProof="1" normalizeH="0" spc="300" err="1" strike="noStrike" u="none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algn="r" lvl="0"/>
            <a:r>
              <a:rPr dirty="0">
                <a:sym typeface="+mn-ea"/>
              </a:rPr>
              <a:t>单击编辑标题</a:t>
            </a:r>
            <a:endParaRPr dirty="0">
              <a:sym typeface="+mn-ea"/>
            </a:endParaRPr>
          </a:p>
        </p:txBody>
      </p:sp>
      <p:cxnSp>
        <p:nvCxnSpPr>
          <p:cNvPr id="3145731" name="直接连接符 22"/>
          <p:cNvCxnSpPr>
            <a:cxnSpLocks/>
          </p:cNvCxnSpPr>
          <p:nvPr>
            <p:custDataLst>
              <p:tags r:id="rId7"/>
            </p:custDataLst>
          </p:nvPr>
        </p:nvCxnSpPr>
        <p:spPr>
          <a:xfrm>
            <a:off x="8512877" y="3940944"/>
            <a:ext cx="2767263" cy="0"/>
          </a:xfrm>
          <a:prstGeom prst="line"/>
          <a:ln w="15875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2"/>
                </a:gs>
              </a:gsLst>
              <a:lin ang="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72" name="署名"/>
          <p:cNvSpPr txBox="1">
            <a:spLocks noGrp="1"/>
          </p:cNvSpPr>
          <p:nvPr>
            <p:ph type="body" idx="1" hasCustomPrompt="1"/>
            <p:custDataLst>
              <p:tags r:id="rId8"/>
            </p:custDataLst>
          </p:nvPr>
        </p:nvSpPr>
        <p:spPr>
          <a:xfrm>
            <a:off x="9619615" y="5966460"/>
            <a:ext cx="1660525" cy="330835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16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algn="r" lvl="0"/>
            <a:r>
              <a:rPr>
                <a:sym typeface="+mn-ea"/>
              </a:rPr>
              <a:t>单击此处编辑文本</a:t>
            </a:r>
            <a:endParaRPr>
              <a:sym typeface="+mn-ea"/>
            </a:endParaRPr>
          </a:p>
        </p:txBody>
      </p:sp>
      <p:sp>
        <p:nvSpPr>
          <p:cNvPr id="1048674" name="日期占位符 3"/>
          <p:cNvSpPr>
            <a:spLocks noGrp="1"/>
          </p:cNvSpPr>
          <p:nvPr>
            <p:ph type="dt" sz="half" idx="10"/>
            <p:custDataLst>
              <p:tags r:id="rId9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>
            <a:lvl1pPr>
              <a:defRPr>
                <a:latin typeface="+mj-ea"/>
                <a:ea typeface="+mj-ea"/>
              </a:defRPr>
            </a:lvl1pPr>
          </a:lstStyle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676" name="页脚占位符 4"/>
          <p:cNvSpPr>
            <a:spLocks noGrp="1"/>
          </p:cNvSpPr>
          <p:nvPr>
            <p:ph type="ftr" sz="quarter" idx="11"/>
            <p:custDataLst>
              <p:tags r:id="rId10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>
            <a:lvl1pPr>
              <a:defRPr>
                <a:latin typeface="+mj-ea"/>
                <a:ea typeface="+mj-ea"/>
              </a:defRPr>
            </a:lvl1pPr>
          </a:lstStyle>
          <a:p>
            <a:endParaRPr altLang="en-US" dirty="0" lang="zh-CN"/>
          </a:p>
        </p:txBody>
      </p:sp>
      <p:sp>
        <p:nvSpPr>
          <p:cNvPr id="1048678" name="灯片编号占位符 5"/>
          <p:cNvSpPr>
            <a:spLocks noGrp="1"/>
          </p:cNvSpPr>
          <p:nvPr>
            <p:ph type="sldNum" sz="quarter" idx="12"/>
            <p:custDataLst>
              <p:tags r:id="rId11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>
            <a:lvl1pPr>
              <a:defRPr>
                <a:latin typeface="+mj-ea"/>
                <a:ea typeface="+mj-ea"/>
              </a:defRPr>
            </a:lvl1pPr>
          </a:lstStyle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7" name="图片 8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>
            <a:alphaModFix amt="15000"/>
          </a:blip>
          <a:srcRect l="47465" t="15910" r="3826" b="22729"/>
          <a:stretch>
            <a:fillRect/>
          </a:stretch>
        </p:blipFill>
        <p:spPr>
          <a:xfrm flipH="1">
            <a:off x="7196455" y="2094230"/>
            <a:ext cx="4993005" cy="4763770"/>
          </a:xfrm>
          <a:custGeom>
            <a:avLst/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sp>
        <p:nvSpPr>
          <p:cNvPr id="1048680" name="正文"/>
          <p:cNvSpPr txBox="1">
            <a:spLocks noGrp="1"/>
          </p:cNvSpPr>
          <p:nvPr>
            <p:ph idx="2"/>
            <p:custDataLst>
              <p:tags r:id="rId3"/>
            </p:custDataLst>
          </p:nvPr>
        </p:nvSpPr>
        <p:spPr>
          <a:xfrm>
            <a:off x="608400" y="1490400"/>
            <a:ext cx="10969200" cy="47592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j-ea"/>
                <a:ea typeface="+mj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j-ea"/>
                <a:ea typeface="+mj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j-ea"/>
                <a:ea typeface="+mj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j-ea"/>
                <a:ea typeface="+mj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>
              <a:spcBef>
                <a:spcPts val="1200"/>
              </a:spcBef>
              <a:spcAft>
                <a:spcPts val="0"/>
              </a:spcAft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>
              <a:spcBef>
                <a:spcPts val="1200"/>
              </a:spcBef>
              <a:spcAft>
                <a:spcPts val="0"/>
              </a:spcAft>
            </a:pPr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>
              <a:spcBef>
                <a:spcPts val="1200"/>
              </a:spcBef>
              <a:spcAft>
                <a:spcPts val="0"/>
              </a:spcAft>
            </a:pPr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>
              <a:spcBef>
                <a:spcPts val="1200"/>
              </a:spcBef>
              <a:spcAft>
                <a:spcPts val="0"/>
              </a:spcAft>
            </a:pPr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>
              <a:spcBef>
                <a:spcPts val="1200"/>
              </a:spcBef>
              <a:spcAft>
                <a:spcPts val="0"/>
              </a:spcAft>
            </a:pPr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682" name="标题"/>
          <p:cNvSpPr txBox="1">
            <a:spLocks noGrp="1"/>
          </p:cNvSpPr>
          <p:nvPr>
            <p:ph type="title" idx="1"/>
            <p:custDataLst>
              <p:tags r:id="rId4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684" name="日期占位符 3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686" name="页脚占位符 4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688" name="灯片编号占位符 5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9" name="图片 20" descr="图片包含 游戏机, 灯光, 帽子  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>
            <a:clrChange>
              <a:clrFrom>
                <a:srgbClr val="1B0E60"/>
              </a:clrFrom>
              <a:clrTo>
                <a:srgbClr val="1B0E60">
                  <a:alpha val="0"/>
                </a:srgbClr>
              </a:clrTo>
            </a:clrChange>
          </a:blip>
          <a:srcRect/>
          <a:stretch>
            <a:fillRect/>
          </a:stretch>
        </p:blipFill>
        <p:spPr>
          <a:xfrm flipH="1">
            <a:off x="3344778" y="0"/>
            <a:ext cx="8847221" cy="4975261"/>
          </a:xfrm>
          <a:custGeom>
            <a:avLst/>
            <a:gdLst>
              <a:gd name="connsiteX0" fmla="*/ 6388768 w 9962147"/>
              <a:gd name="connsiteY0" fmla="*/ 3957493 h 5602243"/>
              <a:gd name="connsiteX1" fmla="*/ 6388768 w 9962147"/>
              <a:gd name="connsiteY1" fmla="*/ 5112525 h 5602243"/>
              <a:gd name="connsiteX2" fmla="*/ 9781673 w 9962147"/>
              <a:gd name="connsiteY2" fmla="*/ 5112525 h 5602243"/>
              <a:gd name="connsiteX3" fmla="*/ 9781673 w 9962147"/>
              <a:gd name="connsiteY3" fmla="*/ 3957493 h 5602243"/>
              <a:gd name="connsiteX4" fmla="*/ 0 w 9962147"/>
              <a:gd name="connsiteY4" fmla="*/ 0 h 5602243"/>
              <a:gd name="connsiteX5" fmla="*/ 9962147 w 9962147"/>
              <a:gd name="connsiteY5" fmla="*/ 0 h 5602243"/>
              <a:gd name="connsiteX6" fmla="*/ 9962147 w 9962147"/>
              <a:gd name="connsiteY6" fmla="*/ 5602243 h 5602243"/>
              <a:gd name="connsiteX7" fmla="*/ 0 w 9962147"/>
              <a:gd name="connsiteY7" fmla="*/ 5602243 h 56022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9962147" h="5602243">
                <a:moveTo>
                  <a:pt x="6388768" y="3957493"/>
                </a:moveTo>
                <a:lnTo>
                  <a:pt x="6388768" y="5112525"/>
                </a:lnTo>
                <a:lnTo>
                  <a:pt x="9781673" y="5112525"/>
                </a:lnTo>
                <a:lnTo>
                  <a:pt x="9781673" y="3957493"/>
                </a:lnTo>
                <a:close/>
                <a:moveTo>
                  <a:pt x="0" y="0"/>
                </a:moveTo>
                <a:lnTo>
                  <a:pt x="9962147" y="0"/>
                </a:lnTo>
                <a:lnTo>
                  <a:pt x="9962147" y="5602243"/>
                </a:lnTo>
                <a:lnTo>
                  <a:pt x="0" y="5602243"/>
                </a:lnTo>
                <a:close/>
              </a:path>
            </a:pathLst>
          </a:custGeom>
        </p:spPr>
      </p:pic>
      <p:cxnSp>
        <p:nvCxnSpPr>
          <p:cNvPr id="3145733" name="直接连接符 27"/>
          <p:cNvCxnSpPr>
            <a:cxnSpLocks/>
          </p:cNvCxnSpPr>
          <p:nvPr>
            <p:custDataLst>
              <p:tags r:id="rId3"/>
            </p:custDataLst>
          </p:nvPr>
        </p:nvCxnSpPr>
        <p:spPr>
          <a:xfrm>
            <a:off x="735013" y="6228346"/>
            <a:ext cx="10721975" cy="0"/>
          </a:xfrm>
          <a:prstGeom prst="line"/>
          <a:ln w="158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90" name="副标题"/>
          <p:cNvSpPr txBox="1">
            <a:spLocks noGrp="1"/>
          </p:cNvSpPr>
          <p:nvPr>
            <p:ph type="body" idx="3" hasCustomPrompt="1"/>
            <p:custDataLst>
              <p:tags r:id="rId4"/>
            </p:custDataLst>
          </p:nvPr>
        </p:nvSpPr>
        <p:spPr>
          <a:xfrm>
            <a:off x="678815" y="1666875"/>
            <a:ext cx="1150620" cy="282575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0" cap="none" dirty="0" sz="1200" i="0" kern="1200" kumimoji="0" lang="en-US" noProof="1" normalizeH="0" spc="300" strike="noStrike" u="none">
                <a:solidFill>
                  <a:schemeClr val="accent2"/>
                </a:soli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algn="l" lvl="0"/>
            <a:r>
              <a:rPr>
                <a:sym typeface="+mn-ea"/>
              </a:rPr>
              <a:t>编辑副标题</a:t>
            </a:r>
            <a:endParaRPr>
              <a:sym typeface="+mn-ea"/>
            </a:endParaRPr>
          </a:p>
        </p:txBody>
      </p:sp>
      <p:sp>
        <p:nvSpPr>
          <p:cNvPr id="1048692" name="标题"/>
          <p:cNvSpPr txBox="1">
            <a:spLocks noGrp="1"/>
          </p:cNvSpPr>
          <p:nvPr>
            <p:ph type="title" idx="2" hasCustomPrompt="1"/>
            <p:custDataLst>
              <p:tags r:id="rId5"/>
            </p:custDataLst>
          </p:nvPr>
        </p:nvSpPr>
        <p:spPr>
          <a:xfrm>
            <a:off x="678815" y="406400"/>
            <a:ext cx="6918960" cy="1236980"/>
          </a:xfrm>
          <a:prstGeom prst="rect"/>
          <a:noFill/>
        </p:spPr>
        <p:txBody>
          <a:bodyPr anchor="b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6600" i="0" kern="1200" kumimoji="0" lang="zh-CN" noProof="1" normalizeH="0" spc="300" strike="noStrike" u="none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latin typeface="+mj-ea"/>
                <a:ea typeface="+mj-ea"/>
                <a:cs typeface="+mj-ea"/>
              </a:defRPr>
            </a:lvl1pPr>
          </a:lstStyle>
          <a:p>
            <a:pPr lvl="0"/>
            <a:r>
              <a:rPr dirty="0">
                <a:sym typeface="+mn-ea"/>
              </a:rPr>
              <a:t>单击编辑标题</a:t>
            </a:r>
            <a:endParaRPr dirty="0">
              <a:sym typeface="+mn-ea"/>
            </a:endParaRPr>
          </a:p>
        </p:txBody>
      </p:sp>
      <p:cxnSp>
        <p:nvCxnSpPr>
          <p:cNvPr id="3145735" name="直接连接符 43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1845336" y="1807845"/>
            <a:ext cx="447040" cy="0"/>
          </a:xfrm>
          <a:prstGeom prst="line"/>
          <a:ln w="15875">
            <a:gradFill flip="none" rotWithShape="1">
              <a:gsLst>
                <a:gs pos="0">
                  <a:schemeClr val="accent2">
                    <a:alpha val="0"/>
                  </a:schemeClr>
                </a:gs>
                <a:gs pos="100000">
                  <a:schemeClr val="accent2"/>
                </a:gs>
              </a:gsLst>
              <a:lin ang="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94" name="日期占位符 2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>
            <a:lvl1pPr>
              <a:defRPr>
                <a:latin typeface="+mn-ea"/>
                <a:ea typeface="+mn-ea"/>
              </a:defRPr>
            </a:lvl1pPr>
          </a:lstStyle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696" name="页脚占位符 3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>
            <a:lvl1pPr>
              <a:defRPr>
                <a:latin typeface="+mn-ea"/>
                <a:ea typeface="+mn-ea"/>
              </a:defRPr>
            </a:lvl1pPr>
          </a:lstStyle>
          <a:p>
            <a:endParaRPr altLang="en-US" dirty="0" lang="zh-CN"/>
          </a:p>
        </p:txBody>
      </p:sp>
      <p:sp>
        <p:nvSpPr>
          <p:cNvPr id="1048698" name="灯片编号占位符 4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>
            <a:lvl1pPr>
              <a:defRPr>
                <a:latin typeface="+mn-ea"/>
                <a:ea typeface="+mn-ea"/>
              </a:defRPr>
            </a:lvl1pPr>
          </a:lstStyle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secHead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145737" name="直接连接符 22"/>
          <p:cNvCxnSpPr>
            <a:cxnSpLocks/>
          </p:cNvCxnSpPr>
          <p:nvPr>
            <p:custDataLst>
              <p:tags r:id="rId1"/>
            </p:custDataLst>
          </p:nvPr>
        </p:nvCxnSpPr>
        <p:spPr>
          <a:xfrm flipH="1">
            <a:off x="9185961" y="3519488"/>
            <a:ext cx="2529975" cy="0"/>
          </a:xfrm>
          <a:prstGeom prst="line"/>
          <a:ln w="15875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2"/>
                </a:gs>
              </a:gsLst>
              <a:lin ang="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9" name="直接连接符 15"/>
          <p:cNvCxnSpPr>
            <a:cxnSpLocks/>
          </p:cNvCxnSpPr>
          <p:nvPr>
            <p:custDataLst>
              <p:tags r:id="rId2"/>
            </p:custDataLst>
          </p:nvPr>
        </p:nvCxnSpPr>
        <p:spPr>
          <a:xfrm>
            <a:off x="515176" y="3519488"/>
            <a:ext cx="2529975" cy="0"/>
          </a:xfrm>
          <a:prstGeom prst="line"/>
          <a:ln w="15875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2"/>
                </a:gs>
              </a:gsLst>
              <a:lin ang="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97161" name="图片 48"/>
          <p:cNvPicPr>
            <a:picLocks noChangeAspect="1"/>
          </p:cNvPicPr>
          <p:nvPr>
            <p:custDataLst>
              <p:tags r:id="rId3"/>
            </p:custDataLst>
          </p:nvPr>
        </p:nvPicPr>
        <p:blipFill rotWithShape="1">
          <a:blip xmlns:r="http://schemas.openxmlformats.org/officeDocument/2006/relationships" r:embed="rId4"/>
          <a:srcRect l="47465" t="15910" r="3826" b="22729"/>
          <a:stretch>
            <a:fillRect/>
          </a:stretch>
        </p:blipFill>
        <p:spPr>
          <a:xfrm>
            <a:off x="17363" y="3737291"/>
            <a:ext cx="3271828" cy="3120709"/>
          </a:xfrm>
          <a:custGeom>
            <a:avLst/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pic>
        <p:nvPicPr>
          <p:cNvPr id="2097163" name="图片 68"/>
          <p:cNvPicPr>
            <a:picLocks noChangeAspect="1"/>
          </p:cNvPicPr>
          <p:nvPr>
            <p:custDataLst>
              <p:tags r:id="rId5"/>
            </p:custDataLst>
          </p:nvPr>
        </p:nvPicPr>
        <p:blipFill rotWithShape="1">
          <a:blip xmlns:r="http://schemas.openxmlformats.org/officeDocument/2006/relationships" r:embed="rId4"/>
          <a:srcRect l="47465" t="15910" r="3826" b="22729"/>
          <a:stretch>
            <a:fillRect/>
          </a:stretch>
        </p:blipFill>
        <p:spPr>
          <a:xfrm flipH="1">
            <a:off x="8917323" y="3737291"/>
            <a:ext cx="3271828" cy="3120709"/>
          </a:xfrm>
          <a:custGeom>
            <a:avLst/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sp>
        <p:nvSpPr>
          <p:cNvPr id="1048700" name="节编号"/>
          <p:cNvSpPr txBox="1">
            <a:spLocks noGrp="1"/>
          </p:cNvSpPr>
          <p:nvPr>
            <p:ph type="body" idx="2" hasCustomPrompt="1"/>
            <p:custDataLst>
              <p:tags r:id="rId6"/>
            </p:custDataLst>
          </p:nvPr>
        </p:nvSpPr>
        <p:spPr>
          <a:xfrm>
            <a:off x="1151573" y="1497965"/>
            <a:ext cx="9888855" cy="1097915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0" cap="none" dirty="0" sz="4800" i="0" kern="1200" kumimoji="0" lang="en-US" noProof="1" normalizeH="0" spc="300" strike="noStrike" u="none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algn="ctr" lvl="0"/>
            <a:r>
              <a:rPr>
                <a:sym typeface="+mn-ea"/>
              </a:rPr>
              <a:t>编辑节编号</a:t>
            </a:r>
            <a:endParaRPr>
              <a:sym typeface="+mn-ea"/>
            </a:endParaRPr>
          </a:p>
        </p:txBody>
      </p:sp>
      <p:sp>
        <p:nvSpPr>
          <p:cNvPr id="1048702" name="标题"/>
          <p:cNvSpPr txBox="1">
            <a:spLocks noGrp="1"/>
          </p:cNvSpPr>
          <p:nvPr>
            <p:ph type="title" idx="1" hasCustomPrompt="1"/>
            <p:custDataLst>
              <p:tags r:id="rId7"/>
            </p:custDataLst>
          </p:nvPr>
        </p:nvSpPr>
        <p:spPr>
          <a:xfrm>
            <a:off x="3044825" y="2595245"/>
            <a:ext cx="6141085" cy="1848485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baseline="0" b="0" cap="none" dirty="0" sz="5400" i="0" kern="1200" kumimoji="0" noProof="1" normalizeH="0" spc="300" err="1" strike="noStrike" u="none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latin typeface="+mj-ea"/>
                <a:ea typeface="+mj-ea"/>
                <a:cs typeface="+mj-ea"/>
              </a:defRPr>
            </a:lvl1pPr>
          </a:lstStyle>
          <a:p>
            <a:pPr algn="ctr" lvl="0"/>
            <a:r>
              <a:rPr>
                <a:sym typeface="+mn-ea"/>
              </a:rPr>
              <a:t>单击此处编辑标题</a:t>
            </a:r>
            <a:endParaRPr>
              <a:sym typeface="+mn-ea"/>
            </a:endParaRPr>
          </a:p>
        </p:txBody>
      </p:sp>
      <p:sp>
        <p:nvSpPr>
          <p:cNvPr id="1048704" name="日期占位符 3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06" name="页脚占位符 4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08" name="灯片编号占位符 5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Obj">
  <p:cSld name="标题和两栏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5" name="图片 10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>
            <a:alphaModFix amt="15000"/>
          </a:blip>
          <a:srcRect l="47465" t="15910" r="3826" b="22729"/>
          <a:stretch>
            <a:fillRect/>
          </a:stretch>
        </p:blipFill>
        <p:spPr>
          <a:xfrm flipH="1">
            <a:off x="7196455" y="2094230"/>
            <a:ext cx="4993005" cy="4763770"/>
          </a:xfrm>
          <a:custGeom>
            <a:avLst/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sp>
        <p:nvSpPr>
          <p:cNvPr id="1048710" name="正文"/>
          <p:cNvSpPr txBox="1">
            <a:spLocks noGrp="1"/>
          </p:cNvSpPr>
          <p:nvPr>
            <p:ph idx="3"/>
            <p:custDataLst>
              <p:tags r:id="rId3"/>
            </p:custDataLst>
          </p:nvPr>
        </p:nvSpPr>
        <p:spPr>
          <a:xfrm>
            <a:off x="6400805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12" name="正文"/>
          <p:cNvSpPr txBox="1">
            <a:spLocks noGrp="1"/>
          </p:cNvSpPr>
          <p:nvPr>
            <p:ph idx="2"/>
            <p:custDataLst>
              <p:tags r:id="rId4"/>
            </p:custDataLst>
          </p:nvPr>
        </p:nvSpPr>
        <p:spPr>
          <a:xfrm>
            <a:off x="608400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14" name="标题"/>
          <p:cNvSpPr txBox="1">
            <a:spLocks noGrp="1"/>
          </p:cNvSpPr>
          <p:nvPr>
            <p:ph type="title" idx="1"/>
            <p:custDataLst>
              <p:tags r:id="rId5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16" name="日期占位符 4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18" name="页脚占位符 5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20" name="灯片编号占位符 6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TxTwoObj">
  <p:cSld name="标题和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7" name="图片 14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>
            <a:alphaModFix amt="15000"/>
          </a:blip>
          <a:srcRect l="47465" t="15910" r="3826" b="22729"/>
          <a:stretch>
            <a:fillRect/>
          </a:stretch>
        </p:blipFill>
        <p:spPr>
          <a:xfrm flipH="1">
            <a:off x="7196455" y="2094230"/>
            <a:ext cx="4993005" cy="4763770"/>
          </a:xfrm>
          <a:custGeom>
            <a:avLst/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sp>
        <p:nvSpPr>
          <p:cNvPr id="1048722" name="正文"/>
          <p:cNvSpPr txBox="1">
            <a:spLocks noGrp="1"/>
          </p:cNvSpPr>
          <p:nvPr>
            <p:ph idx="5"/>
            <p:custDataLst>
              <p:tags r:id="rId3"/>
            </p:custDataLst>
          </p:nvPr>
        </p:nvSpPr>
        <p:spPr>
          <a:xfrm>
            <a:off x="62352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24" name="标题"/>
          <p:cNvSpPr txBox="1">
            <a:spLocks noGrp="1"/>
          </p:cNvSpPr>
          <p:nvPr>
            <p:ph type="title" idx="4"/>
            <p:custDataLst>
              <p:tags r:id="rId4"/>
            </p:custDataLst>
          </p:nvPr>
        </p:nvSpPr>
        <p:spPr>
          <a:xfrm>
            <a:off x="6235200" y="1429200"/>
            <a:ext cx="5342400" cy="39878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26" name="正文"/>
          <p:cNvSpPr txBox="1">
            <a:spLocks noGrp="1"/>
          </p:cNvSpPr>
          <p:nvPr>
            <p:ph idx="3"/>
            <p:custDataLst>
              <p:tags r:id="rId5"/>
            </p:custDataLst>
          </p:nvPr>
        </p:nvSpPr>
        <p:spPr>
          <a:xfrm>
            <a:off x="6084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28" name="标题"/>
          <p:cNvSpPr txBox="1">
            <a:spLocks noGrp="1"/>
          </p:cNvSpPr>
          <p:nvPr>
            <p:ph type="title" idx="2"/>
            <p:custDataLst>
              <p:tags r:id="rId6"/>
            </p:custDataLst>
          </p:nvPr>
        </p:nvSpPr>
        <p:spPr>
          <a:xfrm>
            <a:off x="608400" y="1429200"/>
            <a:ext cx="5342400" cy="40011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30" name="标题"/>
          <p:cNvSpPr txBox="1">
            <a:spLocks noGrp="1"/>
          </p:cNvSpPr>
          <p:nvPr>
            <p:ph type="title" idx="1"/>
            <p:custDataLst>
              <p:tags r:id="rId7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32" name="日期占位符 6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34" name="页脚占位符 7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36" name="灯片编号占位符 8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9" name="图片 6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>
            <a:alphaModFix amt="15000"/>
          </a:blip>
          <a:srcRect l="47465" t="15910" r="3826" b="22729"/>
          <a:stretch>
            <a:fillRect/>
          </a:stretch>
        </p:blipFill>
        <p:spPr>
          <a:xfrm flipH="1">
            <a:off x="7196455" y="2094230"/>
            <a:ext cx="4993005" cy="4763770"/>
          </a:xfrm>
          <a:custGeom>
            <a:avLst/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sp>
        <p:nvSpPr>
          <p:cNvPr id="1048738" name="标题"/>
          <p:cNvSpPr txBox="1">
            <a:spLocks noGrp="1"/>
          </p:cNvSpPr>
          <p:nvPr>
            <p:ph type="title" idx="1"/>
            <p:custDataLst>
              <p:tags r:id="rId3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40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42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44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1" name="图片 7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>
            <a:alphaModFix amt="15000"/>
          </a:blip>
          <a:srcRect l="47465" t="15910" r="3826" b="22729"/>
          <a:stretch>
            <a:fillRect/>
          </a:stretch>
        </p:blipFill>
        <p:spPr>
          <a:xfrm flipH="1">
            <a:off x="7196455" y="2094230"/>
            <a:ext cx="4993005" cy="4763770"/>
          </a:xfrm>
          <a:custGeom>
            <a:avLst/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sp>
        <p:nvSpPr>
          <p:cNvPr id="1048746" name="日期占位符 1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48" name="页脚占位符 2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750" name="灯片编号占位符 3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3" name="图片 7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>
            <a:alphaModFix amt="15000"/>
          </a:blip>
          <a:srcRect l="47465" t="15910" r="3826" b="22729"/>
          <a:stretch>
            <a:fillRect/>
          </a:stretch>
        </p:blipFill>
        <p:spPr>
          <a:xfrm flipH="1">
            <a:off x="7196455" y="2094230"/>
            <a:ext cx="4993005" cy="4763770"/>
          </a:xfrm>
          <a:custGeom>
            <a:avLst/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sp>
        <p:nvSpPr>
          <p:cNvPr id="1048752" name="正文"/>
          <p:cNvSpPr txBox="1">
            <a:spLocks noGrp="1"/>
          </p:cNvSpPr>
          <p:nvPr>
            <p:ph idx="1"/>
            <p:custDataLst>
              <p:tags r:id="rId3"/>
            </p:custDataLst>
          </p:nvPr>
        </p:nvSpPr>
        <p:spPr>
          <a:xfrm>
            <a:off x="608330" y="608330"/>
            <a:ext cx="10968990" cy="5648325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5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56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58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5" name="图片 7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>
            <a:alphaModFix amt="15000"/>
          </a:blip>
          <a:srcRect l="47465" t="15910" r="3826" b="22729"/>
          <a:stretch>
            <a:fillRect/>
          </a:stretch>
        </p:blipFill>
        <p:spPr>
          <a:xfrm flipH="1">
            <a:off x="7196455" y="2094230"/>
            <a:ext cx="4993005" cy="4763770"/>
          </a:xfrm>
          <a:custGeom>
            <a:avLst/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sp>
        <p:nvSpPr>
          <p:cNvPr id="1048760" name="标题"/>
          <p:cNvSpPr txBox="1">
            <a:spLocks noGrp="1"/>
          </p:cNvSpPr>
          <p:nvPr>
            <p:ph type="title" idx="2"/>
            <p:custDataLst>
              <p:tags r:id="rId3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62" name="副标题"/>
          <p:cNvSpPr txBox="1">
            <a:spLocks noGrp="1"/>
          </p:cNvSpPr>
          <p:nvPr>
            <p:ph type="body" idx="1" hasCustomPrompt="1"/>
            <p:custDataLst>
              <p:tags r:id="rId4"/>
            </p:custDataLst>
          </p:nvPr>
        </p:nvSpPr>
        <p:spPr>
          <a:xfrm>
            <a:off x="608400" y="1324800"/>
            <a:ext cx="10969200" cy="39878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2000" i="0" kern="1200" kumimoji="0" lang="zh-CN" noProof="1" normalizeH="0" spc="300" strike="noStrike" u="none"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</a:defRPr>
            </a:lvl1pPr>
          </a:lstStyle>
          <a:p>
            <a:pPr algn="l" lvl="0"/>
            <a:r>
              <a:rPr dirty="0">
                <a:sym typeface="+mn-ea"/>
              </a:rPr>
              <a:t>单击此处编辑母版副标题样式</a:t>
            </a:r>
            <a:endParaRPr dirty="0">
              <a:sym typeface="+mn-ea"/>
            </a:endParaRPr>
          </a:p>
        </p:txBody>
      </p:sp>
      <p:sp>
        <p:nvSpPr>
          <p:cNvPr id="1048764" name="日期占位符 2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66" name="页脚占位符 3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68" name="灯片编号占位符 4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7" name="图片 20" descr="图片包含 游戏机, 灯光, 帽子  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>
            <a:clrChange>
              <a:clrFrom>
                <a:srgbClr val="1B0E60"/>
              </a:clrFrom>
              <a:clrTo>
                <a:srgbClr val="1B0E60">
                  <a:alpha val="0"/>
                </a:srgbClr>
              </a:clrTo>
            </a:clrChange>
          </a:blip>
          <a:srcRect/>
          <a:stretch>
            <a:fillRect/>
          </a:stretch>
        </p:blipFill>
        <p:spPr>
          <a:xfrm flipH="1">
            <a:off x="3120390" y="0"/>
            <a:ext cx="9071810" cy="5101559"/>
          </a:xfrm>
          <a:custGeom>
            <a:avLst/>
            <a:gdLst>
              <a:gd name="connsiteX0" fmla="*/ 6388768 w 9962147"/>
              <a:gd name="connsiteY0" fmla="*/ 3957493 h 5602243"/>
              <a:gd name="connsiteX1" fmla="*/ 6388768 w 9962147"/>
              <a:gd name="connsiteY1" fmla="*/ 5112525 h 5602243"/>
              <a:gd name="connsiteX2" fmla="*/ 9781673 w 9962147"/>
              <a:gd name="connsiteY2" fmla="*/ 5112525 h 5602243"/>
              <a:gd name="connsiteX3" fmla="*/ 9781673 w 9962147"/>
              <a:gd name="connsiteY3" fmla="*/ 3957493 h 5602243"/>
              <a:gd name="connsiteX4" fmla="*/ 0 w 9962147"/>
              <a:gd name="connsiteY4" fmla="*/ 0 h 5602243"/>
              <a:gd name="connsiteX5" fmla="*/ 9962147 w 9962147"/>
              <a:gd name="connsiteY5" fmla="*/ 0 h 5602243"/>
              <a:gd name="connsiteX6" fmla="*/ 9962147 w 9962147"/>
              <a:gd name="connsiteY6" fmla="*/ 5602243 h 5602243"/>
              <a:gd name="connsiteX7" fmla="*/ 0 w 9962147"/>
              <a:gd name="connsiteY7" fmla="*/ 5602243 h 56022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9962147" h="5602243">
                <a:moveTo>
                  <a:pt x="6388768" y="3957493"/>
                </a:moveTo>
                <a:lnTo>
                  <a:pt x="6388768" y="5112525"/>
                </a:lnTo>
                <a:lnTo>
                  <a:pt x="9781673" y="5112525"/>
                </a:lnTo>
                <a:lnTo>
                  <a:pt x="9781673" y="3957493"/>
                </a:lnTo>
                <a:close/>
                <a:moveTo>
                  <a:pt x="0" y="0"/>
                </a:moveTo>
                <a:lnTo>
                  <a:pt x="9962147" y="0"/>
                </a:lnTo>
                <a:lnTo>
                  <a:pt x="9962147" y="5602243"/>
                </a:lnTo>
                <a:lnTo>
                  <a:pt x="0" y="5602243"/>
                </a:lnTo>
                <a:close/>
              </a:path>
            </a:pathLst>
          </a:custGeom>
        </p:spPr>
      </p:pic>
      <p:sp>
        <p:nvSpPr>
          <p:cNvPr id="1048770" name="椭圆 38"/>
          <p:cNvSpPr/>
          <p:nvPr>
            <p:custDataLst>
              <p:tags r:id="rId3"/>
            </p:custDataLst>
          </p:nvPr>
        </p:nvSpPr>
        <p:spPr>
          <a:xfrm>
            <a:off x="700405" y="1841500"/>
            <a:ext cx="749935" cy="749935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60000"/>
                </a:schemeClr>
              </a:gs>
            </a:gsLst>
            <a:lin ang="135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FF00D9"/>
                  </a:gs>
                  <a:gs pos="100000">
                    <a:srgbClr val="FF00D9"/>
                  </a:gs>
                </a:gsLst>
                <a:lin ang="5400000" scaled="1"/>
              </a:gradFill>
              <a:cs typeface="MiSans" panose="00000500000000000000" charset="-122"/>
            </a:endParaRPr>
          </a:p>
        </p:txBody>
      </p:sp>
      <p:sp>
        <p:nvSpPr>
          <p:cNvPr id="1048772" name="标题"/>
          <p:cNvSpPr txBox="1">
            <a:spLocks noGrp="1"/>
          </p:cNvSpPr>
          <p:nvPr>
            <p:ph type="title" idx="3" hasCustomPrompt="1"/>
            <p:custDataLst>
              <p:tags r:id="rId4"/>
            </p:custDataLst>
          </p:nvPr>
        </p:nvSpPr>
        <p:spPr>
          <a:xfrm>
            <a:off x="984250" y="1533525"/>
            <a:ext cx="5142230" cy="2583815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0" cap="none" dirty="0" sz="6600" i="0" kern="1200" kumimoji="0" lang="en-US" noProof="1" normalizeH="0" spc="300" strike="noStrike" u="none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algn="l" lvl="0"/>
            <a:r>
              <a:rPr dirty="0" err="1">
                <a:sym typeface="+mn-ea"/>
              </a:rPr>
              <a:t>编辑标题</a:t>
            </a:r>
            <a:endParaRPr dirty="0">
              <a:sym typeface="+mn-ea"/>
            </a:endParaRPr>
          </a:p>
        </p:txBody>
      </p:sp>
      <p:cxnSp>
        <p:nvCxnSpPr>
          <p:cNvPr id="3145741" name="直接连接符 7"/>
          <p:cNvCxnSpPr>
            <a:cxnSpLocks/>
          </p:cNvCxnSpPr>
          <p:nvPr>
            <p:custDataLst>
              <p:tags r:id="rId5"/>
            </p:custDataLst>
          </p:nvPr>
        </p:nvCxnSpPr>
        <p:spPr>
          <a:xfrm>
            <a:off x="2780331" y="6132093"/>
            <a:ext cx="8754110" cy="0"/>
          </a:xfrm>
          <a:prstGeom prst="line"/>
          <a:ln w="158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74" name="署名"/>
          <p:cNvSpPr txBox="1">
            <a:spLocks noGrp="1"/>
          </p:cNvSpPr>
          <p:nvPr>
            <p:ph type="body" idx="1" hasCustomPrompt="1"/>
            <p:custDataLst>
              <p:tags r:id="rId6"/>
            </p:custDataLst>
          </p:nvPr>
        </p:nvSpPr>
        <p:spPr>
          <a:xfrm>
            <a:off x="984048" y="5967095"/>
            <a:ext cx="1660525" cy="330835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1600" i="0" kern="1200" kumimoji="0" lang="zh-CN" noProof="1" normalizeH="0" spc="0" strike="noStrike" u="none"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</a:defRPr>
            </a:lvl1pPr>
          </a:lstStyle>
          <a:p>
            <a:pPr algn="l" lvl="0"/>
            <a:r>
              <a:rPr>
                <a:sym typeface="+mn-ea"/>
              </a:rPr>
              <a:t>单击此处编辑文本</a:t>
            </a:r>
            <a:endParaRPr>
              <a:sym typeface="+mn-ea"/>
            </a:endParaRPr>
          </a:p>
        </p:txBody>
      </p:sp>
      <p:sp>
        <p:nvSpPr>
          <p:cNvPr id="1048776" name="日期占位符 3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78" name="页脚占位符 4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80" name="灯片编号占位符 5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78.xml"/><Relationship Id="rId13" Type="http://schemas.openxmlformats.org/officeDocument/2006/relationships/image" Target="../media/image2.png"/><Relationship Id="rId14" Type="http://schemas.openxmlformats.org/officeDocument/2006/relationships/tags" Target="../tags/tag79.xml"/><Relationship Id="rId15" Type="http://schemas.openxmlformats.org/officeDocument/2006/relationships/tags" Target="../tags/tag80.xml"/><Relationship Id="rId16" Type="http://schemas.openxmlformats.org/officeDocument/2006/relationships/tags" Target="../tags/tag81.xml"/><Relationship Id="rId17" Type="http://schemas.openxmlformats.org/officeDocument/2006/relationships/tags" Target="../tags/tag82.xml"/><Relationship Id="rId18" Type="http://schemas.openxmlformats.org/officeDocument/2006/relationships/tags" Target="../tags/tag83.xml"/><Relationship Id="rId19" Type="http://schemas.openxmlformats.org/officeDocument/2006/relationships/tags" Target="../tags/tag84.xml"/><Relationship Id="rId20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7321" r:id="rId1"/>
    <p:sldLayoutId id="2147487322" r:id="rId2"/>
    <p:sldLayoutId id="2147487323" r:id="rId3"/>
    <p:sldLayoutId id="2147487324" r:id="rId4"/>
    <p:sldLayoutId id="2147487325" r:id="rId5"/>
    <p:sldLayoutId id="2147487326" r:id="rId6"/>
    <p:sldLayoutId id="2147487327" r:id="rId7"/>
    <p:sldLayoutId id="2147487328" r:id="rId8"/>
    <p:sldLayoutId id="2147487329" r:id="rId9"/>
    <p:sldLayoutId id="2147487330" r:id="rId10"/>
    <p:sldLayoutId id="2147487331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图片 7"/>
          <p:cNvPicPr>
            <a:picLocks noChangeAspect="1"/>
          </p:cNvPicPr>
          <p:nvPr>
            <p:custDataLst>
              <p:tags r:id="rId12"/>
            </p:custDataLst>
          </p:nvPr>
        </p:nvPicPr>
        <p:blipFill rotWithShape="1">
          <a:blip xmlns:r="http://schemas.openxmlformats.org/officeDocument/2006/relationships" r:embed="rId13">
            <a:alphaModFix amt="15000"/>
          </a:blip>
          <a:srcRect l="47465" t="15910" r="3826" b="22729"/>
          <a:stretch>
            <a:fillRect/>
          </a:stretch>
        </p:blipFill>
        <p:spPr>
          <a:xfrm flipH="1">
            <a:off x="7196455" y="2094230"/>
            <a:ext cx="4993005" cy="4763770"/>
          </a:xfrm>
          <a:custGeom>
            <a:avLst/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sp>
        <p:nvSpPr>
          <p:cNvPr id="1048654" name="日期占位符 9"/>
          <p:cNvSpPr>
            <a:spLocks noGrp="1"/>
          </p:cNvSpPr>
          <p:nvPr>
            <p:ph type="dt" sz="half" idx="10"/>
            <p:custDataLst>
              <p:tags r:id="rId1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>
            <a:lvl1pPr>
              <a:defRPr>
                <a:latin typeface="MiSans" panose="00000500000000000000" charset="-122"/>
                <a:ea typeface="MiSans" panose="00000500000000000000" charset="-122"/>
                <a:cs typeface="MiSans" panose="00000500000000000000" charset="-122"/>
              </a:defRPr>
            </a:lvl1pPr>
          </a:lstStyle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656" name="页脚占位符 10"/>
          <p:cNvSpPr>
            <a:spLocks noGrp="1"/>
          </p:cNvSpPr>
          <p:nvPr>
            <p:ph type="ftr" sz="quarter" idx="11"/>
            <p:custDataLst>
              <p:tags r:id="rId1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>
            <a:lvl1pPr>
              <a:defRPr>
                <a:latin typeface="MiSans" panose="00000500000000000000" charset="-122"/>
                <a:ea typeface="MiSans" panose="00000500000000000000" charset="-122"/>
                <a:cs typeface="MiSans" panose="00000500000000000000" charset="-122"/>
              </a:defRPr>
            </a:lvl1pPr>
          </a:lstStyle>
          <a:p>
            <a:endParaRPr altLang="en-US" dirty="0" lang="zh-CN"/>
          </a:p>
        </p:txBody>
      </p:sp>
      <p:sp>
        <p:nvSpPr>
          <p:cNvPr id="1048658" name="灯片编号占位符 11"/>
          <p:cNvSpPr>
            <a:spLocks noGrp="1"/>
          </p:cNvSpPr>
          <p:nvPr>
            <p:ph type="sldNum" sz="quarter" idx="12"/>
            <p:custDataLst>
              <p:tags r:id="rId1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>
            <a:lvl1pPr>
              <a:defRPr>
                <a:latin typeface="MiSans" panose="00000500000000000000" charset="-122"/>
                <a:ea typeface="MiSans" panose="00000500000000000000" charset="-122"/>
                <a:cs typeface="MiSans" panose="00000500000000000000" charset="-122"/>
              </a:defRPr>
            </a:lvl1pPr>
          </a:lstStyle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  <p:sp>
        <p:nvSpPr>
          <p:cNvPr id="1048660" name="文本占位符 1"/>
          <p:cNvSpPr>
            <a:spLocks noGrp="1"/>
          </p:cNvSpPr>
          <p:nvPr>
            <p:ph type="body" idx="21"/>
            <p:custDataLst>
              <p:tags r:id="rId17"/>
            </p:custDataLst>
          </p:nvPr>
        </p:nvSpPr>
        <p:spPr>
          <a:xfrm>
            <a:off x="608399" y="1413194"/>
            <a:ext cx="10969199" cy="4763769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p>
            <a:pPr lvl="0" marR="0">
              <a:spcBef>
                <a:spcPts val="1200"/>
              </a:spcBef>
              <a:spcAft>
                <a:spcPts val="0"/>
              </a:spcAft>
              <a:buClrTx/>
              <a:buSzTx/>
            </a:pPr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 marR="0">
              <a:spcBef>
                <a:spcPts val="1200"/>
              </a:spcBef>
              <a:spcAft>
                <a:spcPts val="0"/>
              </a:spcAft>
              <a:tabLst>
                <a:tab algn="l" pos="1609725"/>
              </a:tabLst>
            </a:pPr>
            <a:r>
              <a:rPr altLang="en-US" dirty="0" lang="zh-CN"/>
              <a:t>二级</a:t>
            </a:r>
            <a:endParaRPr altLang="en-US" dirty="0" lang="zh-CN"/>
          </a:p>
          <a:p>
            <a:pPr lvl="2" marR="0">
              <a:spcBef>
                <a:spcPts val="1200"/>
              </a:spcBef>
              <a:spcAft>
                <a:spcPts val="0"/>
              </a:spcAft>
            </a:pPr>
            <a:r>
              <a:rPr altLang="en-US" dirty="0" lang="zh-CN"/>
              <a:t>三级</a:t>
            </a:r>
            <a:endParaRPr altLang="en-US" dirty="0" lang="zh-CN"/>
          </a:p>
          <a:p>
            <a:pPr lvl="3" marR="0">
              <a:spcBef>
                <a:spcPts val="1200"/>
              </a:spcBef>
              <a:spcAft>
                <a:spcPts val="0"/>
              </a:spcAft>
            </a:pPr>
            <a:r>
              <a:rPr altLang="en-US" dirty="0" lang="zh-CN"/>
              <a:t>四级</a:t>
            </a:r>
            <a:endParaRPr altLang="en-US" dirty="0" lang="zh-CN"/>
          </a:p>
          <a:p>
            <a:pPr lvl="4" marR="0">
              <a:spcBef>
                <a:spcPts val="1200"/>
              </a:spcBef>
              <a:spcAft>
                <a:spcPts val="0"/>
              </a:spcAft>
            </a:pPr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62" name="标题占位符 2"/>
          <p:cNvSpPr>
            <a:spLocks noGrp="1"/>
          </p:cNvSpPr>
          <p:nvPr>
            <p:ph type="title"/>
            <p:custDataLst>
              <p:tags r:id="rId18"/>
            </p:custDataLst>
          </p:nvPr>
        </p:nvSpPr>
        <p:spPr>
          <a:xfrm>
            <a:off x="608399" y="365125"/>
            <a:ext cx="10969199" cy="979581"/>
          </a:xfrm>
          <a:prstGeom prst="rect"/>
          <a:noFill/>
          <a:ln>
            <a:noFill/>
            <a:prstDash val="sysDash"/>
          </a:ln>
        </p:spPr>
        <p:txBody>
          <a:bodyPr anchor="ctr" bIns="45720" lIns="91440" rIns="91440" rtlCol="0" tIns="45720" vert="horz" wrap="square">
            <a:normAutofit/>
          </a:bodyPr>
          <a:p>
            <a:pPr lvl="0" marL="0" marR="0">
              <a:buClrTx/>
              <a:buSzTx/>
              <a:buFontTx/>
            </a:pPr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64" name="KSO_TEMPLATE" hidden="1"/>
          <p:cNvSpPr/>
          <p:nvPr userDrawn="1">
            <p:custDataLst>
              <p:tags r:id="rId19"/>
            </p:custDataLst>
          </p:nvPr>
        </p:nvSpPr>
        <p:spPr>
          <a:xfrm>
            <a:off x="0" y="0"/>
            <a:ext cx="0" cy="0"/>
          </a:xfrm>
          <a:prstGeom prst="rect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dk1" bg2="dk2" tx1="lt1" tx2="lt2" hlink="hlink" folHlink="folHlink"/>
  <p:sldLayoutIdLst>
    <p:sldLayoutId id="2147487358" r:id="rId1"/>
    <p:sldLayoutId id="2147487359" r:id="rId2"/>
    <p:sldLayoutId id="2147487360" r:id="rId3"/>
    <p:sldLayoutId id="2147487361" r:id="rId4"/>
    <p:sldLayoutId id="2147487362" r:id="rId5"/>
    <p:sldLayoutId id="2147487363" r:id="rId6"/>
    <p:sldLayoutId id="2147487364" r:id="rId7"/>
    <p:sldLayoutId id="2147487365" r:id="rId8"/>
    <p:sldLayoutId id="2147487366" r:id="rId9"/>
    <p:sldLayoutId id="2147487367" r:id="rId10"/>
    <p:sldLayoutId id="2147487368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fontAlgn="auto" hangingPunct="1" latinLnBrk="0" rtl="0">
        <a:lnSpc>
          <a:spcPct val="100000"/>
        </a:lnSpc>
        <a:spcBef>
          <a:spcPct val="0"/>
        </a:spcBef>
        <a:buNone/>
        <a:defRPr altLang="en-US" baseline="0" b="0" cap="none" sz="3600" i="0" kern="1200" kumimoji="0" lang="zh-CN" normalizeH="0" spc="300" strike="noStrike" u="none" smtClean="0">
          <a:ln>
            <a:noFill/>
            <a:prstDash val="sysDot"/>
          </a:ln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0" scaled="0"/>
          </a:gradFill>
          <a:latin typeface="+mj-ea"/>
          <a:ea typeface="+mj-ea"/>
          <a:cs typeface="MiSans" panose="00000500000000000000" charset="-122"/>
          <a:sym typeface="MiSans" panose="00000500000000000000" charset="-122"/>
        </a:defRPr>
      </a:lvl1pPr>
    </p:titleStyle>
    <p:bodyStyle>
      <a:lvl1pPr algn="l" defTabSz="914400" eaLnBrk="1" fontAlgn="auto" hangingPunct="1" indent="-228600" latinLnBrk="0" marL="228600" rtl="0">
        <a:lnSpc>
          <a:spcPct val="130000"/>
        </a:lnSpc>
        <a:spcBef>
          <a:spcPts val="0"/>
        </a:spcBef>
        <a:spcAft>
          <a:spcPts val="1000"/>
        </a:spcAft>
        <a:buFont typeface="Arial" panose="02080604020202020204" pitchFamily="34" charset="0"/>
        <a:buChar char="●"/>
        <a:defRPr altLang="en-US" baseline="0" b="0" cap="none" dirty="0" sz="1800" i="0" kern="1200" kumimoji="0" lang="zh-CN" normalizeH="0" spc="150" strike="noStrike" u="none">
          <a:ln>
            <a:noFill/>
            <a:prstDash val="sysDot"/>
          </a:ln>
          <a:solidFill>
            <a:schemeClr val="tx1"/>
          </a:solidFill>
          <a:latin typeface="+mn-ea"/>
          <a:ea typeface="+mn-ea"/>
          <a:cs typeface="MiSans" panose="00000500000000000000" charset="-122"/>
        </a:defRPr>
      </a:lvl1pPr>
      <a:lvl2pPr algn="l" defTabSz="914400" eaLnBrk="1" fontAlgn="auto" hangingPunct="1" indent="-228600" latinLnBrk="0" marL="685800" rtl="0">
        <a:lnSpc>
          <a:spcPct val="120000"/>
        </a:lnSpc>
        <a:spcBef>
          <a:spcPts val="0"/>
        </a:spcBef>
        <a:spcAft>
          <a:spcPts val="600"/>
        </a:spcAft>
        <a:buFont typeface="Arial" panose="02080604020202020204" pitchFamily="34" charset="0"/>
        <a:buChar char="●"/>
        <a:tabLst>
          <a:tab algn="l" pos="1609725"/>
          <a:tab algn="l" pos="1609725"/>
          <a:tab algn="l" pos="1609725"/>
          <a:tab algn="l" pos="1609725"/>
        </a:tabLst>
        <a:defRPr altLang="en-US" baseline="0" b="0" cap="none" dirty="0" sz="1600" i="0" kern="1200" kumimoji="0" lang="zh-CN" normalizeH="0" spc="150" strike="noStrike" u="none">
          <a:solidFill>
            <a:schemeClr val="tx1"/>
          </a:solidFill>
          <a:latin typeface="+mn-ea"/>
          <a:ea typeface="+mn-ea"/>
          <a:cs typeface="MiSans" panose="00000500000000000000" charset="-122"/>
        </a:defRPr>
      </a:lvl2pPr>
      <a:lvl3pPr algn="l" defTabSz="914400" eaLnBrk="1" fontAlgn="auto" hangingPunct="1" indent="-228600" latinLnBrk="0" marL="1143000" rtl="0">
        <a:lnSpc>
          <a:spcPct val="120000"/>
        </a:lnSpc>
        <a:spcBef>
          <a:spcPts val="0"/>
        </a:spcBef>
        <a:spcAft>
          <a:spcPts val="600"/>
        </a:spcAft>
        <a:buFont typeface="Arial" panose="02080604020202020204" pitchFamily="34" charset="0"/>
        <a:buChar char="●"/>
        <a:defRPr altLang="en-US" baseline="0" b="0" cap="none" dirty="0" sz="1600" i="0" kern="1200" kumimoji="0" lang="zh-CN" normalizeH="0" spc="150" strike="noStrike" u="none">
          <a:solidFill>
            <a:schemeClr val="tx1"/>
          </a:solidFill>
          <a:latin typeface="+mn-ea"/>
          <a:ea typeface="+mn-ea"/>
          <a:cs typeface="MiSans" panose="00000500000000000000" charset="-122"/>
        </a:defRPr>
      </a:lvl3pPr>
      <a:lvl4pPr algn="l" defTabSz="914400" eaLnBrk="1" fontAlgn="auto" hangingPunct="1" indent="-228600" latinLnBrk="0" marL="1600200" rtl="0">
        <a:lnSpc>
          <a:spcPct val="120000"/>
        </a:lnSpc>
        <a:spcBef>
          <a:spcPts val="0"/>
        </a:spcBef>
        <a:spcAft>
          <a:spcPts val="300"/>
        </a:spcAft>
        <a:buFont typeface="Wingdings" panose="05000000000000000000" charset="0"/>
        <a:buChar char=""/>
        <a:defRPr altLang="en-US" baseline="0" b="0" cap="none" dirty="0" sz="1400" i="0" kern="1200" kumimoji="0" lang="zh-CN" normalizeH="0" spc="150" strike="noStrike" u="none">
          <a:solidFill>
            <a:schemeClr val="tx1"/>
          </a:solidFill>
          <a:latin typeface="+mn-ea"/>
          <a:ea typeface="+mn-ea"/>
          <a:cs typeface="MiSans" panose="00000500000000000000" charset="-122"/>
        </a:defRPr>
      </a:lvl4pPr>
      <a:lvl5pPr algn="l" defTabSz="914400" eaLnBrk="1" fontAlgn="auto" hangingPunct="1" indent="-228600" latinLnBrk="0" marL="2057400" rtl="0">
        <a:lnSpc>
          <a:spcPct val="120000"/>
        </a:lnSpc>
        <a:spcBef>
          <a:spcPts val="0"/>
        </a:spcBef>
        <a:spcAft>
          <a:spcPts val="300"/>
        </a:spcAft>
        <a:buFont typeface="Arial" panose="02080604020202020204" pitchFamily="34" charset="0"/>
        <a:buChar char="•"/>
        <a:defRPr altLang="en-US" baseline="0" b="0" cap="none" dirty="0" sz="1400" i="0" kern="1200" kumimoji="0" lang="zh-CN" normalizeH="0" spc="150" strike="noStrike" u="none">
          <a:solidFill>
            <a:schemeClr val="tx1"/>
          </a:solidFill>
          <a:latin typeface="+mn-ea"/>
          <a:ea typeface="+mn-ea"/>
          <a:cs typeface="MiSans" panose="00000500000000000000" charset="-122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85.xml"/><Relationship Id="rId2" Type="http://schemas.openxmlformats.org/officeDocument/2006/relationships/tags" Target="../tags/tag86.xml"/><Relationship Id="rId3" Type="http://schemas.openxmlformats.org/officeDocument/2006/relationships/tags" Target="../tags/tag87.xml"/><Relationship Id="rId4" Type="http://schemas.openxmlformats.org/officeDocument/2006/relationships/tags" Target="../tags/tag88.xml"/><Relationship Id="rId5" Type="http://schemas.openxmlformats.org/officeDocument/2006/relationships/slideLayout" Target="../slideLayouts/slideLayout12.xml"/><Relationship Id="rId6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89.xml"/><Relationship Id="rId2" Type="http://schemas.openxmlformats.org/officeDocument/2006/relationships/tags" Target="../tags/tag90.xml"/><Relationship Id="rId3" Type="http://schemas.openxmlformats.org/officeDocument/2006/relationships/tags" Target="../tags/tag91.xml"/><Relationship Id="rId4" Type="http://schemas.openxmlformats.org/officeDocument/2006/relationships/tags" Target="../tags/tag92.xml"/><Relationship Id="rId5" Type="http://schemas.openxmlformats.org/officeDocument/2006/relationships/tags" Target="../tags/tag93.xml"/><Relationship Id="rId6" Type="http://schemas.openxmlformats.org/officeDocument/2006/relationships/tags" Target="../tags/tag94.xml"/><Relationship Id="rId7" Type="http://schemas.openxmlformats.org/officeDocument/2006/relationships/tags" Target="../tags/tag95.xml"/><Relationship Id="rId8" Type="http://schemas.openxmlformats.org/officeDocument/2006/relationships/tags" Target="../tags/tag96.xml"/><Relationship Id="rId9" Type="http://schemas.openxmlformats.org/officeDocument/2006/relationships/tags" Target="../tags/tag97.xml"/><Relationship Id="rId10" Type="http://schemas.openxmlformats.org/officeDocument/2006/relationships/tags" Target="../tags/tag98.xml"/><Relationship Id="rId11" Type="http://schemas.openxmlformats.org/officeDocument/2006/relationships/tags" Target="../tags/tag99.xml"/><Relationship Id="rId12" Type="http://schemas.openxmlformats.org/officeDocument/2006/relationships/tags" Target="../tags/tag100.xml"/><Relationship Id="rId13" Type="http://schemas.openxmlformats.org/officeDocument/2006/relationships/tags" Target="../tags/tag101.xml"/><Relationship Id="rId14" Type="http://schemas.openxmlformats.org/officeDocument/2006/relationships/tags" Target="../tags/tag102.xml"/><Relationship Id="rId15" Type="http://schemas.openxmlformats.org/officeDocument/2006/relationships/tags" Target="../tags/tag103.xml"/><Relationship Id="rId16" Type="http://schemas.openxmlformats.org/officeDocument/2006/relationships/tags" Target="../tags/tag104.xml"/><Relationship Id="rId17" Type="http://schemas.openxmlformats.org/officeDocument/2006/relationships/tags" Target="../tags/tag105.xml"/><Relationship Id="rId18" Type="http://schemas.openxmlformats.org/officeDocument/2006/relationships/tags" Target="../tags/tag106.xml"/><Relationship Id="rId19" Type="http://schemas.openxmlformats.org/officeDocument/2006/relationships/slideLayout" Target="../slideLayouts/slideLayout14.xml"/><Relationship Id="rId20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07.xml"/><Relationship Id="rId2" Type="http://schemas.openxmlformats.org/officeDocument/2006/relationships/tags" Target="../tags/tag108.xml"/><Relationship Id="rId3" Type="http://schemas.openxmlformats.org/officeDocument/2006/relationships/tags" Target="../tags/tag109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10.xml"/><Relationship Id="rId2" Type="http://schemas.openxmlformats.org/officeDocument/2006/relationships/tags" Target="../tags/tag111.xml"/><Relationship Id="rId3" Type="http://schemas.openxmlformats.org/officeDocument/2006/relationships/tags" Target="../tags/tag112.xml"/><Relationship Id="rId4" Type="http://schemas.openxmlformats.org/officeDocument/2006/relationships/slideLayout" Target="../slideLayouts/slideLayout15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13.xml"/><Relationship Id="rId2" Type="http://schemas.openxmlformats.org/officeDocument/2006/relationships/tags" Target="../tags/tag114.xml"/><Relationship Id="rId3" Type="http://schemas.openxmlformats.org/officeDocument/2006/relationships/tags" Target="../tags/tag115.xml"/><Relationship Id="rId4" Type="http://schemas.openxmlformats.org/officeDocument/2006/relationships/tags" Target="../tags/tag116.xml"/><Relationship Id="rId5" Type="http://schemas.openxmlformats.org/officeDocument/2006/relationships/tags" Target="../tags/tag117.xml"/><Relationship Id="rId6" Type="http://schemas.openxmlformats.org/officeDocument/2006/relationships/tags" Target="../tags/tag118.xml"/><Relationship Id="rId7" Type="http://schemas.openxmlformats.org/officeDocument/2006/relationships/tags" Target="../tags/tag119.xml"/><Relationship Id="rId8" Type="http://schemas.openxmlformats.org/officeDocument/2006/relationships/tags" Target="../tags/tag120.xml"/><Relationship Id="rId9" Type="http://schemas.openxmlformats.org/officeDocument/2006/relationships/tags" Target="../tags/tag121.xml"/><Relationship Id="rId10" Type="http://schemas.openxmlformats.org/officeDocument/2006/relationships/tags" Target="../tags/tag122.xml"/><Relationship Id="rId11" Type="http://schemas.openxmlformats.org/officeDocument/2006/relationships/tags" Target="../tags/tag123.xml"/><Relationship Id="rId12" Type="http://schemas.openxmlformats.org/officeDocument/2006/relationships/tags" Target="../tags/tag124.xml"/><Relationship Id="rId13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25.xml"/><Relationship Id="rId2" Type="http://schemas.openxmlformats.org/officeDocument/2006/relationships/tags" Target="../tags/tag126.xml"/><Relationship Id="rId3" Type="http://schemas.openxmlformats.org/officeDocument/2006/relationships/tags" Target="../tags/tag127.xml"/><Relationship Id="rId4" Type="http://schemas.openxmlformats.org/officeDocument/2006/relationships/tags" Target="../tags/tag128.xml"/><Relationship Id="rId5" Type="http://schemas.openxmlformats.org/officeDocument/2006/relationships/tags" Target="../tags/tag129.xml"/><Relationship Id="rId6" Type="http://schemas.openxmlformats.org/officeDocument/2006/relationships/tags" Target="../tags/tag130.xml"/><Relationship Id="rId7" Type="http://schemas.openxmlformats.org/officeDocument/2006/relationships/tags" Target="../tags/tag131.xml"/><Relationship Id="rId8" Type="http://schemas.openxmlformats.org/officeDocument/2006/relationships/tags" Target="../tags/tag132.xml"/><Relationship Id="rId9" Type="http://schemas.openxmlformats.org/officeDocument/2006/relationships/tags" Target="../tags/tag133.xml"/><Relationship Id="rId10" Type="http://schemas.openxmlformats.org/officeDocument/2006/relationships/tags" Target="../tags/tag134.xml"/><Relationship Id="rId11" Type="http://schemas.openxmlformats.org/officeDocument/2006/relationships/tags" Target="../tags/tag135.xml"/><Relationship Id="rId12" Type="http://schemas.openxmlformats.org/officeDocument/2006/relationships/tags" Target="../tags/tag136.xml"/><Relationship Id="rId13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37.xml"/><Relationship Id="rId2" Type="http://schemas.openxmlformats.org/officeDocument/2006/relationships/tags" Target="../tags/tag138.xml"/><Relationship Id="rId3" Type="http://schemas.openxmlformats.org/officeDocument/2006/relationships/tags" Target="../tags/tag139.xml"/><Relationship Id="rId4" Type="http://schemas.openxmlformats.org/officeDocument/2006/relationships/tags" Target="../tags/tag140.xml"/><Relationship Id="rId5" Type="http://schemas.openxmlformats.org/officeDocument/2006/relationships/tags" Target="../tags/tag141.xml"/><Relationship Id="rId6" Type="http://schemas.openxmlformats.org/officeDocument/2006/relationships/tags" Target="../tags/tag142.xml"/><Relationship Id="rId7" Type="http://schemas.openxmlformats.org/officeDocument/2006/relationships/tags" Target="../tags/tag143.xml"/><Relationship Id="rId8" Type="http://schemas.openxmlformats.org/officeDocument/2006/relationships/tags" Target="../tags/tag144.xml"/><Relationship Id="rId9" Type="http://schemas.openxmlformats.org/officeDocument/2006/relationships/tags" Target="../tags/tag145.xml"/><Relationship Id="rId10" Type="http://schemas.openxmlformats.org/officeDocument/2006/relationships/tags" Target="../tags/tag146.xml"/><Relationship Id="rId11" Type="http://schemas.openxmlformats.org/officeDocument/2006/relationships/tags" Target="../tags/tag147.xml"/><Relationship Id="rId12" Type="http://schemas.openxmlformats.org/officeDocument/2006/relationships/tags" Target="../tags/tag148.xml"/><Relationship Id="rId13" Type="http://schemas.openxmlformats.org/officeDocument/2006/relationships/tags" Target="../tags/tag149.xml"/><Relationship Id="rId14" Type="http://schemas.openxmlformats.org/officeDocument/2006/relationships/tags" Target="../tags/tag150.xml"/><Relationship Id="rId15" Type="http://schemas.openxmlformats.org/officeDocument/2006/relationships/tags" Target="../tags/tag151.xml"/><Relationship Id="rId16" Type="http://schemas.openxmlformats.org/officeDocument/2006/relationships/slideLayout" Target="../slideLayouts/slideLayout1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52.xml"/><Relationship Id="rId2" Type="http://schemas.openxmlformats.org/officeDocument/2006/relationships/tags" Target="../tags/tag153.xml"/><Relationship Id="rId3" Type="http://schemas.openxmlformats.org/officeDocument/2006/relationships/tags" Target="../tags/tag154.xml"/><Relationship Id="rId4" Type="http://schemas.openxmlformats.org/officeDocument/2006/relationships/tags" Target="../tags/tag155.xml"/><Relationship Id="rId5" Type="http://schemas.openxmlformats.org/officeDocument/2006/relationships/tags" Target="../tags/tag156.xml"/><Relationship Id="rId6" Type="http://schemas.openxmlformats.org/officeDocument/2006/relationships/tags" Target="../tags/tag157.xml"/><Relationship Id="rId7" Type="http://schemas.openxmlformats.org/officeDocument/2006/relationships/tags" Target="../tags/tag158.xml"/><Relationship Id="rId8" Type="http://schemas.openxmlformats.org/officeDocument/2006/relationships/tags" Target="../tags/tag159.xml"/><Relationship Id="rId9" Type="http://schemas.openxmlformats.org/officeDocument/2006/relationships/tags" Target="../tags/tag160.xml"/><Relationship Id="rId10" Type="http://schemas.openxmlformats.org/officeDocument/2006/relationships/tags" Target="../tags/tag161.xml"/><Relationship Id="rId11" Type="http://schemas.openxmlformats.org/officeDocument/2006/relationships/tags" Target="../tags/tag162.xml"/><Relationship Id="rId12" Type="http://schemas.openxmlformats.org/officeDocument/2006/relationships/tags" Target="../tags/tag163.xml"/><Relationship Id="rId13" Type="http://schemas.openxmlformats.org/officeDocument/2006/relationships/slideLayout" Target="../slideLayouts/slideLayout13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64.xml"/><Relationship Id="rId2" Type="http://schemas.openxmlformats.org/officeDocument/2006/relationships/tags" Target="../tags/tag165.xml"/><Relationship Id="rId3" Type="http://schemas.openxmlformats.org/officeDocument/2006/relationships/tags" Target="../tags/tag166.xml"/><Relationship Id="rId4" Type="http://schemas.openxmlformats.org/officeDocument/2006/relationships/slideLayout" Target="../slideLayouts/slideLayout15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67.xml"/><Relationship Id="rId2" Type="http://schemas.openxmlformats.org/officeDocument/2006/relationships/tags" Target="../tags/tag168.xml"/><Relationship Id="rId3" Type="http://schemas.openxmlformats.org/officeDocument/2006/relationships/tags" Target="../tags/tag169.xml"/><Relationship Id="rId4" Type="http://schemas.openxmlformats.org/officeDocument/2006/relationships/tags" Target="../tags/tag170.xml"/><Relationship Id="rId5" Type="http://schemas.openxmlformats.org/officeDocument/2006/relationships/tags" Target="../tags/tag171.xml"/><Relationship Id="rId6" Type="http://schemas.openxmlformats.org/officeDocument/2006/relationships/tags" Target="../tags/tag172.xml"/><Relationship Id="rId7" Type="http://schemas.openxmlformats.org/officeDocument/2006/relationships/tags" Target="../tags/tag173.xml"/><Relationship Id="rId8" Type="http://schemas.openxmlformats.org/officeDocument/2006/relationships/tags" Target="../tags/tag174.xml"/><Relationship Id="rId9" Type="http://schemas.openxmlformats.org/officeDocument/2006/relationships/tags" Target="../tags/tag175.xml"/><Relationship Id="rId10" Type="http://schemas.openxmlformats.org/officeDocument/2006/relationships/tags" Target="../tags/tag176.xml"/><Relationship Id="rId11" Type="http://schemas.openxmlformats.org/officeDocument/2006/relationships/tags" Target="../tags/tag177.xml"/><Relationship Id="rId12" Type="http://schemas.openxmlformats.org/officeDocument/2006/relationships/tags" Target="../tags/tag178.xml"/><Relationship Id="rId13" Type="http://schemas.openxmlformats.org/officeDocument/2006/relationships/tags" Target="../tags/tag179.xml"/><Relationship Id="rId14" Type="http://schemas.openxmlformats.org/officeDocument/2006/relationships/tags" Target="../tags/tag180.xml"/><Relationship Id="rId15" Type="http://schemas.openxmlformats.org/officeDocument/2006/relationships/tags" Target="../tags/tag181.xml"/><Relationship Id="rId16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182.xml"/><Relationship Id="rId2" Type="http://schemas.openxmlformats.org/officeDocument/2006/relationships/tags" Target="../tags/tag183.xml"/><Relationship Id="rId3" Type="http://schemas.openxmlformats.org/officeDocument/2006/relationships/tags" Target="../tags/tag184.xml"/><Relationship Id="rId4" Type="http://schemas.openxmlformats.org/officeDocument/2006/relationships/tags" Target="../tags/tag185.xml"/><Relationship Id="rId5" Type="http://schemas.openxmlformats.org/officeDocument/2006/relationships/tags" Target="../tags/tag186.xml"/><Relationship Id="rId6" Type="http://schemas.openxmlformats.org/officeDocument/2006/relationships/tags" Target="../tags/tag187.xml"/><Relationship Id="rId7" Type="http://schemas.openxmlformats.org/officeDocument/2006/relationships/tags" Target="../tags/tag188.xml"/><Relationship Id="rId8" Type="http://schemas.openxmlformats.org/officeDocument/2006/relationships/tags" Target="../tags/tag189.xml"/><Relationship Id="rId9" Type="http://schemas.openxmlformats.org/officeDocument/2006/relationships/tags" Target="../tags/tag190.xml"/><Relationship Id="rId10" Type="http://schemas.openxmlformats.org/officeDocument/2006/relationships/tags" Target="../tags/tag191.xml"/><Relationship Id="rId11" Type="http://schemas.openxmlformats.org/officeDocument/2006/relationships/tags" Target="../tags/tag192.xml"/><Relationship Id="rId12" Type="http://schemas.openxmlformats.org/officeDocument/2006/relationships/tags" Target="../tags/tag193.xml"/><Relationship Id="rId13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194.xml"/><Relationship Id="rId2" Type="http://schemas.openxmlformats.org/officeDocument/2006/relationships/tags" Target="../tags/tag195.xml"/><Relationship Id="rId3" Type="http://schemas.openxmlformats.org/officeDocument/2006/relationships/tags" Target="../tags/tag196.xml"/><Relationship Id="rId4" Type="http://schemas.openxmlformats.org/officeDocument/2006/relationships/tags" Target="../tags/tag197.xml"/><Relationship Id="rId5" Type="http://schemas.openxmlformats.org/officeDocument/2006/relationships/tags" Target="../tags/tag198.xml"/><Relationship Id="rId6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199.xml"/><Relationship Id="rId2" Type="http://schemas.openxmlformats.org/officeDocument/2006/relationships/tags" Target="../tags/tag200.xml"/><Relationship Id="rId3" Type="http://schemas.openxmlformats.org/officeDocument/2006/relationships/tags" Target="../tags/tag201.xml"/><Relationship Id="rId4" Type="http://schemas.openxmlformats.org/officeDocument/2006/relationships/tags" Target="../tags/tag202.xml"/><Relationship Id="rId5" Type="http://schemas.openxmlformats.org/officeDocument/2006/relationships/tags" Target="../tags/tag203.xml"/><Relationship Id="rId6" Type="http://schemas.openxmlformats.org/officeDocument/2006/relationships/tags" Target="../tags/tag204.xml"/><Relationship Id="rId7" Type="http://schemas.openxmlformats.org/officeDocument/2006/relationships/tags" Target="../tags/tag205.xml"/><Relationship Id="rId8" Type="http://schemas.openxmlformats.org/officeDocument/2006/relationships/tags" Target="../tags/tag206.xml"/><Relationship Id="rId9" Type="http://schemas.openxmlformats.org/officeDocument/2006/relationships/tags" Target="../tags/tag207.xml"/><Relationship Id="rId10" Type="http://schemas.openxmlformats.org/officeDocument/2006/relationships/tags" Target="../tags/tag208.xml"/><Relationship Id="rId11" Type="http://schemas.openxmlformats.org/officeDocument/2006/relationships/tags" Target="../tags/tag209.xml"/><Relationship Id="rId12" Type="http://schemas.openxmlformats.org/officeDocument/2006/relationships/tags" Target="../tags/tag210.xml"/><Relationship Id="rId13" Type="http://schemas.openxmlformats.org/officeDocument/2006/relationships/tags" Target="../tags/tag211.xml"/><Relationship Id="rId14" Type="http://schemas.openxmlformats.org/officeDocument/2006/relationships/tags" Target="../tags/tag212.xml"/><Relationship Id="rId15" Type="http://schemas.openxmlformats.org/officeDocument/2006/relationships/tags" Target="../tags/tag213.xml"/><Relationship Id="rId16" Type="http://schemas.openxmlformats.org/officeDocument/2006/relationships/tags" Target="../tags/tag214.xml"/><Relationship Id="rId17" Type="http://schemas.openxmlformats.org/officeDocument/2006/relationships/tags" Target="../tags/tag215.xml"/><Relationship Id="rId18" Type="http://schemas.openxmlformats.org/officeDocument/2006/relationships/tags" Target="../tags/tag216.xml"/><Relationship Id="rId19" Type="http://schemas.openxmlformats.org/officeDocument/2006/relationships/tags" Target="../tags/tag217.xml"/><Relationship Id="rId20" Type="http://schemas.openxmlformats.org/officeDocument/2006/relationships/tags" Target="../tags/tag218.xml"/><Relationship Id="rId21" Type="http://schemas.openxmlformats.org/officeDocument/2006/relationships/tags" Target="../tags/tag219.xml"/><Relationship Id="rId22" Type="http://schemas.openxmlformats.org/officeDocument/2006/relationships/tags" Target="../tags/tag220.xml"/><Relationship Id="rId23" Type="http://schemas.openxmlformats.org/officeDocument/2006/relationships/tags" Target="../tags/tag221.xml"/><Relationship Id="rId24" Type="http://schemas.openxmlformats.org/officeDocument/2006/relationships/tags" Target="../tags/tag222.xml"/><Relationship Id="rId25" Type="http://schemas.openxmlformats.org/officeDocument/2006/relationships/tags" Target="../tags/tag223.xml"/><Relationship Id="rId26" Type="http://schemas.openxmlformats.org/officeDocument/2006/relationships/tags" Target="../tags/tag224.xml"/><Relationship Id="rId27" Type="http://schemas.openxmlformats.org/officeDocument/2006/relationships/tags" Target="../tags/tag225.xml"/><Relationship Id="rId28" Type="http://schemas.openxmlformats.org/officeDocument/2006/relationships/tags" Target="../tags/tag226.xml"/><Relationship Id="rId29" Type="http://schemas.openxmlformats.org/officeDocument/2006/relationships/tags" Target="../tags/tag227.xml"/><Relationship Id="rId30" Type="http://schemas.openxmlformats.org/officeDocument/2006/relationships/tags" Target="../tags/tag228.xml"/><Relationship Id="rId31" Type="http://schemas.openxmlformats.org/officeDocument/2006/relationships/tags" Target="../tags/tag229.xml"/><Relationship Id="rId32" Type="http://schemas.openxmlformats.org/officeDocument/2006/relationships/tags" Target="../tags/tag230.xml"/><Relationship Id="rId33" Type="http://schemas.openxmlformats.org/officeDocument/2006/relationships/tags" Target="../tags/tag231.xml"/><Relationship Id="rId34" Type="http://schemas.openxmlformats.org/officeDocument/2006/relationships/tags" Target="../tags/tag232.xml"/><Relationship Id="rId35" Type="http://schemas.openxmlformats.org/officeDocument/2006/relationships/tags" Target="../tags/tag233.xml"/><Relationship Id="rId36" Type="http://schemas.openxmlformats.org/officeDocument/2006/relationships/slideLayout" Target="../slideLayouts/slideLayout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34.xml"/><Relationship Id="rId2" Type="http://schemas.openxmlformats.org/officeDocument/2006/relationships/tags" Target="../tags/tag235.xml"/><Relationship Id="rId3" Type="http://schemas.openxmlformats.org/officeDocument/2006/relationships/tags" Target="../tags/tag236.xml"/><Relationship Id="rId4" Type="http://schemas.openxmlformats.org/officeDocument/2006/relationships/slideLayout" Target="../slideLayouts/slideLayout15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37.xml"/><Relationship Id="rId2" Type="http://schemas.openxmlformats.org/officeDocument/2006/relationships/tags" Target="../tags/tag238.xml"/><Relationship Id="rId3" Type="http://schemas.openxmlformats.org/officeDocument/2006/relationships/tags" Target="../tags/tag239.xml"/><Relationship Id="rId4" Type="http://schemas.openxmlformats.org/officeDocument/2006/relationships/tags" Target="../tags/tag240.xml"/><Relationship Id="rId5" Type="http://schemas.openxmlformats.org/officeDocument/2006/relationships/tags" Target="../tags/tag241.xml"/><Relationship Id="rId6" Type="http://schemas.openxmlformats.org/officeDocument/2006/relationships/tags" Target="../tags/tag242.xml"/><Relationship Id="rId7" Type="http://schemas.openxmlformats.org/officeDocument/2006/relationships/tags" Target="../tags/tag243.xml"/><Relationship Id="rId8" Type="http://schemas.openxmlformats.org/officeDocument/2006/relationships/tags" Target="../tags/tag244.xml"/><Relationship Id="rId9" Type="http://schemas.openxmlformats.org/officeDocument/2006/relationships/tags" Target="../tags/tag245.xml"/><Relationship Id="rId10" Type="http://schemas.openxmlformats.org/officeDocument/2006/relationships/tags" Target="../tags/tag246.xml"/><Relationship Id="rId11" Type="http://schemas.openxmlformats.org/officeDocument/2006/relationships/tags" Target="../tags/tag247.xml"/><Relationship Id="rId12" Type="http://schemas.openxmlformats.org/officeDocument/2006/relationships/tags" Target="../tags/tag248.xml"/><Relationship Id="rId13" Type="http://schemas.openxmlformats.org/officeDocument/2006/relationships/tags" Target="../tags/tag249.xml"/><Relationship Id="rId14" Type="http://schemas.openxmlformats.org/officeDocument/2006/relationships/tags" Target="../tags/tag250.xml"/><Relationship Id="rId15" Type="http://schemas.openxmlformats.org/officeDocument/2006/relationships/tags" Target="../tags/tag251.xml"/><Relationship Id="rId16" Type="http://schemas.openxmlformats.org/officeDocument/2006/relationships/tags" Target="../tags/tag252.xml"/><Relationship Id="rId17" Type="http://schemas.openxmlformats.org/officeDocument/2006/relationships/tags" Target="../tags/tag253.xml"/><Relationship Id="rId18" Type="http://schemas.openxmlformats.org/officeDocument/2006/relationships/tags" Target="../tags/tag254.xml"/><Relationship Id="rId19" Type="http://schemas.openxmlformats.org/officeDocument/2006/relationships/tags" Target="../tags/tag255.xml"/><Relationship Id="rId20" Type="http://schemas.openxmlformats.org/officeDocument/2006/relationships/tags" Target="../tags/tag256.xml"/><Relationship Id="rId21" Type="http://schemas.openxmlformats.org/officeDocument/2006/relationships/tags" Target="../tags/tag257.xml"/><Relationship Id="rId22" Type="http://schemas.openxmlformats.org/officeDocument/2006/relationships/tags" Target="../tags/tag258.xml"/><Relationship Id="rId23" Type="http://schemas.openxmlformats.org/officeDocument/2006/relationships/tags" Target="../tags/tag259.xml"/><Relationship Id="rId24" Type="http://schemas.openxmlformats.org/officeDocument/2006/relationships/tags" Target="../tags/tag260.xml"/><Relationship Id="rId25" Type="http://schemas.openxmlformats.org/officeDocument/2006/relationships/tags" Target="../tags/tag261.xml"/><Relationship Id="rId26" Type="http://schemas.openxmlformats.org/officeDocument/2006/relationships/tags" Target="../tags/tag262.xml"/><Relationship Id="rId27" Type="http://schemas.openxmlformats.org/officeDocument/2006/relationships/tags" Target="../tags/tag263.xml"/><Relationship Id="rId28" Type="http://schemas.openxmlformats.org/officeDocument/2006/relationships/tags" Target="../tags/tag264.xml"/><Relationship Id="rId29" Type="http://schemas.openxmlformats.org/officeDocument/2006/relationships/tags" Target="../tags/tag265.xml"/><Relationship Id="rId30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66.xml"/><Relationship Id="rId2" Type="http://schemas.openxmlformats.org/officeDocument/2006/relationships/tags" Target="../tags/tag267.xml"/><Relationship Id="rId3" Type="http://schemas.openxmlformats.org/officeDocument/2006/relationships/tags" Target="../tags/tag268.xml"/><Relationship Id="rId4" Type="http://schemas.openxmlformats.org/officeDocument/2006/relationships/tags" Target="../tags/tag269.xml"/><Relationship Id="rId5" Type="http://schemas.openxmlformats.org/officeDocument/2006/relationships/tags" Target="../tags/tag270.xml"/><Relationship Id="rId6" Type="http://schemas.openxmlformats.org/officeDocument/2006/relationships/tags" Target="../tags/tag271.xml"/><Relationship Id="rId7" Type="http://schemas.openxmlformats.org/officeDocument/2006/relationships/tags" Target="../tags/tag272.xml"/><Relationship Id="rId8" Type="http://schemas.openxmlformats.org/officeDocument/2006/relationships/tags" Target="../tags/tag273.xml"/><Relationship Id="rId9" Type="http://schemas.openxmlformats.org/officeDocument/2006/relationships/tags" Target="../tags/tag274.xml"/><Relationship Id="rId10" Type="http://schemas.openxmlformats.org/officeDocument/2006/relationships/tags" Target="../tags/tag275.xml"/><Relationship Id="rId11" Type="http://schemas.openxmlformats.org/officeDocument/2006/relationships/tags" Target="../tags/tag276.xml"/><Relationship Id="rId12" Type="http://schemas.openxmlformats.org/officeDocument/2006/relationships/tags" Target="../tags/tag277.xml"/><Relationship Id="rId13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78.xml"/><Relationship Id="rId2" Type="http://schemas.openxmlformats.org/officeDocument/2006/relationships/tags" Target="../tags/tag279.xml"/><Relationship Id="rId3" Type="http://schemas.openxmlformats.org/officeDocument/2006/relationships/tags" Target="../tags/tag280.xml"/><Relationship Id="rId4" Type="http://schemas.openxmlformats.org/officeDocument/2006/relationships/tags" Target="../tags/tag281.xml"/><Relationship Id="rId5" Type="http://schemas.openxmlformats.org/officeDocument/2006/relationships/tags" Target="../tags/tag282.xml"/><Relationship Id="rId6" Type="http://schemas.openxmlformats.org/officeDocument/2006/relationships/tags" Target="../tags/tag283.xml"/><Relationship Id="rId7" Type="http://schemas.openxmlformats.org/officeDocument/2006/relationships/tags" Target="../tags/tag284.xml"/><Relationship Id="rId8" Type="http://schemas.openxmlformats.org/officeDocument/2006/relationships/tags" Target="../tags/tag285.xml"/><Relationship Id="rId9" Type="http://schemas.openxmlformats.org/officeDocument/2006/relationships/tags" Target="../tags/tag286.xml"/><Relationship Id="rId10" Type="http://schemas.openxmlformats.org/officeDocument/2006/relationships/tags" Target="../tags/tag287.xml"/><Relationship Id="rId11" Type="http://schemas.openxmlformats.org/officeDocument/2006/relationships/tags" Target="../tags/tag288.xml"/><Relationship Id="rId12" Type="http://schemas.openxmlformats.org/officeDocument/2006/relationships/tags" Target="../tags/tag289.xml"/><Relationship Id="rId13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90.xml"/><Relationship Id="rId2" Type="http://schemas.openxmlformats.org/officeDocument/2006/relationships/tags" Target="../tags/tag291.xml"/><Relationship Id="rId3" Type="http://schemas.openxmlformats.org/officeDocument/2006/relationships/tags" Target="../tags/tag292.xml"/><Relationship Id="rId4" Type="http://schemas.openxmlformats.org/officeDocument/2006/relationships/tags" Target="../tags/tag293.xml"/><Relationship Id="rId5" Type="http://schemas.openxmlformats.org/officeDocument/2006/relationships/slideLayout" Target="../slideLayouts/slideLayout1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94.xml"/><Relationship Id="rId2" Type="http://schemas.openxmlformats.org/officeDocument/2006/relationships/tags" Target="../tags/tag295.xml"/><Relationship Id="rId3" Type="http://schemas.openxmlformats.org/officeDocument/2006/relationships/tags" Target="../tags/tag296.xml"/><Relationship Id="rId4" Type="http://schemas.openxmlformats.org/officeDocument/2006/relationships/slideLayout" Target="../slideLayouts/slideLayout15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297.xml"/><Relationship Id="rId2" Type="http://schemas.openxmlformats.org/officeDocument/2006/relationships/tags" Target="../tags/tag298.xml"/><Relationship Id="rId3" Type="http://schemas.openxmlformats.org/officeDocument/2006/relationships/tags" Target="../tags/tag299.xml"/><Relationship Id="rId4" Type="http://schemas.openxmlformats.org/officeDocument/2006/relationships/tags" Target="../tags/tag300.xml"/><Relationship Id="rId5" Type="http://schemas.openxmlformats.org/officeDocument/2006/relationships/tags" Target="../tags/tag301.xml"/><Relationship Id="rId6" Type="http://schemas.openxmlformats.org/officeDocument/2006/relationships/tags" Target="../tags/tag302.xml"/><Relationship Id="rId7" Type="http://schemas.openxmlformats.org/officeDocument/2006/relationships/tags" Target="../tags/tag303.xml"/><Relationship Id="rId8" Type="http://schemas.openxmlformats.org/officeDocument/2006/relationships/tags" Target="../tags/tag304.xml"/><Relationship Id="rId9" Type="http://schemas.openxmlformats.org/officeDocument/2006/relationships/tags" Target="../tags/tag305.xml"/><Relationship Id="rId10" Type="http://schemas.openxmlformats.org/officeDocument/2006/relationships/tags" Target="../tags/tag306.xml"/><Relationship Id="rId11" Type="http://schemas.openxmlformats.org/officeDocument/2006/relationships/tags" Target="../tags/tag307.xml"/><Relationship Id="rId12" Type="http://schemas.openxmlformats.org/officeDocument/2006/relationships/tags" Target="../tags/tag308.xml"/><Relationship Id="rId13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309.xml"/><Relationship Id="rId2" Type="http://schemas.openxmlformats.org/officeDocument/2006/relationships/tags" Target="../tags/tag310.xml"/><Relationship Id="rId3" Type="http://schemas.openxmlformats.org/officeDocument/2006/relationships/tags" Target="../tags/tag311.xml"/><Relationship Id="rId4" Type="http://schemas.openxmlformats.org/officeDocument/2006/relationships/tags" Target="../tags/tag312.xml"/><Relationship Id="rId5" Type="http://schemas.openxmlformats.org/officeDocument/2006/relationships/tags" Target="../tags/tag313.xml"/><Relationship Id="rId6" Type="http://schemas.openxmlformats.org/officeDocument/2006/relationships/tags" Target="../tags/tag314.xml"/><Relationship Id="rId7" Type="http://schemas.openxmlformats.org/officeDocument/2006/relationships/tags" Target="../tags/tag315.xml"/><Relationship Id="rId8" Type="http://schemas.openxmlformats.org/officeDocument/2006/relationships/tags" Target="../tags/tag316.xml"/><Relationship Id="rId9" Type="http://schemas.openxmlformats.org/officeDocument/2006/relationships/tags" Target="../tags/tag317.xml"/><Relationship Id="rId10" Type="http://schemas.openxmlformats.org/officeDocument/2006/relationships/tags" Target="../tags/tag318.xml"/><Relationship Id="rId11" Type="http://schemas.openxmlformats.org/officeDocument/2006/relationships/tags" Target="../tags/tag319.xml"/><Relationship Id="rId12" Type="http://schemas.openxmlformats.org/officeDocument/2006/relationships/tags" Target="../tags/tag320.xml"/><Relationship Id="rId13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321.xml"/><Relationship Id="rId2" Type="http://schemas.openxmlformats.org/officeDocument/2006/relationships/tags" Target="../tags/tag322.xml"/><Relationship Id="rId3" Type="http://schemas.openxmlformats.org/officeDocument/2006/relationships/tags" Target="../tags/tag323.xml"/><Relationship Id="rId4" Type="http://schemas.openxmlformats.org/officeDocument/2006/relationships/slideLayout" Target="../slideLayouts/slideLayout22.xml"/><Relationship Id="rId5" Type="http://schemas.openxmlformats.org/officeDocument/2006/relationships/notesSlide" Target="../notesSlides/notesSlide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文本占位符 5"/>
          <p:cNvSpPr>
            <a:spLocks noGrp="1"/>
          </p:cNvSpPr>
          <p:nvPr>
            <p:ph type="body" idx="4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xxx,a click to unlimited possibilities</a:t>
            </a:r>
            <a:endParaRPr altLang="en-US" lang="zh-CN"/>
          </a:p>
        </p:txBody>
      </p:sp>
      <p:sp>
        <p:nvSpPr>
          <p:cNvPr id="1048650" name="标题 6"/>
          <p:cNvSpPr>
            <a:spLocks noGrp="1"/>
          </p:cNvSpPr>
          <p:nvPr>
            <p:ph type="title" idx="3"/>
            <p:custDataLst>
              <p:tags r:id="rId2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人工智能教育行业2024工作总结及工作展望</a:t>
            </a:r>
            <a:endParaRPr altLang="en-US" lang="zh-CN"/>
          </a:p>
        </p:txBody>
      </p:sp>
      <p:sp>
        <p:nvSpPr>
          <p:cNvPr id="1048652" name="文本占位符 7"/>
          <p:cNvSpPr>
            <a:spLocks noGrp="1"/>
          </p:cNvSpPr>
          <p:nvPr>
            <p:ph type="body" idx="1"/>
            <p:custDataLst>
              <p:tags r:id="rId3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96" name="文本占位符 2"/>
          <p:cNvSpPr>
            <a:spLocks noGrp="1"/>
          </p:cNvSpPr>
          <p:nvPr>
            <p:ph type="body" idx="3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CONTENTS</a:t>
            </a:r>
            <a:endParaRPr altLang="en-US" lang="zh-CN"/>
          </a:p>
        </p:txBody>
      </p:sp>
      <p:sp>
        <p:nvSpPr>
          <p:cNvPr id="1048798" name="标题 5"/>
          <p:cNvSpPr>
            <a:spLocks noGrp="1"/>
          </p:cNvSpPr>
          <p:nvPr>
            <p:ph type="title" idx="2"/>
            <p:custDataLst>
              <p:tags r:id="rId2"/>
            </p:custDataLst>
          </p:nvPr>
        </p:nvSpPr>
        <p:spPr/>
        <p:txBody>
          <a:bodyPr>
            <a:normAutofit fontScale="96970"/>
          </a:bodyPr>
          <a:p>
            <a:r>
              <a:rPr altLang="en-US" lang="zh-CN"/>
              <a:t>目录</a:t>
            </a:r>
            <a:endParaRPr altLang="en-US" lang="zh-CN"/>
          </a:p>
        </p:txBody>
      </p:sp>
      <p:sp>
        <p:nvSpPr>
          <p:cNvPr id="1048800" name="矩形: 圆角 17"/>
          <p:cNvSpPr/>
          <p:nvPr>
            <p:custDataLst>
              <p:tags r:id="rId3"/>
            </p:custDataLst>
          </p:nvPr>
        </p:nvSpPr>
        <p:spPr>
          <a:xfrm>
            <a:off x="535940" y="2777490"/>
            <a:ext cx="2021840" cy="2520000"/>
          </a:xfrm>
          <a:prstGeom prst="roundRect">
            <a:avLst>
              <a:gd name="adj" fmla="val 5810"/>
            </a:avLst>
          </a:prstGeom>
          <a:solidFill>
            <a:schemeClr val="bg2">
              <a:alpha val="80000"/>
            </a:schemeClr>
          </a:solidFill>
          <a:ln w="25400">
            <a:gradFill flip="none" rotWithShape="1">
              <a:gsLst>
                <a:gs pos="0">
                  <a:schemeClr val="accent1"/>
                </a:gs>
                <a:gs pos="100000">
                  <a:schemeClr val="accent2">
                    <a:alpha val="0"/>
                  </a:schemeClr>
                </a:gs>
              </a:gsLst>
              <a:lin ang="27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sz="1600" lang="zh-CN">
              <a:cs typeface="MiSans" panose="00000500000000000000" charset="-122"/>
            </a:endParaRPr>
          </a:p>
        </p:txBody>
      </p:sp>
      <p:sp>
        <p:nvSpPr>
          <p:cNvPr id="1048802" name="序号"/>
          <p:cNvSpPr txBox="1"/>
          <p:nvPr>
            <p:custDataLst>
              <p:tags r:id="rId4"/>
            </p:custDataLst>
          </p:nvPr>
        </p:nvSpPr>
        <p:spPr>
          <a:xfrm>
            <a:off x="750570" y="2962275"/>
            <a:ext cx="1607820" cy="593725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l"/>
            <a:r>
              <a:rPr dirty="0" sz="2800" lang="en-US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0"/>
                </a:gradFill>
                <a:latin typeface="+mj-ea"/>
                <a:ea typeface="+mj-ea"/>
                <a:cs typeface="MiSans" panose="00000500000000000000" charset="-122"/>
              </a:rPr>
              <a:t>01.</a:t>
            </a:r>
            <a:endParaRPr altLang="en-US" dirty="0" sz="2800" lang="en-US">
              <a:gradFill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2700000" scaled="0"/>
              </a:gra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04" name="标题"/>
          <p:cNvSpPr txBox="1"/>
          <p:nvPr>
            <p:custDataLst>
              <p:tags r:id="rId5"/>
            </p:custDataLst>
          </p:nvPr>
        </p:nvSpPr>
        <p:spPr>
          <a:xfrm>
            <a:off x="750570" y="3623945"/>
            <a:ext cx="1722120" cy="134937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r>
              <a:rPr altLang="en-US" dirty="0" lang="zh-CN" spc="300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rPr>
              <a:t>添加目录标题</a:t>
            </a:r>
            <a:endParaRPr altLang="en-US" dirty="0" lang="zh-CN" spc="300">
              <a:solidFill>
                <a:schemeClr val="tx1"/>
              </a:soli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06" name="矩形: 圆角 71"/>
          <p:cNvSpPr/>
          <p:nvPr>
            <p:custDataLst>
              <p:tags r:id="rId6"/>
            </p:custDataLst>
          </p:nvPr>
        </p:nvSpPr>
        <p:spPr>
          <a:xfrm>
            <a:off x="2810510" y="2777490"/>
            <a:ext cx="2021840" cy="2520000"/>
          </a:xfrm>
          <a:prstGeom prst="roundRect">
            <a:avLst>
              <a:gd name="adj" fmla="val 5810"/>
            </a:avLst>
          </a:prstGeom>
          <a:solidFill>
            <a:schemeClr val="bg2">
              <a:alpha val="80000"/>
            </a:schemeClr>
          </a:solidFill>
          <a:ln w="25400">
            <a:gradFill flip="none" rotWithShape="1">
              <a:gsLst>
                <a:gs pos="0">
                  <a:schemeClr val="accent1"/>
                </a:gs>
                <a:gs pos="100000">
                  <a:schemeClr val="accent2">
                    <a:alpha val="0"/>
                  </a:schemeClr>
                </a:gs>
              </a:gsLst>
              <a:lin ang="27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sz="1600" lang="zh-CN">
              <a:cs typeface="MiSans" panose="00000500000000000000" charset="-122"/>
            </a:endParaRPr>
          </a:p>
        </p:txBody>
      </p:sp>
      <p:sp>
        <p:nvSpPr>
          <p:cNvPr id="1048808" name="序号"/>
          <p:cNvSpPr txBox="1"/>
          <p:nvPr>
            <p:custDataLst>
              <p:tags r:id="rId7"/>
            </p:custDataLst>
          </p:nvPr>
        </p:nvSpPr>
        <p:spPr>
          <a:xfrm>
            <a:off x="3025140" y="2962275"/>
            <a:ext cx="1607820" cy="593725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l"/>
            <a:r>
              <a:rPr dirty="0" sz="2800" lang="en-US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0"/>
                </a:gradFill>
                <a:latin typeface="+mj-ea"/>
                <a:ea typeface="+mj-ea"/>
                <a:cs typeface="MiSans" panose="00000500000000000000" charset="-122"/>
              </a:rPr>
              <a:t>02.</a:t>
            </a:r>
            <a:endParaRPr altLang="en-US" dirty="0" sz="2800" lang="en-US">
              <a:gradFill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2700000" scaled="0"/>
              </a:gra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10" name="标题"/>
          <p:cNvSpPr txBox="1"/>
          <p:nvPr>
            <p:custDataLst>
              <p:tags r:id="rId8"/>
            </p:custDataLst>
          </p:nvPr>
        </p:nvSpPr>
        <p:spPr>
          <a:xfrm>
            <a:off x="3025140" y="3623945"/>
            <a:ext cx="1722120" cy="134937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lvl="0">
              <a:buClrTx/>
              <a:buSzTx/>
              <a:buFontTx/>
            </a:pPr>
            <a:r>
              <a:rPr altLang="en-US" dirty="0" lang="zh-CN" spc="300">
                <a:latin typeface="+mj-ea"/>
                <a:ea typeface="+mj-ea"/>
                <a:cs typeface="MiSans" panose="00000500000000000000" charset="-122"/>
                <a:sym typeface="+mn-ea"/>
              </a:rPr>
              <a:t>工作总结</a:t>
            </a:r>
            <a:endParaRPr altLang="en-US" dirty="0" lang="zh-CN" spc="300">
              <a:latin typeface="+mj-ea"/>
              <a:ea typeface="+mj-ea"/>
              <a:cs typeface="MiSans" panose="00000500000000000000" charset="-122"/>
              <a:sym typeface="+mn-ea"/>
            </a:endParaRPr>
          </a:p>
        </p:txBody>
      </p:sp>
      <p:sp>
        <p:nvSpPr>
          <p:cNvPr id="1048812" name="矩形: 圆角 78"/>
          <p:cNvSpPr/>
          <p:nvPr>
            <p:custDataLst>
              <p:tags r:id="rId9"/>
            </p:custDataLst>
          </p:nvPr>
        </p:nvSpPr>
        <p:spPr>
          <a:xfrm>
            <a:off x="5085080" y="2777490"/>
            <a:ext cx="2021840" cy="2520000"/>
          </a:xfrm>
          <a:prstGeom prst="roundRect">
            <a:avLst>
              <a:gd name="adj" fmla="val 5810"/>
            </a:avLst>
          </a:prstGeom>
          <a:solidFill>
            <a:schemeClr val="bg2">
              <a:alpha val="80000"/>
            </a:schemeClr>
          </a:solidFill>
          <a:ln w="25400">
            <a:gradFill flip="none" rotWithShape="1">
              <a:gsLst>
                <a:gs pos="0">
                  <a:schemeClr val="accent1"/>
                </a:gs>
                <a:gs pos="100000">
                  <a:schemeClr val="accent2">
                    <a:alpha val="0"/>
                  </a:schemeClr>
                </a:gs>
              </a:gsLst>
              <a:lin ang="27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sz="1600" lang="zh-CN">
              <a:cs typeface="MiSans" panose="00000500000000000000" charset="-122"/>
            </a:endParaRPr>
          </a:p>
        </p:txBody>
      </p:sp>
      <p:sp>
        <p:nvSpPr>
          <p:cNvPr id="1048814" name="序号"/>
          <p:cNvSpPr txBox="1"/>
          <p:nvPr>
            <p:custDataLst>
              <p:tags r:id="rId10"/>
            </p:custDataLst>
          </p:nvPr>
        </p:nvSpPr>
        <p:spPr>
          <a:xfrm>
            <a:off x="5300345" y="2962275"/>
            <a:ext cx="1607820" cy="593725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l"/>
            <a:r>
              <a:rPr dirty="0" sz="2800" lang="en-US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0"/>
                </a:gradFill>
                <a:latin typeface="+mj-ea"/>
                <a:ea typeface="+mj-ea"/>
                <a:cs typeface="MiSans" panose="00000500000000000000" charset="-122"/>
              </a:rPr>
              <a:t>03.</a:t>
            </a:r>
            <a:endParaRPr altLang="en-US" dirty="0" sz="2800" lang="en-US">
              <a:gradFill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2700000" scaled="0"/>
              </a:gra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16" name="标题"/>
          <p:cNvSpPr txBox="1"/>
          <p:nvPr>
            <p:custDataLst>
              <p:tags r:id="rId11"/>
            </p:custDataLst>
          </p:nvPr>
        </p:nvSpPr>
        <p:spPr>
          <a:xfrm>
            <a:off x="5300345" y="3623945"/>
            <a:ext cx="1722120" cy="134937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lvl="0">
              <a:buClrTx/>
              <a:buSzTx/>
              <a:buFontTx/>
            </a:pPr>
            <a:r>
              <a:rPr altLang="en-US" dirty="0" lang="zh-CN" spc="300">
                <a:latin typeface="+mj-ea"/>
                <a:ea typeface="+mj-ea"/>
                <a:cs typeface="MiSans" panose="00000500000000000000" charset="-122"/>
                <a:sym typeface="+mn-ea"/>
              </a:rPr>
              <a:t>工作展望</a:t>
            </a:r>
            <a:endParaRPr altLang="en-US" dirty="0" lang="zh-CN" spc="300">
              <a:latin typeface="+mj-ea"/>
              <a:ea typeface="+mj-ea"/>
              <a:cs typeface="MiSans" panose="00000500000000000000" charset="-122"/>
              <a:sym typeface="+mn-ea"/>
            </a:endParaRPr>
          </a:p>
        </p:txBody>
      </p:sp>
      <p:sp>
        <p:nvSpPr>
          <p:cNvPr id="1048818" name="矩形: 圆角 85"/>
          <p:cNvSpPr/>
          <p:nvPr>
            <p:custDataLst>
              <p:tags r:id="rId12"/>
            </p:custDataLst>
          </p:nvPr>
        </p:nvSpPr>
        <p:spPr>
          <a:xfrm>
            <a:off x="7359650" y="2777490"/>
            <a:ext cx="2021840" cy="2520000"/>
          </a:xfrm>
          <a:prstGeom prst="roundRect">
            <a:avLst>
              <a:gd name="adj" fmla="val 5810"/>
            </a:avLst>
          </a:prstGeom>
          <a:solidFill>
            <a:schemeClr val="bg2">
              <a:alpha val="80000"/>
            </a:schemeClr>
          </a:solidFill>
          <a:ln w="25400">
            <a:gradFill flip="none" rotWithShape="1">
              <a:gsLst>
                <a:gs pos="0">
                  <a:schemeClr val="accent1"/>
                </a:gs>
                <a:gs pos="100000">
                  <a:schemeClr val="accent2">
                    <a:alpha val="0"/>
                  </a:schemeClr>
                </a:gs>
              </a:gsLst>
              <a:lin ang="27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sz="1600" lang="zh-CN">
              <a:cs typeface="MiSans" panose="00000500000000000000" charset="-122"/>
            </a:endParaRPr>
          </a:p>
        </p:txBody>
      </p:sp>
      <p:sp>
        <p:nvSpPr>
          <p:cNvPr id="1048820" name="序号"/>
          <p:cNvSpPr txBox="1"/>
          <p:nvPr>
            <p:custDataLst>
              <p:tags r:id="rId13"/>
            </p:custDataLst>
          </p:nvPr>
        </p:nvSpPr>
        <p:spPr>
          <a:xfrm>
            <a:off x="7574915" y="2962275"/>
            <a:ext cx="1607820" cy="593725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l"/>
            <a:r>
              <a:rPr dirty="0" sz="2800" lang="en-US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0"/>
                </a:gradFill>
                <a:latin typeface="+mj-ea"/>
                <a:ea typeface="+mj-ea"/>
                <a:cs typeface="MiSans" panose="00000500000000000000" charset="-122"/>
              </a:rPr>
              <a:t>04.</a:t>
            </a:r>
            <a:endParaRPr altLang="en-US" dirty="0" sz="2800" lang="en-US">
              <a:gradFill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2700000" scaled="0"/>
              </a:gra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22" name="标题"/>
          <p:cNvSpPr txBox="1"/>
          <p:nvPr>
            <p:custDataLst>
              <p:tags r:id="rId14"/>
            </p:custDataLst>
          </p:nvPr>
        </p:nvSpPr>
        <p:spPr>
          <a:xfrm>
            <a:off x="7574915" y="3623945"/>
            <a:ext cx="1722120" cy="134937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lvl="0">
              <a:buClrTx/>
              <a:buSzTx/>
              <a:buFontTx/>
            </a:pPr>
            <a:r>
              <a:rPr altLang="en-US" dirty="0" lang="zh-CN" spc="300">
                <a:latin typeface="+mj-ea"/>
                <a:ea typeface="+mj-ea"/>
                <a:cs typeface="MiSans" panose="00000500000000000000" charset="-122"/>
                <a:sym typeface="+mn-ea"/>
              </a:rPr>
              <a:t>工作建议</a:t>
            </a:r>
            <a:endParaRPr altLang="en-US" dirty="0" lang="zh-CN" spc="300">
              <a:latin typeface="+mj-ea"/>
              <a:ea typeface="+mj-ea"/>
              <a:cs typeface="MiSans" panose="00000500000000000000" charset="-122"/>
              <a:sym typeface="+mn-ea"/>
            </a:endParaRPr>
          </a:p>
        </p:txBody>
      </p:sp>
      <p:sp>
        <p:nvSpPr>
          <p:cNvPr id="1048824" name="矩形: 圆角 92"/>
          <p:cNvSpPr/>
          <p:nvPr>
            <p:custDataLst>
              <p:tags r:id="rId15"/>
            </p:custDataLst>
          </p:nvPr>
        </p:nvSpPr>
        <p:spPr>
          <a:xfrm>
            <a:off x="9634855" y="2777490"/>
            <a:ext cx="2021840" cy="2520000"/>
          </a:xfrm>
          <a:prstGeom prst="roundRect">
            <a:avLst>
              <a:gd name="adj" fmla="val 5810"/>
            </a:avLst>
          </a:prstGeom>
          <a:solidFill>
            <a:schemeClr val="bg2">
              <a:alpha val="80000"/>
            </a:schemeClr>
          </a:solidFill>
          <a:ln w="25400">
            <a:gradFill flip="none" rotWithShape="1">
              <a:gsLst>
                <a:gs pos="0">
                  <a:schemeClr val="accent1"/>
                </a:gs>
                <a:gs pos="100000">
                  <a:schemeClr val="accent2">
                    <a:alpha val="0"/>
                  </a:schemeClr>
                </a:gs>
              </a:gsLst>
              <a:lin ang="27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sz="1600" lang="zh-CN">
              <a:cs typeface="MiSans" panose="00000500000000000000" charset="-122"/>
            </a:endParaRPr>
          </a:p>
        </p:txBody>
      </p:sp>
      <p:sp>
        <p:nvSpPr>
          <p:cNvPr id="1048826" name="序号"/>
          <p:cNvSpPr txBox="1"/>
          <p:nvPr>
            <p:custDataLst>
              <p:tags r:id="rId16"/>
            </p:custDataLst>
          </p:nvPr>
        </p:nvSpPr>
        <p:spPr>
          <a:xfrm>
            <a:off x="9849485" y="2962275"/>
            <a:ext cx="1607820" cy="593725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l"/>
            <a:r>
              <a:rPr dirty="0" sz="2800" lang="en-US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0"/>
                </a:gradFill>
                <a:latin typeface="+mj-ea"/>
                <a:ea typeface="+mj-ea"/>
                <a:cs typeface="MiSans" panose="00000500000000000000" charset="-122"/>
              </a:rPr>
              <a:t>05.</a:t>
            </a:r>
            <a:endParaRPr altLang="en-US" dirty="0" sz="2800" lang="en-US">
              <a:gradFill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2700000" scaled="0"/>
              </a:gra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28" name="标题"/>
          <p:cNvSpPr txBox="1"/>
          <p:nvPr>
            <p:custDataLst>
              <p:tags r:id="rId17"/>
            </p:custDataLst>
          </p:nvPr>
        </p:nvSpPr>
        <p:spPr>
          <a:xfrm>
            <a:off x="9849485" y="3623945"/>
            <a:ext cx="1722120" cy="134937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lvl="0">
              <a:buClrTx/>
              <a:buSzTx/>
              <a:buFontTx/>
            </a:pPr>
            <a:r>
              <a:rPr altLang="en-US" dirty="0" lang="zh-CN" spc="300">
                <a:latin typeface="+mj-ea"/>
                <a:ea typeface="+mj-ea"/>
                <a:cs typeface="MiSans" panose="00000500000000000000" charset="-122"/>
                <a:sym typeface="+mn-ea"/>
              </a:rPr>
              <a:t>结论和建议</a:t>
            </a:r>
            <a:endParaRPr altLang="en-US" dirty="0" lang="zh-CN" spc="300">
              <a:latin typeface="+mj-ea"/>
              <a:ea typeface="+mj-ea"/>
              <a:cs typeface="MiSans" panose="00000500000000000000" charset="-122"/>
              <a:sym typeface="+mn-ea"/>
            </a:endParaRPr>
          </a:p>
        </p:txBody>
      </p:sp>
    </p:spTree>
    <p:custDataLst>
      <p:tags r:id="rId18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62" name="文本占位符 3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ONE</a:t>
            </a:r>
            <a:endParaRPr altLang="en-US" lang="zh-CN"/>
          </a:p>
        </p:txBody>
      </p:sp>
      <p:sp>
        <p:nvSpPr>
          <p:cNvPr id="1048864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单击添加章节标题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98" name="文本占位符 3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TWO</a:t>
            </a:r>
            <a:endParaRPr altLang="en-US" lang="zh-CN"/>
          </a:p>
        </p:txBody>
      </p:sp>
      <p:sp>
        <p:nvSpPr>
          <p:cNvPr id="1048900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工作总结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62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1667"/>
          </a:bodyPr>
          <a:p>
            <a:r>
              <a:rPr altLang="en-US" lang="zh-CN"/>
              <a:t>2024年人工智能教育行业的发展概况</a:t>
            </a:r>
            <a:endParaRPr altLang="en-US" lang="zh-CN"/>
          </a:p>
        </p:txBody>
      </p:sp>
      <p:sp>
        <p:nvSpPr>
          <p:cNvPr id="1048964" name="圆角矩形 3"/>
          <p:cNvSpPr/>
          <p:nvPr>
            <p:custDataLst>
              <p:tags r:id="rId1"/>
            </p:custDataLst>
          </p:nvPr>
        </p:nvSpPr>
        <p:spPr>
          <a:xfrm rot="16200000">
            <a:off x="5609370" y="-3507110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66" name="圆角矩形 4"/>
          <p:cNvSpPr/>
          <p:nvPr>
            <p:custDataLst>
              <p:tags r:id="rId2"/>
            </p:custDataLst>
          </p:nvPr>
        </p:nvSpPr>
        <p:spPr>
          <a:xfrm rot="16200000">
            <a:off x="201507" y="1900753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8968" name="圆角矩形 5"/>
          <p:cNvSpPr/>
          <p:nvPr>
            <p:custDataLst>
              <p:tags r:id="rId3"/>
            </p:custDataLst>
          </p:nvPr>
        </p:nvSpPr>
        <p:spPr>
          <a:xfrm rot="16200000">
            <a:off x="5610644" y="-2234634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70" name="圆角矩形 6"/>
          <p:cNvSpPr/>
          <p:nvPr>
            <p:custDataLst>
              <p:tags r:id="rId4"/>
            </p:custDataLst>
          </p:nvPr>
        </p:nvSpPr>
        <p:spPr>
          <a:xfrm rot="16200000">
            <a:off x="202781" y="3173866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8972" name="圆角矩形 9"/>
          <p:cNvSpPr/>
          <p:nvPr>
            <p:custDataLst>
              <p:tags r:id="rId5"/>
            </p:custDataLst>
          </p:nvPr>
        </p:nvSpPr>
        <p:spPr>
          <a:xfrm rot="16200000">
            <a:off x="5609370" y="-986372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74" name="圆角矩形 10"/>
          <p:cNvSpPr/>
          <p:nvPr>
            <p:custDataLst>
              <p:tags r:id="rId6"/>
            </p:custDataLst>
          </p:nvPr>
        </p:nvSpPr>
        <p:spPr>
          <a:xfrm rot="16200000">
            <a:off x="201507" y="4421491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8976" name="圆角矩形 11"/>
          <p:cNvSpPr/>
          <p:nvPr>
            <p:custDataLst>
              <p:tags r:id="rId7"/>
            </p:custDataLst>
          </p:nvPr>
        </p:nvSpPr>
        <p:spPr>
          <a:xfrm rot="16200000">
            <a:off x="5610644" y="285467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78" name="圆角矩形 12"/>
          <p:cNvSpPr/>
          <p:nvPr>
            <p:custDataLst>
              <p:tags r:id="rId8"/>
            </p:custDataLst>
          </p:nvPr>
        </p:nvSpPr>
        <p:spPr>
          <a:xfrm rot="16200000">
            <a:off x="202781" y="5693967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8980" name="文本框 7"/>
          <p:cNvSpPr txBox="1"/>
          <p:nvPr>
            <p:custDataLst>
              <p:tags r:id="rId9"/>
            </p:custDataLst>
          </p:nvPr>
        </p:nvSpPr>
        <p:spPr>
          <a:xfrm>
            <a:off x="1071914" y="4011138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人工智能教育行业在2024年的主要成就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8982" name="文本框 8"/>
          <p:cNvSpPr txBox="1"/>
          <p:nvPr>
            <p:custDataLst>
              <p:tags r:id="rId10"/>
            </p:custDataLst>
          </p:nvPr>
        </p:nvSpPr>
        <p:spPr>
          <a:xfrm>
            <a:off x="1071914" y="5284251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2024年人工智能教育行业面临的挑战与机遇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8984" name="文本框 13"/>
          <p:cNvSpPr txBox="1"/>
          <p:nvPr>
            <p:custDataLst>
              <p:tags r:id="rId11"/>
            </p:custDataLst>
          </p:nvPr>
        </p:nvSpPr>
        <p:spPr>
          <a:xfrm>
            <a:off x="1071914" y="1490400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人工智能教育行业概述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8986" name="文本框 14"/>
          <p:cNvSpPr txBox="1"/>
          <p:nvPr>
            <p:custDataLst>
              <p:tags r:id="rId12"/>
            </p:custDataLst>
          </p:nvPr>
        </p:nvSpPr>
        <p:spPr>
          <a:xfrm>
            <a:off x="1071914" y="2764787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2024年人工智能教育行业的发展趋势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20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行业主要成就和突破</a:t>
            </a:r>
            <a:endParaRPr altLang="en-US" lang="zh-CN"/>
          </a:p>
        </p:txBody>
      </p:sp>
      <p:sp>
        <p:nvSpPr>
          <p:cNvPr id="1049022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56977" y="149040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024" name="矩形 65"/>
          <p:cNvSpPr/>
          <p:nvPr>
            <p:custDataLst>
              <p:tags r:id="rId2"/>
            </p:custDataLst>
          </p:nvPr>
        </p:nvSpPr>
        <p:spPr>
          <a:xfrm>
            <a:off x="1243950" y="1850436"/>
            <a:ext cx="215994" cy="21599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26" name="文本框 66"/>
          <p:cNvSpPr txBox="1"/>
          <p:nvPr>
            <p:custDataLst>
              <p:tags r:id="rId3"/>
            </p:custDataLst>
          </p:nvPr>
        </p:nvSpPr>
        <p:spPr>
          <a:xfrm>
            <a:off x="1621765" y="1752013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人工智能技术在教育行业的广泛应用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028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05422" y="149040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030" name="矩形 69"/>
          <p:cNvSpPr/>
          <p:nvPr>
            <p:custDataLst>
              <p:tags r:id="rId5"/>
            </p:custDataLst>
          </p:nvPr>
        </p:nvSpPr>
        <p:spPr>
          <a:xfrm>
            <a:off x="6391760" y="1850436"/>
            <a:ext cx="215994" cy="21599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32" name="文本框 70"/>
          <p:cNvSpPr txBox="1"/>
          <p:nvPr>
            <p:custDataLst>
              <p:tags r:id="rId6"/>
            </p:custDataLst>
          </p:nvPr>
        </p:nvSpPr>
        <p:spPr>
          <a:xfrm>
            <a:off x="6770210" y="1752013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智能教学、智能评估等核心技术的突破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034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56977" y="4018269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036" name="文本框 74"/>
          <p:cNvSpPr txBox="1"/>
          <p:nvPr>
            <p:custDataLst>
              <p:tags r:id="rId8"/>
            </p:custDataLst>
          </p:nvPr>
        </p:nvSpPr>
        <p:spPr>
          <a:xfrm>
            <a:off x="1621765" y="4279247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人工智能教育产品和服务在市场上的普及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038" name="矩形 73"/>
          <p:cNvSpPr/>
          <p:nvPr>
            <p:custDataLst>
              <p:tags r:id="rId9"/>
            </p:custDataLst>
          </p:nvPr>
        </p:nvSpPr>
        <p:spPr>
          <a:xfrm>
            <a:off x="1243950" y="4378304"/>
            <a:ext cx="215994" cy="21599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40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63205" y="4018269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042" name="矩形 84"/>
          <p:cNvSpPr/>
          <p:nvPr>
            <p:custDataLst>
              <p:tags r:id="rId11"/>
            </p:custDataLst>
          </p:nvPr>
        </p:nvSpPr>
        <p:spPr>
          <a:xfrm>
            <a:off x="6450178" y="4378304"/>
            <a:ext cx="215994" cy="21599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44" name="文本框 85"/>
          <p:cNvSpPr txBox="1"/>
          <p:nvPr>
            <p:custDataLst>
              <p:tags r:id="rId12"/>
            </p:custDataLst>
          </p:nvPr>
        </p:nvSpPr>
        <p:spPr>
          <a:xfrm>
            <a:off x="6827993" y="4279247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人工智能教育行业在国内外的影响力提升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78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面临的主要问题和挑战</a:t>
            </a:r>
            <a:endParaRPr altLang="en-US" lang="zh-CN"/>
          </a:p>
        </p:txBody>
      </p:sp>
      <p:sp>
        <p:nvSpPr>
          <p:cNvPr id="1049080" name="矩形 5"/>
          <p:cNvSpPr/>
          <p:nvPr>
            <p:custDataLst>
              <p:tags r:id="rId1"/>
            </p:custDataLst>
          </p:nvPr>
        </p:nvSpPr>
        <p:spPr>
          <a:xfrm>
            <a:off x="915667" y="1495542"/>
            <a:ext cx="3212999" cy="2205088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82" name="矩形 10"/>
          <p:cNvSpPr/>
          <p:nvPr>
            <p:custDataLst>
              <p:tags r:id="rId2"/>
            </p:custDataLst>
          </p:nvPr>
        </p:nvSpPr>
        <p:spPr>
          <a:xfrm>
            <a:off x="1262772" y="1490400"/>
            <a:ext cx="520658" cy="269971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5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84" name="TextBox 2"/>
          <p:cNvSpPr txBox="1"/>
          <p:nvPr>
            <p:custDataLst>
              <p:tags r:id="rId3"/>
            </p:custDataLst>
          </p:nvPr>
        </p:nvSpPr>
        <p:spPr>
          <a:xfrm>
            <a:off x="1067365" y="2248889"/>
            <a:ext cx="2882656" cy="1292879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14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技术问题：人工智能技术在教育行业的应用还不够成熟，需要进一步研究和改进</a:t>
            </a:r>
            <a:endParaRPr altLang="en-US" dirty="0" sz="14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086" name="矩形 6"/>
          <p:cNvSpPr/>
          <p:nvPr>
            <p:custDataLst>
              <p:tags r:id="rId4"/>
            </p:custDataLst>
          </p:nvPr>
        </p:nvSpPr>
        <p:spPr>
          <a:xfrm>
            <a:off x="4486995" y="1495542"/>
            <a:ext cx="3212999" cy="2205088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88" name="矩形 11"/>
          <p:cNvSpPr/>
          <p:nvPr>
            <p:custDataLst>
              <p:tags r:id="rId5"/>
            </p:custDataLst>
          </p:nvPr>
        </p:nvSpPr>
        <p:spPr>
          <a:xfrm>
            <a:off x="4853384" y="1490400"/>
            <a:ext cx="520658" cy="269971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5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90" name="TextBox 2"/>
          <p:cNvSpPr txBox="1"/>
          <p:nvPr>
            <p:custDataLst>
              <p:tags r:id="rId6"/>
            </p:custDataLst>
          </p:nvPr>
        </p:nvSpPr>
        <p:spPr>
          <a:xfrm>
            <a:off x="4638693" y="2248889"/>
            <a:ext cx="2882656" cy="1292879"/>
          </a:xfrm>
          <a:prstGeom prst="rect"/>
          <a:noFill/>
        </p:spPr>
        <p:txBody>
          <a:bodyPr rtlCol="0" wrap="square">
            <a:normAutofit fontScale="65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教育资源问题：教育资源的分配不均和缺乏，导致一些地区和学校无法充分利用人工智能技术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092" name="矩形 7"/>
          <p:cNvSpPr/>
          <p:nvPr>
            <p:custDataLst>
              <p:tags r:id="rId7"/>
            </p:custDataLst>
          </p:nvPr>
        </p:nvSpPr>
        <p:spPr>
          <a:xfrm>
            <a:off x="8057681" y="1495542"/>
            <a:ext cx="3212999" cy="2205088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94" name="矩形 12"/>
          <p:cNvSpPr/>
          <p:nvPr>
            <p:custDataLst>
              <p:tags r:id="rId8"/>
            </p:custDataLst>
          </p:nvPr>
        </p:nvSpPr>
        <p:spPr>
          <a:xfrm>
            <a:off x="8443353" y="1490400"/>
            <a:ext cx="520658" cy="269971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5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96" name="TextBox 2"/>
          <p:cNvSpPr txBox="1"/>
          <p:nvPr>
            <p:custDataLst>
              <p:tags r:id="rId9"/>
            </p:custDataLst>
          </p:nvPr>
        </p:nvSpPr>
        <p:spPr>
          <a:xfrm>
            <a:off x="8209378" y="2248889"/>
            <a:ext cx="2882656" cy="1292879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14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教师培训问题：教师缺乏人工智能技术的培训，无法有效地将其应用于教学实践中</a:t>
            </a:r>
            <a:endParaRPr altLang="en-US" dirty="0" sz="14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098" name="矩形 33"/>
          <p:cNvSpPr/>
          <p:nvPr>
            <p:custDataLst>
              <p:tags r:id="rId10"/>
            </p:custDataLst>
          </p:nvPr>
        </p:nvSpPr>
        <p:spPr>
          <a:xfrm>
            <a:off x="2705831" y="4044838"/>
            <a:ext cx="3212999" cy="2205088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00" name="矩形 37"/>
          <p:cNvSpPr/>
          <p:nvPr>
            <p:custDataLst>
              <p:tags r:id="rId11"/>
            </p:custDataLst>
          </p:nvPr>
        </p:nvSpPr>
        <p:spPr>
          <a:xfrm>
            <a:off x="3052936" y="4039696"/>
            <a:ext cx="520658" cy="269971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5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02" name="TextBox 2"/>
          <p:cNvSpPr txBox="1"/>
          <p:nvPr>
            <p:custDataLst>
              <p:tags r:id="rId12"/>
            </p:custDataLst>
          </p:nvPr>
        </p:nvSpPr>
        <p:spPr>
          <a:xfrm>
            <a:off x="2857528" y="4798185"/>
            <a:ext cx="2882656" cy="1292879"/>
          </a:xfrm>
          <a:prstGeom prst="rect"/>
          <a:noFill/>
        </p:spPr>
        <p:txBody>
          <a:bodyPr rtlCol="0" wrap="square">
            <a:normAutofit fontScale="60000" lnSpcReduction="1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隐私和安全问题：人工智能技术的应用涉及到隐私和安全问题，需要加强相关法律法规的制定和实施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104" name="矩形 34"/>
          <p:cNvSpPr/>
          <p:nvPr>
            <p:custDataLst>
              <p:tags r:id="rId13"/>
            </p:custDataLst>
          </p:nvPr>
        </p:nvSpPr>
        <p:spPr>
          <a:xfrm>
            <a:off x="6277159" y="4044838"/>
            <a:ext cx="3212999" cy="2205088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06" name="矩形 38"/>
          <p:cNvSpPr/>
          <p:nvPr>
            <p:custDataLst>
              <p:tags r:id="rId14"/>
            </p:custDataLst>
          </p:nvPr>
        </p:nvSpPr>
        <p:spPr>
          <a:xfrm>
            <a:off x="6643548" y="4039696"/>
            <a:ext cx="520658" cy="269971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5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08" name="TextBox 2"/>
          <p:cNvSpPr txBox="1"/>
          <p:nvPr>
            <p:custDataLst>
              <p:tags r:id="rId15"/>
            </p:custDataLst>
          </p:nvPr>
        </p:nvSpPr>
        <p:spPr>
          <a:xfrm>
            <a:off x="6428857" y="4798185"/>
            <a:ext cx="2882656" cy="1292879"/>
          </a:xfrm>
          <a:prstGeom prst="rect"/>
          <a:noFill/>
        </p:spPr>
        <p:txBody>
          <a:bodyPr rtlCol="0" wrap="square">
            <a:normAutofit fontScale="7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教育公平问题：人工智能技术的应用可能会加剧教育不公平现象，需要采取措施加以解决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42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行业发展趋势和特点</a:t>
            </a:r>
            <a:endParaRPr altLang="en-US" lang="zh-CN"/>
          </a:p>
        </p:txBody>
      </p:sp>
      <p:sp>
        <p:nvSpPr>
          <p:cNvPr id="1049144" name="矩形 3"/>
          <p:cNvSpPr/>
          <p:nvPr>
            <p:custDataLst>
              <p:tags r:id="rId1"/>
            </p:custDataLst>
          </p:nvPr>
        </p:nvSpPr>
        <p:spPr>
          <a:xfrm>
            <a:off x="1611886" y="1490400"/>
            <a:ext cx="9490524" cy="104345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46" name="矩形 13"/>
          <p:cNvSpPr/>
          <p:nvPr>
            <p:custDataLst>
              <p:tags r:id="rId2"/>
            </p:custDataLst>
          </p:nvPr>
        </p:nvSpPr>
        <p:spPr>
          <a:xfrm>
            <a:off x="1083650" y="1490400"/>
            <a:ext cx="257380" cy="104345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48" name="文本框 4"/>
          <p:cNvSpPr txBox="1"/>
          <p:nvPr>
            <p:custDataLst>
              <p:tags r:id="rId3"/>
            </p:custDataLst>
          </p:nvPr>
        </p:nvSpPr>
        <p:spPr>
          <a:xfrm>
            <a:off x="1883622" y="1580556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人工智能技术在教育行业的应用不断深入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50" name="矩形 39"/>
          <p:cNvSpPr/>
          <p:nvPr>
            <p:custDataLst>
              <p:tags r:id="rId4"/>
            </p:custDataLst>
          </p:nvPr>
        </p:nvSpPr>
        <p:spPr>
          <a:xfrm>
            <a:off x="1611886" y="2729087"/>
            <a:ext cx="9490524" cy="104345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52" name="矩形 5"/>
          <p:cNvSpPr/>
          <p:nvPr>
            <p:custDataLst>
              <p:tags r:id="rId5"/>
            </p:custDataLst>
          </p:nvPr>
        </p:nvSpPr>
        <p:spPr>
          <a:xfrm>
            <a:off x="1083650" y="2729087"/>
            <a:ext cx="257380" cy="104345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54" name="文本框 41"/>
          <p:cNvSpPr txBox="1"/>
          <p:nvPr>
            <p:custDataLst>
              <p:tags r:id="rId6"/>
            </p:custDataLst>
          </p:nvPr>
        </p:nvSpPr>
        <p:spPr>
          <a:xfrm>
            <a:off x="1883622" y="2819243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数字化、智能化、个性化成为教育行业的主要发展趋势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56" name="矩形 12"/>
          <p:cNvSpPr/>
          <p:nvPr>
            <p:custDataLst>
              <p:tags r:id="rId7"/>
            </p:custDataLst>
          </p:nvPr>
        </p:nvSpPr>
        <p:spPr>
          <a:xfrm>
            <a:off x="1611886" y="3967774"/>
            <a:ext cx="9490524" cy="104345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58" name="矩形 17"/>
          <p:cNvSpPr/>
          <p:nvPr>
            <p:custDataLst>
              <p:tags r:id="rId8"/>
            </p:custDataLst>
          </p:nvPr>
        </p:nvSpPr>
        <p:spPr>
          <a:xfrm>
            <a:off x="1083650" y="3967774"/>
            <a:ext cx="257380" cy="104345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60" name="文本框 19"/>
          <p:cNvSpPr txBox="1"/>
          <p:nvPr>
            <p:custDataLst>
              <p:tags r:id="rId9"/>
            </p:custDataLst>
          </p:nvPr>
        </p:nvSpPr>
        <p:spPr>
          <a:xfrm>
            <a:off x="1883622" y="4057930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人工智能技术为教育行业带来创新和变革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62" name="矩形 49"/>
          <p:cNvSpPr/>
          <p:nvPr>
            <p:custDataLst>
              <p:tags r:id="rId10"/>
            </p:custDataLst>
          </p:nvPr>
        </p:nvSpPr>
        <p:spPr>
          <a:xfrm>
            <a:off x="1611886" y="5205827"/>
            <a:ext cx="9490524" cy="104345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64" name="矩形 26"/>
          <p:cNvSpPr/>
          <p:nvPr>
            <p:custDataLst>
              <p:tags r:id="rId11"/>
            </p:custDataLst>
          </p:nvPr>
        </p:nvSpPr>
        <p:spPr>
          <a:xfrm>
            <a:off x="1083650" y="5205827"/>
            <a:ext cx="257380" cy="104345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66" name="文本框 27"/>
          <p:cNvSpPr txBox="1"/>
          <p:nvPr>
            <p:custDataLst>
              <p:tags r:id="rId12"/>
            </p:custDataLst>
          </p:nvPr>
        </p:nvSpPr>
        <p:spPr>
          <a:xfrm>
            <a:off x="1883622" y="5295982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教育行业与人工智能技术的融合将进一步推动行业的发展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00" name="文本占位符 3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THREE</a:t>
            </a:r>
            <a:endParaRPr altLang="en-US" lang="zh-CN"/>
          </a:p>
        </p:txBody>
      </p:sp>
      <p:sp>
        <p:nvSpPr>
          <p:cNvPr id="1049202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工作展望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64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未来人工智能教育行业的发展趋势</a:t>
            </a:r>
            <a:endParaRPr altLang="en-US" lang="zh-CN"/>
          </a:p>
        </p:txBody>
      </p:sp>
      <p:sp>
        <p:nvSpPr>
          <p:cNvPr id="1049266" name="圆角矩形 26"/>
          <p:cNvSpPr/>
          <p:nvPr>
            <p:custDataLst>
              <p:tags r:id="rId1"/>
            </p:custDataLst>
          </p:nvPr>
        </p:nvSpPr>
        <p:spPr>
          <a:xfrm>
            <a:off x="608400" y="1863920"/>
            <a:ext cx="1993483" cy="401151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268" name="圆角矩形 28"/>
          <p:cNvSpPr/>
          <p:nvPr>
            <p:custDataLst>
              <p:tags r:id="rId2"/>
            </p:custDataLst>
          </p:nvPr>
        </p:nvSpPr>
        <p:spPr>
          <a:xfrm>
            <a:off x="610944" y="1863920"/>
            <a:ext cx="1989277" cy="213162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49270" name="文本框 31"/>
          <p:cNvSpPr txBox="1"/>
          <p:nvPr>
            <p:custDataLst>
              <p:tags r:id="rId3"/>
            </p:custDataLst>
          </p:nvPr>
        </p:nvSpPr>
        <p:spPr>
          <a:xfrm>
            <a:off x="692994" y="2285616"/>
            <a:ext cx="1825900" cy="3454983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个性化教育：利用AI技术实现个性化教学，提高教学效果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72" name="圆角矩形 29"/>
          <p:cNvSpPr/>
          <p:nvPr>
            <p:custDataLst>
              <p:tags r:id="rId4"/>
            </p:custDataLst>
          </p:nvPr>
        </p:nvSpPr>
        <p:spPr>
          <a:xfrm>
            <a:off x="2852360" y="1863920"/>
            <a:ext cx="1993483" cy="401151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274" name="圆角矩形 32"/>
          <p:cNvSpPr/>
          <p:nvPr>
            <p:custDataLst>
              <p:tags r:id="rId5"/>
            </p:custDataLst>
          </p:nvPr>
        </p:nvSpPr>
        <p:spPr>
          <a:xfrm>
            <a:off x="2854904" y="1863920"/>
            <a:ext cx="1989277" cy="213162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276" name="文本框 34"/>
          <p:cNvSpPr txBox="1"/>
          <p:nvPr>
            <p:custDataLst>
              <p:tags r:id="rId6"/>
            </p:custDataLst>
          </p:nvPr>
        </p:nvSpPr>
        <p:spPr>
          <a:xfrm>
            <a:off x="2936954" y="2285616"/>
            <a:ext cx="1825900" cy="3456347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虚拟现实与增强现实：利用VR/AR技术，提供更加沉浸式的学习体验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78" name="圆角矩形 3"/>
          <p:cNvSpPr/>
          <p:nvPr>
            <p:custDataLst>
              <p:tags r:id="rId7"/>
            </p:custDataLst>
          </p:nvPr>
        </p:nvSpPr>
        <p:spPr>
          <a:xfrm>
            <a:off x="5096320" y="1863920"/>
            <a:ext cx="1993483" cy="401151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280" name="圆角矩形 4"/>
          <p:cNvSpPr/>
          <p:nvPr>
            <p:custDataLst>
              <p:tags r:id="rId8"/>
            </p:custDataLst>
          </p:nvPr>
        </p:nvSpPr>
        <p:spPr>
          <a:xfrm>
            <a:off x="5098229" y="1863920"/>
            <a:ext cx="1989277" cy="213162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282" name="文本框 5"/>
          <p:cNvSpPr txBox="1"/>
          <p:nvPr>
            <p:custDataLst>
              <p:tags r:id="rId9"/>
            </p:custDataLst>
          </p:nvPr>
        </p:nvSpPr>
        <p:spPr>
          <a:xfrm>
            <a:off x="5180278" y="2285616"/>
            <a:ext cx="1825900" cy="3456347"/>
          </a:xfrm>
          <a:prstGeom prst="rect"/>
          <a:noFill/>
        </p:spPr>
        <p:txBody>
          <a:bodyPr anchor="t" anchorCtr="0" rtlCol="0" wrap="square">
            <a:normAutofit fontScale="90000" lnSpcReduction="10000"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智能评估与反馈：通过AI技术实现学习效果的实时评估与反馈，帮助教师和学生及时调整教学策略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84" name="圆角矩形 8"/>
          <p:cNvSpPr/>
          <p:nvPr>
            <p:custDataLst>
              <p:tags r:id="rId10"/>
            </p:custDataLst>
          </p:nvPr>
        </p:nvSpPr>
        <p:spPr>
          <a:xfrm>
            <a:off x="7340281" y="1863920"/>
            <a:ext cx="1993483" cy="401151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286" name="圆角矩形 9"/>
          <p:cNvSpPr/>
          <p:nvPr>
            <p:custDataLst>
              <p:tags r:id="rId11"/>
            </p:custDataLst>
          </p:nvPr>
        </p:nvSpPr>
        <p:spPr>
          <a:xfrm>
            <a:off x="7342189" y="1863920"/>
            <a:ext cx="1989277" cy="213162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288" name="文本框 10"/>
          <p:cNvSpPr txBox="1"/>
          <p:nvPr>
            <p:custDataLst>
              <p:tags r:id="rId12"/>
            </p:custDataLst>
          </p:nvPr>
        </p:nvSpPr>
        <p:spPr>
          <a:xfrm>
            <a:off x="7424238" y="2285616"/>
            <a:ext cx="1825900" cy="3456347"/>
          </a:xfrm>
          <a:prstGeom prst="rect"/>
          <a:noFill/>
        </p:spPr>
        <p:txBody>
          <a:bodyPr anchor="t" anchorCtr="0" rtlCol="0" wrap="square">
            <a:normAutofit fontScale="95000"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跨界合作与创新：鼓励教育机构与科技企业进行跨界合作，共同推动AI教育的发展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90" name="圆角矩形 6"/>
          <p:cNvSpPr/>
          <p:nvPr>
            <p:custDataLst>
              <p:tags r:id="rId13"/>
            </p:custDataLst>
          </p:nvPr>
        </p:nvSpPr>
        <p:spPr>
          <a:xfrm>
            <a:off x="9584241" y="1865192"/>
            <a:ext cx="1993483" cy="401151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292" name="圆角矩形 7"/>
          <p:cNvSpPr/>
          <p:nvPr>
            <p:custDataLst>
              <p:tags r:id="rId14"/>
            </p:custDataLst>
          </p:nvPr>
        </p:nvSpPr>
        <p:spPr>
          <a:xfrm>
            <a:off x="9586149" y="1865192"/>
            <a:ext cx="1989277" cy="213162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294" name="文本框 11"/>
          <p:cNvSpPr txBox="1"/>
          <p:nvPr>
            <p:custDataLst>
              <p:tags r:id="rId15"/>
            </p:custDataLst>
          </p:nvPr>
        </p:nvSpPr>
        <p:spPr>
          <a:xfrm>
            <a:off x="9668199" y="2287525"/>
            <a:ext cx="1825900" cy="3456347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国际化发展：推动AI教育国际化发展，为全球学生提供优质教育资源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28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行业发展的重点方向和领域</a:t>
            </a:r>
            <a:endParaRPr altLang="en-US" lang="zh-CN"/>
          </a:p>
        </p:txBody>
      </p:sp>
      <p:sp>
        <p:nvSpPr>
          <p:cNvPr id="1049330" name="任意多边形 20"/>
          <p:cNvSpPr/>
          <p:nvPr>
            <p:custDataLst>
              <p:tags r:id="rId1"/>
            </p:custDataLst>
          </p:nvPr>
        </p:nvSpPr>
        <p:spPr>
          <a:xfrm rot="2700000">
            <a:off x="1722571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32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68142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5000"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人工智能技术在教育行业的应用将更加广泛，包括个性化教学、智能评估等方面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34" name="矩形 42"/>
          <p:cNvSpPr/>
          <p:nvPr>
            <p:custDataLst>
              <p:tags r:id="rId3"/>
            </p:custDataLst>
          </p:nvPr>
        </p:nvSpPr>
        <p:spPr>
          <a:xfrm>
            <a:off x="1499676" y="2843970"/>
            <a:ext cx="1723029" cy="122017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36" name="任意多边形 18"/>
          <p:cNvSpPr/>
          <p:nvPr>
            <p:custDataLst>
              <p:tags r:id="rId4"/>
            </p:custDataLst>
          </p:nvPr>
        </p:nvSpPr>
        <p:spPr>
          <a:xfrm rot="5400000">
            <a:off x="4210703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38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55625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人工智能技术将与教育行业融合，推动教育行业的数字化转型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40" name="矩形 43"/>
          <p:cNvSpPr/>
          <p:nvPr>
            <p:custDataLst>
              <p:tags r:id="rId6"/>
            </p:custDataLst>
          </p:nvPr>
        </p:nvSpPr>
        <p:spPr>
          <a:xfrm>
            <a:off x="3987807" y="2843970"/>
            <a:ext cx="1723029" cy="122017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42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698186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44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3757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5000"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人工智能技术将为教育行业提供更加高效、便捷的服务，提高教育质量和效率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46" name="矩形 44"/>
          <p:cNvSpPr/>
          <p:nvPr>
            <p:custDataLst>
              <p:tags r:id="rId9"/>
            </p:custDataLst>
          </p:nvPr>
        </p:nvSpPr>
        <p:spPr>
          <a:xfrm>
            <a:off x="6474643" y="2843970"/>
            <a:ext cx="1723029" cy="122017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48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185670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50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31241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5000"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人工智能技术将为教育行业带来更多的创新和变革，推动教育行业的可持续发展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52" name="矩形 45"/>
          <p:cNvSpPr/>
          <p:nvPr>
            <p:custDataLst>
              <p:tags r:id="rId12"/>
            </p:custDataLst>
          </p:nvPr>
        </p:nvSpPr>
        <p:spPr>
          <a:xfrm>
            <a:off x="8962775" y="2843970"/>
            <a:ext cx="1723029" cy="122017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86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推动行业发展的关键因素和措施</a:t>
            </a:r>
            <a:endParaRPr altLang="en-US" lang="zh-CN"/>
          </a:p>
        </p:txBody>
      </p:sp>
      <p:sp>
        <p:nvSpPr>
          <p:cNvPr id="1049388" name="正文"/>
          <p:cNvSpPr txBox="1"/>
          <p:nvPr>
            <p:custDataLst>
              <p:tags r:id="rId1"/>
            </p:custDataLst>
          </p:nvPr>
        </p:nvSpPr>
        <p:spPr>
          <a:xfrm>
            <a:off x="2880868" y="1490400"/>
            <a:ext cx="6424264" cy="84928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技术创新：不断推动人工智能技术的研发和应用，提高教育行业的智能化水平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90" name="正文"/>
          <p:cNvSpPr txBox="1"/>
          <p:nvPr>
            <p:custDataLst>
              <p:tags r:id="rId2"/>
            </p:custDataLst>
          </p:nvPr>
        </p:nvSpPr>
        <p:spPr>
          <a:xfrm>
            <a:off x="2880868" y="2467879"/>
            <a:ext cx="6424264" cy="84928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政策支持：政府加大对人工智能教育行业的支持和投入，推动行业快速发展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92" name="正文"/>
          <p:cNvSpPr txBox="1"/>
          <p:nvPr>
            <p:custDataLst>
              <p:tags r:id="rId3"/>
            </p:custDataLst>
          </p:nvPr>
        </p:nvSpPr>
        <p:spPr>
          <a:xfrm>
            <a:off x="2880868" y="3445358"/>
            <a:ext cx="6424264" cy="84928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人才培养：加强人工智能领域的人才培养和引进，为行业发展提供强有力的人才保障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94" name="正文"/>
          <p:cNvSpPr txBox="1"/>
          <p:nvPr>
            <p:custDataLst>
              <p:tags r:id="rId4"/>
            </p:custDataLst>
          </p:nvPr>
        </p:nvSpPr>
        <p:spPr>
          <a:xfrm>
            <a:off x="2880868" y="4422836"/>
            <a:ext cx="6424264" cy="84928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跨界合作：加强与其他领域的合作，推动人工智能技术在教育行业的广泛应用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96" name="正文"/>
          <p:cNvSpPr txBox="1"/>
          <p:nvPr>
            <p:custDataLst>
              <p:tags r:id="rId5"/>
            </p:custDataLst>
          </p:nvPr>
        </p:nvSpPr>
        <p:spPr>
          <a:xfrm>
            <a:off x="2880868" y="5400315"/>
            <a:ext cx="6424264" cy="84928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用户体验：注重提高用户体验，不断优化产品和服务，满足用户需求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30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行业发展的机遇和挑战</a:t>
            </a:r>
            <a:endParaRPr altLang="en-US" lang="zh-CN"/>
          </a:p>
        </p:txBody>
      </p:sp>
      <p:sp>
        <p:nvSpPr>
          <p:cNvPr id="1049432" name="任意多边形: 形状 16"/>
          <p:cNvSpPr/>
          <p:nvPr>
            <p:custDataLst>
              <p:tags r:id="rId1"/>
            </p:custDataLst>
          </p:nvPr>
        </p:nvSpPr>
        <p:spPr>
          <a:xfrm>
            <a:off x="608400" y="1773299"/>
            <a:ext cx="5544899" cy="914525"/>
          </a:xfrm>
          <a:custGeom>
            <a:avLst/>
            <a:gdLst>
              <a:gd name="connsiteX0" fmla="*/ 0 w 4998467"/>
              <a:gd name="connsiteY0" fmla="*/ 0 h 824401"/>
              <a:gd name="connsiteX1" fmla="*/ 1573161 w 4998467"/>
              <a:gd name="connsiteY1" fmla="*/ 0 h 824401"/>
              <a:gd name="connsiteX2" fmla="*/ 1573161 w 4998467"/>
              <a:gd name="connsiteY2" fmla="*/ 1441 h 824401"/>
              <a:gd name="connsiteX3" fmla="*/ 4049495 w 4998467"/>
              <a:gd name="connsiteY3" fmla="*/ 1441 h 824401"/>
              <a:gd name="connsiteX4" fmla="*/ 4053705 w 4998467"/>
              <a:gd name="connsiteY4" fmla="*/ 1 h 824401"/>
              <a:gd name="connsiteX5" fmla="*/ 4776604 w 4998467"/>
              <a:gd name="connsiteY5" fmla="*/ 1 h 824401"/>
              <a:gd name="connsiteX6" fmla="*/ 4807525 w 4998467"/>
              <a:gd name="connsiteY6" fmla="*/ 23576 h 824401"/>
              <a:gd name="connsiteX7" fmla="*/ 4988509 w 4998467"/>
              <a:gd name="connsiteY7" fmla="*/ 369765 h 824401"/>
              <a:gd name="connsiteX8" fmla="*/ 4996288 w 4998467"/>
              <a:gd name="connsiteY8" fmla="*/ 391679 h 824401"/>
              <a:gd name="connsiteX9" fmla="*/ 4998467 w 4998467"/>
              <a:gd name="connsiteY9" fmla="*/ 412201 h 824401"/>
              <a:gd name="connsiteX10" fmla="*/ 4996288 w 4998467"/>
              <a:gd name="connsiteY10" fmla="*/ 432724 h 824401"/>
              <a:gd name="connsiteX11" fmla="*/ 4988509 w 4998467"/>
              <a:gd name="connsiteY11" fmla="*/ 454637 h 824401"/>
              <a:gd name="connsiteX12" fmla="*/ 4807524 w 4998467"/>
              <a:gd name="connsiteY12" fmla="*/ 800827 h 824401"/>
              <a:gd name="connsiteX13" fmla="*/ 4776603 w 4998467"/>
              <a:gd name="connsiteY13" fmla="*/ 824401 h 824401"/>
              <a:gd name="connsiteX14" fmla="*/ 4338132 w 4998467"/>
              <a:gd name="connsiteY14" fmla="*/ 824401 h 824401"/>
              <a:gd name="connsiteX15" fmla="*/ 4053705 w 4998467"/>
              <a:gd name="connsiteY15" fmla="*/ 824401 h 824401"/>
              <a:gd name="connsiteX16" fmla="*/ 435113 w 4998467"/>
              <a:gd name="connsiteY16" fmla="*/ 824401 h 824401"/>
              <a:gd name="connsiteX17" fmla="*/ 435113 w 4998467"/>
              <a:gd name="connsiteY17" fmla="*/ 824400 h 824401"/>
              <a:gd name="connsiteX18" fmla="*/ 0 w 4998467"/>
              <a:gd name="connsiteY18" fmla="*/ 824400 h 8244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4998467" h="824401">
                <a:moveTo>
                  <a:pt x="0" y="0"/>
                </a:moveTo>
                <a:lnTo>
                  <a:pt x="1573161" y="0"/>
                </a:lnTo>
                <a:lnTo>
                  <a:pt x="1573161" y="1441"/>
                </a:lnTo>
                <a:lnTo>
                  <a:pt x="4049495" y="1441"/>
                </a:lnTo>
                <a:lnTo>
                  <a:pt x="4053705" y="1"/>
                </a:lnTo>
                <a:lnTo>
                  <a:pt x="4776604" y="1"/>
                </a:lnTo>
                <a:cubicBezTo>
                  <a:pt x="4788431" y="1"/>
                  <a:pt x="4799687" y="8582"/>
                  <a:pt x="4807525" y="23576"/>
                </a:cubicBezTo>
                <a:lnTo>
                  <a:pt x="4988509" y="369765"/>
                </a:lnTo>
                <a:cubicBezTo>
                  <a:pt x="4991966" y="376378"/>
                  <a:pt x="4994559" y="383821"/>
                  <a:pt x="4996288" y="391679"/>
                </a:cubicBezTo>
                <a:lnTo>
                  <a:pt x="4998467" y="412201"/>
                </a:lnTo>
                <a:lnTo>
                  <a:pt x="4996288" y="432724"/>
                </a:lnTo>
                <a:cubicBezTo>
                  <a:pt x="4994559" y="440582"/>
                  <a:pt x="4991966" y="448025"/>
                  <a:pt x="4988509" y="454637"/>
                </a:cubicBezTo>
                <a:lnTo>
                  <a:pt x="4807524" y="800827"/>
                </a:lnTo>
                <a:cubicBezTo>
                  <a:pt x="4799686" y="815820"/>
                  <a:pt x="4788431" y="824401"/>
                  <a:pt x="4776603" y="824401"/>
                </a:cubicBezTo>
                <a:lnTo>
                  <a:pt x="4338132" y="824401"/>
                </a:lnTo>
                <a:lnTo>
                  <a:pt x="4053705" y="824401"/>
                </a:lnTo>
                <a:lnTo>
                  <a:pt x="435113" y="824401"/>
                </a:lnTo>
                <a:lnTo>
                  <a:pt x="435113" y="824400"/>
                </a:lnTo>
                <a:lnTo>
                  <a:pt x="0" y="824400"/>
                </a:lnTo>
                <a:close/>
              </a:path>
            </a:pathLst>
          </a:custGeom>
          <a:noFill/>
          <a:ln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1"/>
                </a:gs>
              </a:gsLst>
              <a:lin ang="0" scaled="0"/>
            </a:gra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1200" kumimoji="0" lang="zh-CN" noProof="0" normalizeH="0" spc="0" strike="noStrike" u="none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434" name="Freeform 488"/>
          <p:cNvSpPr/>
          <p:nvPr>
            <p:custDataLst>
              <p:tags r:id="rId2"/>
            </p:custDataLst>
          </p:nvPr>
        </p:nvSpPr>
        <p:spPr>
          <a:xfrm rot="5400000">
            <a:off x="5213182" y="1759211"/>
            <a:ext cx="826198" cy="943509"/>
          </a:xfrm>
          <a:custGeom>
            <a:avLst/>
            <a:gdLst>
              <a:gd name="connsiteX0" fmla="*/ 534844 w 1166285"/>
              <a:gd name="connsiteY0" fmla="*/ 11393 h 1315046"/>
              <a:gd name="connsiteX1" fmla="*/ 59701 w 1166285"/>
              <a:gd name="connsiteY1" fmla="*/ 248964 h 1315046"/>
              <a:gd name="connsiteX2" fmla="*/ 0 w 1166285"/>
              <a:gd name="connsiteY2" fmla="*/ 345563 h 1315046"/>
              <a:gd name="connsiteX3" fmla="*/ 0 w 1166285"/>
              <a:gd name="connsiteY3" fmla="*/ 969484 h 1315046"/>
              <a:gd name="connsiteX4" fmla="*/ 59701 w 1166285"/>
              <a:gd name="connsiteY4" fmla="*/ 1066083 h 1315046"/>
              <a:gd name="connsiteX5" fmla="*/ 534844 w 1166285"/>
              <a:gd name="connsiteY5" fmla="*/ 1303654 h 1315046"/>
              <a:gd name="connsiteX6" fmla="*/ 631443 w 1166285"/>
              <a:gd name="connsiteY6" fmla="*/ 1303654 h 1315046"/>
              <a:gd name="connsiteX7" fmla="*/ 1106584 w 1166285"/>
              <a:gd name="connsiteY7" fmla="*/ 1066083 h 1315046"/>
              <a:gd name="connsiteX8" fmla="*/ 1166285 w 1166285"/>
              <a:gd name="connsiteY8" fmla="*/ 969484 h 1315046"/>
              <a:gd name="connsiteX9" fmla="*/ 1166285 w 1166285"/>
              <a:gd name="connsiteY9" fmla="*/ 345562 h 1315046"/>
              <a:gd name="connsiteX10" fmla="*/ 1106584 w 1166285"/>
              <a:gd name="connsiteY10" fmla="*/ 248964 h 1315046"/>
              <a:gd name="connsiteX11" fmla="*/ 631443 w 1166285"/>
              <a:gd name="connsiteY11" fmla="*/ 11393 h 1315046"/>
              <a:gd name="connsiteX12" fmla="*/ 534844 w 1166285"/>
              <a:gd name="connsiteY12" fmla="*/ 11393 h 13150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166285" h="1315046">
                <a:moveTo>
                  <a:pt x="534844" y="11393"/>
                </a:moveTo>
                <a:lnTo>
                  <a:pt x="59701" y="248964"/>
                </a:lnTo>
                <a:cubicBezTo>
                  <a:pt x="23104" y="267263"/>
                  <a:pt x="0" y="304646"/>
                  <a:pt x="0" y="345563"/>
                </a:cubicBezTo>
                <a:lnTo>
                  <a:pt x="0" y="969484"/>
                </a:lnTo>
                <a:cubicBezTo>
                  <a:pt x="0" y="1010401"/>
                  <a:pt x="23104" y="1047784"/>
                  <a:pt x="59701" y="1066083"/>
                </a:cubicBezTo>
                <a:lnTo>
                  <a:pt x="534844" y="1303654"/>
                </a:lnTo>
                <a:cubicBezTo>
                  <a:pt x="565224" y="1318844"/>
                  <a:pt x="601062" y="1318844"/>
                  <a:pt x="631443" y="1303654"/>
                </a:cubicBezTo>
                <a:lnTo>
                  <a:pt x="1106584" y="1066083"/>
                </a:lnTo>
                <a:cubicBezTo>
                  <a:pt x="1143181" y="1047784"/>
                  <a:pt x="1166285" y="1010401"/>
                  <a:pt x="1166285" y="969484"/>
                </a:cubicBezTo>
                <a:lnTo>
                  <a:pt x="1166285" y="345562"/>
                </a:lnTo>
                <a:cubicBezTo>
                  <a:pt x="1166285" y="304646"/>
                  <a:pt x="1143181" y="267263"/>
                  <a:pt x="1106584" y="248964"/>
                </a:cubicBezTo>
                <a:lnTo>
                  <a:pt x="631443" y="11393"/>
                </a:lnTo>
                <a:cubicBezTo>
                  <a:pt x="601062" y="-3797"/>
                  <a:pt x="565224" y="-3797"/>
                  <a:pt x="534844" y="11393"/>
                </a:cubicBezTo>
              </a:path>
            </a:pathLst>
          </a:custGeom>
          <a:gradFill flip="none" rotWithShape="0">
            <a:gsLst>
              <a:gs pos="0">
                <a:schemeClr val="accent1">
                  <a:lumMod val="60000"/>
                  <a:lumOff val="40000"/>
                </a:schemeClr>
              </a:gs>
              <a:gs pos="88000">
                <a:schemeClr val="accent1"/>
              </a:gs>
            </a:gsLst>
            <a:path path="circle">
              <a:fillToRect r="100000" b="100000"/>
            </a:path>
            <a:tileRect l="-100000" t="-100000"/>
          </a:gradFill>
          <a:ln w="9525" cap="flat">
            <a:noFill/>
            <a:prstDash val="solid"/>
            <a:miter/>
          </a:ln>
          <a:effectLst>
            <a:outerShdw algn="tl" blurRad="330200" dir="2700000" dist="114300" rotWithShape="0">
              <a:schemeClr val="accent1">
                <a:alpha val="25000"/>
              </a:schemeClr>
            </a:outerShdw>
          </a:effectLst>
        </p:spPr>
        <p:txBody>
          <a:bodyPr anchor="ctr" rtlCol="0"/>
          <a:p>
            <a: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1200" kumimoji="0" lang="zh-CN" noProof="0" normalizeH="0" spc="0" strike="noStrike" u="none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436" name="序号"/>
          <p:cNvSpPr txBox="1"/>
          <p:nvPr>
            <p:custDataLst>
              <p:tags r:id="rId3"/>
            </p:custDataLst>
          </p:nvPr>
        </p:nvSpPr>
        <p:spPr>
          <a:xfrm>
            <a:off x="5339977" y="1988851"/>
            <a:ext cx="572202" cy="525256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ct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baseline="0" b="1" cap="none" dirty="0" sz="2400" i="0" kern="1200" kumimoji="0" lang="en-US" noProof="0" normalizeH="0" spc="0" strike="noStrike" u="none">
                <a:ln>
                  <a:noFill/>
                </a:ln>
                <a:gradFill>
                  <a:gsLst>
                    <a:gs pos="39000">
                      <a:srgbClr val="FFFFFF"/>
                    </a:gs>
                    <a:gs pos="100000">
                      <a:srgbClr val="FFFFFF">
                        <a:alpha val="80000"/>
                      </a:srgbClr>
                    </a:gs>
                  </a:gsLst>
                  <a:lin ang="5400000" scaled="0"/>
                </a:gradFill>
                <a:effectLst>
                  <a:outerShdw algn="ctr" blurRad="101600" rotWithShape="0" sx="102000" sy="102000">
                    <a:srgbClr val="17D594">
                      <a:alpha val="48000"/>
                    </a:srgbClr>
                  </a:outerShdw>
                </a:effectLst>
                <a:uLnTx/>
                <a:uFillTx/>
                <a:latin typeface="+mj-ea"/>
                <a:ea typeface="+mj-ea"/>
                <a:cs typeface="+mn-cs"/>
              </a:rPr>
              <a:t>01</a:t>
            </a:r>
            <a:endParaRPr baseline="0" b="1" cap="none" dirty="0" sz="2400" i="0" kern="1200" kumimoji="0" lang="en-US" noProof="0" normalizeH="0" spc="0" strike="noStrike" u="none">
              <a:ln>
                <a:noFill/>
              </a:ln>
              <a:gradFill>
                <a:gsLst>
                  <a:gs pos="39000">
                    <a:srgbClr val="FFFFFF"/>
                  </a:gs>
                  <a:gs pos="100000">
                    <a:srgbClr val="FFFFFF">
                      <a:alpha val="80000"/>
                    </a:srgbClr>
                  </a:gs>
                </a:gsLst>
                <a:lin ang="5400000" scaled="0"/>
              </a:gradFill>
              <a:effectLst>
                <a:outerShdw algn="ctr" blurRad="101600" rotWithShape="0" sx="102000" sy="102000">
                  <a:srgbClr val="17D594">
                    <a:alpha val="48000"/>
                  </a:srgbClr>
                </a:outerShdw>
              </a:effectLst>
              <a:uLnTx/>
              <a:uFillTx/>
              <a:latin typeface="+mj-ea"/>
              <a:ea typeface="+mj-ea"/>
              <a:cs typeface="+mn-cs"/>
            </a:endParaRPr>
          </a:p>
        </p:txBody>
      </p:sp>
      <p:sp>
        <p:nvSpPr>
          <p:cNvPr id="1049438" name="标题"/>
          <p:cNvSpPr txBox="1"/>
          <p:nvPr>
            <p:custDataLst>
              <p:tags r:id="rId4"/>
            </p:custDataLst>
          </p:nvPr>
        </p:nvSpPr>
        <p:spPr>
          <a:xfrm>
            <a:off x="996534" y="1826835"/>
            <a:ext cx="3743942" cy="391368"/>
          </a:xfrm>
          <a:prstGeom prst="rect"/>
          <a:noFill/>
        </p:spPr>
        <p:txBody>
          <a:bodyPr anchor="b" bIns="0" lIns="0" rIns="0" rtlCol="0" tIns="0" wrap="square">
            <a:normAutofit fontScale="90909"/>
          </a:bodyPr>
          <a:p>
            <a: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1" cap="none" dirty="0" sz="1100" i="0" kern="1200" kumimoji="0" lang="zh-CN" noProof="0" normalizeH="0" spc="300" strike="noStrike" u="none">
                <a:ln>
                  <a:noFill/>
                </a:ln>
                <a:effectLst/>
                <a:uLnTx/>
                <a:uFillTx/>
                <a:latin typeface="+mj-ea"/>
                <a:ea typeface="+mj-ea"/>
                <a:cs typeface="+mn-cs"/>
              </a:rPr>
              <a:t>政策支持：政府加大对人工智能教育的投入和支持</a:t>
            </a:r>
            <a:endParaRPr altLang="en-US" baseline="0" b="1" cap="none" dirty="0" sz="1100" i="0" kern="1200" kumimoji="0" lang="zh-CN" noProof="0" normalizeH="0" spc="300" strike="noStrike" u="none">
              <a:ln>
                <a:noFill/>
              </a:ln>
              <a:effectLst/>
              <a:uLnTx/>
              <a:uFillTx/>
              <a:latin typeface="+mj-ea"/>
              <a:ea typeface="+mj-ea"/>
              <a:cs typeface="+mn-cs"/>
            </a:endParaRPr>
          </a:p>
        </p:txBody>
      </p:sp>
      <p:sp>
        <p:nvSpPr>
          <p:cNvPr id="1049440" name="正文"/>
          <p:cNvSpPr txBox="1"/>
          <p:nvPr>
            <p:custDataLst>
              <p:tags r:id="rId5"/>
            </p:custDataLst>
          </p:nvPr>
        </p:nvSpPr>
        <p:spPr>
          <a:xfrm>
            <a:off x="996534" y="2286116"/>
            <a:ext cx="3743942" cy="381402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defTabSz="914400" eaLnBrk="1" fontAlgn="auto" hangingPunct="1" indent="0" latinLnBrk="0" lvl="0" mar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0" cap="none" dirty="0" sz="1200" i="0" kern="1200" kumimoji="0" lang="zh-CN" noProof="0" normalizeH="0" spc="150" strike="noStrike" u="none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+mn-ea"/>
                <a:cs typeface="+mn-cs"/>
              </a:rPr>
              <a:t>单击此处输入你的正文，请阐述观点</a:t>
            </a:r>
            <a:endParaRPr altLang="en-US" baseline="0" b="0" cap="none" dirty="0" sz="1200" i="0" kern="1200" kumimoji="0" lang="zh-CN" noProof="0" normalizeH="0" spc="150" strike="noStrike" u="none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latin typeface="+mn-ea"/>
              <a:cs typeface="+mn-cs"/>
            </a:endParaRPr>
          </a:p>
        </p:txBody>
      </p:sp>
      <p:sp>
        <p:nvSpPr>
          <p:cNvPr id="1049442" name="任意多边形: 形状 17"/>
          <p:cNvSpPr/>
          <p:nvPr>
            <p:custDataLst>
              <p:tags r:id="rId6"/>
            </p:custDataLst>
          </p:nvPr>
        </p:nvSpPr>
        <p:spPr>
          <a:xfrm flipH="1">
            <a:off x="6032420" y="2319928"/>
            <a:ext cx="5544899" cy="914525"/>
          </a:xfrm>
          <a:custGeom>
            <a:avLst/>
            <a:gdLst>
              <a:gd name="connsiteX0" fmla="*/ 0 w 4998467"/>
              <a:gd name="connsiteY0" fmla="*/ 0 h 824401"/>
              <a:gd name="connsiteX1" fmla="*/ 1573161 w 4998467"/>
              <a:gd name="connsiteY1" fmla="*/ 0 h 824401"/>
              <a:gd name="connsiteX2" fmla="*/ 1573161 w 4998467"/>
              <a:gd name="connsiteY2" fmla="*/ 1441 h 824401"/>
              <a:gd name="connsiteX3" fmla="*/ 4049495 w 4998467"/>
              <a:gd name="connsiteY3" fmla="*/ 1441 h 824401"/>
              <a:gd name="connsiteX4" fmla="*/ 4053705 w 4998467"/>
              <a:gd name="connsiteY4" fmla="*/ 1 h 824401"/>
              <a:gd name="connsiteX5" fmla="*/ 4776604 w 4998467"/>
              <a:gd name="connsiteY5" fmla="*/ 1 h 824401"/>
              <a:gd name="connsiteX6" fmla="*/ 4807525 w 4998467"/>
              <a:gd name="connsiteY6" fmla="*/ 23576 h 824401"/>
              <a:gd name="connsiteX7" fmla="*/ 4988509 w 4998467"/>
              <a:gd name="connsiteY7" fmla="*/ 369765 h 824401"/>
              <a:gd name="connsiteX8" fmla="*/ 4996288 w 4998467"/>
              <a:gd name="connsiteY8" fmla="*/ 391679 h 824401"/>
              <a:gd name="connsiteX9" fmla="*/ 4998467 w 4998467"/>
              <a:gd name="connsiteY9" fmla="*/ 412201 h 824401"/>
              <a:gd name="connsiteX10" fmla="*/ 4996288 w 4998467"/>
              <a:gd name="connsiteY10" fmla="*/ 432724 h 824401"/>
              <a:gd name="connsiteX11" fmla="*/ 4988509 w 4998467"/>
              <a:gd name="connsiteY11" fmla="*/ 454637 h 824401"/>
              <a:gd name="connsiteX12" fmla="*/ 4807524 w 4998467"/>
              <a:gd name="connsiteY12" fmla="*/ 800827 h 824401"/>
              <a:gd name="connsiteX13" fmla="*/ 4776603 w 4998467"/>
              <a:gd name="connsiteY13" fmla="*/ 824401 h 824401"/>
              <a:gd name="connsiteX14" fmla="*/ 4338132 w 4998467"/>
              <a:gd name="connsiteY14" fmla="*/ 824401 h 824401"/>
              <a:gd name="connsiteX15" fmla="*/ 4053705 w 4998467"/>
              <a:gd name="connsiteY15" fmla="*/ 824401 h 824401"/>
              <a:gd name="connsiteX16" fmla="*/ 435113 w 4998467"/>
              <a:gd name="connsiteY16" fmla="*/ 824401 h 824401"/>
              <a:gd name="connsiteX17" fmla="*/ 435113 w 4998467"/>
              <a:gd name="connsiteY17" fmla="*/ 824400 h 824401"/>
              <a:gd name="connsiteX18" fmla="*/ 0 w 4998467"/>
              <a:gd name="connsiteY18" fmla="*/ 824400 h 8244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4998467" h="824401">
                <a:moveTo>
                  <a:pt x="0" y="0"/>
                </a:moveTo>
                <a:lnTo>
                  <a:pt x="1573161" y="0"/>
                </a:lnTo>
                <a:lnTo>
                  <a:pt x="1573161" y="1441"/>
                </a:lnTo>
                <a:lnTo>
                  <a:pt x="4049495" y="1441"/>
                </a:lnTo>
                <a:lnTo>
                  <a:pt x="4053705" y="1"/>
                </a:lnTo>
                <a:lnTo>
                  <a:pt x="4776604" y="1"/>
                </a:lnTo>
                <a:cubicBezTo>
                  <a:pt x="4788431" y="1"/>
                  <a:pt x="4799687" y="8582"/>
                  <a:pt x="4807525" y="23576"/>
                </a:cubicBezTo>
                <a:lnTo>
                  <a:pt x="4988509" y="369765"/>
                </a:lnTo>
                <a:cubicBezTo>
                  <a:pt x="4991966" y="376378"/>
                  <a:pt x="4994559" y="383821"/>
                  <a:pt x="4996288" y="391679"/>
                </a:cubicBezTo>
                <a:lnTo>
                  <a:pt x="4998467" y="412201"/>
                </a:lnTo>
                <a:lnTo>
                  <a:pt x="4996288" y="432724"/>
                </a:lnTo>
                <a:cubicBezTo>
                  <a:pt x="4994559" y="440582"/>
                  <a:pt x="4991966" y="448025"/>
                  <a:pt x="4988509" y="454637"/>
                </a:cubicBezTo>
                <a:lnTo>
                  <a:pt x="4807524" y="800827"/>
                </a:lnTo>
                <a:cubicBezTo>
                  <a:pt x="4799686" y="815820"/>
                  <a:pt x="4788431" y="824401"/>
                  <a:pt x="4776603" y="824401"/>
                </a:cubicBezTo>
                <a:lnTo>
                  <a:pt x="4338132" y="824401"/>
                </a:lnTo>
                <a:lnTo>
                  <a:pt x="4053705" y="824401"/>
                </a:lnTo>
                <a:lnTo>
                  <a:pt x="435113" y="824401"/>
                </a:lnTo>
                <a:lnTo>
                  <a:pt x="435113" y="824400"/>
                </a:lnTo>
                <a:lnTo>
                  <a:pt x="0" y="824400"/>
                </a:lnTo>
                <a:close/>
              </a:path>
            </a:pathLst>
          </a:custGeom>
          <a:noFill/>
          <a:ln>
            <a:gradFill flip="none" rotWithShape="1">
              <a:gsLst>
                <a:gs pos="0">
                  <a:schemeClr val="accent4">
                    <a:alpha val="0"/>
                  </a:schemeClr>
                </a:gs>
                <a:gs pos="100000">
                  <a:schemeClr val="accent4"/>
                </a:gs>
              </a:gsLst>
              <a:lin ang="0" scaled="0"/>
            </a:gra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1200" kumimoji="0" lang="zh-CN" noProof="0" normalizeH="0" spc="0" strike="noStrike" u="none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444" name="Freeform 488"/>
          <p:cNvSpPr/>
          <p:nvPr>
            <p:custDataLst>
              <p:tags r:id="rId7"/>
            </p:custDataLst>
          </p:nvPr>
        </p:nvSpPr>
        <p:spPr>
          <a:xfrm rot="5400000">
            <a:off x="6147240" y="2305839"/>
            <a:ext cx="826198" cy="943509"/>
          </a:xfrm>
          <a:custGeom>
            <a:avLst/>
            <a:gdLst>
              <a:gd name="connsiteX0" fmla="*/ 534844 w 1166285"/>
              <a:gd name="connsiteY0" fmla="*/ 11393 h 1315046"/>
              <a:gd name="connsiteX1" fmla="*/ 59701 w 1166285"/>
              <a:gd name="connsiteY1" fmla="*/ 248964 h 1315046"/>
              <a:gd name="connsiteX2" fmla="*/ 0 w 1166285"/>
              <a:gd name="connsiteY2" fmla="*/ 345563 h 1315046"/>
              <a:gd name="connsiteX3" fmla="*/ 0 w 1166285"/>
              <a:gd name="connsiteY3" fmla="*/ 969484 h 1315046"/>
              <a:gd name="connsiteX4" fmla="*/ 59701 w 1166285"/>
              <a:gd name="connsiteY4" fmla="*/ 1066083 h 1315046"/>
              <a:gd name="connsiteX5" fmla="*/ 534844 w 1166285"/>
              <a:gd name="connsiteY5" fmla="*/ 1303654 h 1315046"/>
              <a:gd name="connsiteX6" fmla="*/ 631443 w 1166285"/>
              <a:gd name="connsiteY6" fmla="*/ 1303654 h 1315046"/>
              <a:gd name="connsiteX7" fmla="*/ 1106584 w 1166285"/>
              <a:gd name="connsiteY7" fmla="*/ 1066083 h 1315046"/>
              <a:gd name="connsiteX8" fmla="*/ 1166285 w 1166285"/>
              <a:gd name="connsiteY8" fmla="*/ 969484 h 1315046"/>
              <a:gd name="connsiteX9" fmla="*/ 1166285 w 1166285"/>
              <a:gd name="connsiteY9" fmla="*/ 345562 h 1315046"/>
              <a:gd name="connsiteX10" fmla="*/ 1106584 w 1166285"/>
              <a:gd name="connsiteY10" fmla="*/ 248964 h 1315046"/>
              <a:gd name="connsiteX11" fmla="*/ 631443 w 1166285"/>
              <a:gd name="connsiteY11" fmla="*/ 11393 h 1315046"/>
              <a:gd name="connsiteX12" fmla="*/ 534844 w 1166285"/>
              <a:gd name="connsiteY12" fmla="*/ 11393 h 13150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166285" h="1315046">
                <a:moveTo>
                  <a:pt x="534844" y="11393"/>
                </a:moveTo>
                <a:lnTo>
                  <a:pt x="59701" y="248964"/>
                </a:lnTo>
                <a:cubicBezTo>
                  <a:pt x="23104" y="267263"/>
                  <a:pt x="0" y="304646"/>
                  <a:pt x="0" y="345563"/>
                </a:cubicBezTo>
                <a:lnTo>
                  <a:pt x="0" y="969484"/>
                </a:lnTo>
                <a:cubicBezTo>
                  <a:pt x="0" y="1010401"/>
                  <a:pt x="23104" y="1047784"/>
                  <a:pt x="59701" y="1066083"/>
                </a:cubicBezTo>
                <a:lnTo>
                  <a:pt x="534844" y="1303654"/>
                </a:lnTo>
                <a:cubicBezTo>
                  <a:pt x="565224" y="1318844"/>
                  <a:pt x="601062" y="1318844"/>
                  <a:pt x="631443" y="1303654"/>
                </a:cubicBezTo>
                <a:lnTo>
                  <a:pt x="1106584" y="1066083"/>
                </a:lnTo>
                <a:cubicBezTo>
                  <a:pt x="1143181" y="1047784"/>
                  <a:pt x="1166285" y="1010401"/>
                  <a:pt x="1166285" y="969484"/>
                </a:cubicBezTo>
                <a:lnTo>
                  <a:pt x="1166285" y="345562"/>
                </a:lnTo>
                <a:cubicBezTo>
                  <a:pt x="1166285" y="304646"/>
                  <a:pt x="1143181" y="267263"/>
                  <a:pt x="1106584" y="248964"/>
                </a:cubicBezTo>
                <a:lnTo>
                  <a:pt x="631443" y="11393"/>
                </a:lnTo>
                <a:cubicBezTo>
                  <a:pt x="601062" y="-3797"/>
                  <a:pt x="565224" y="-3797"/>
                  <a:pt x="534844" y="11393"/>
                </a:cubicBezTo>
              </a:path>
            </a:pathLst>
          </a:custGeom>
          <a:gradFill flip="none" rotWithShape="0">
            <a:gsLst>
              <a:gs pos="0">
                <a:schemeClr val="accent4">
                  <a:lumMod val="60000"/>
                  <a:lumOff val="40000"/>
                </a:schemeClr>
              </a:gs>
              <a:gs pos="99000">
                <a:schemeClr val="accent4"/>
              </a:gs>
            </a:gsLst>
            <a:path path="circle">
              <a:fillToRect r="100000" b="100000"/>
            </a:path>
            <a:tileRect l="-100000" t="-100000"/>
          </a:gradFill>
          <a:ln w="9525" cap="flat">
            <a:noFill/>
            <a:prstDash val="solid"/>
            <a:miter/>
          </a:ln>
          <a:effectLst>
            <a:outerShdw algn="tl" blurRad="330200" dir="2700000" dist="114300" rotWithShape="0">
              <a:schemeClr val="accent4">
                <a:alpha val="25000"/>
              </a:schemeClr>
            </a:outerShdw>
          </a:effectLst>
        </p:spPr>
        <p:txBody>
          <a:bodyPr anchor="ctr" rtlCol="0"/>
          <a:p>
            <a: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1200" kumimoji="0" lang="zh-CN" noProof="0" normalizeH="0" spc="0" strike="noStrike" u="none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446" name="序号"/>
          <p:cNvSpPr txBox="1"/>
          <p:nvPr>
            <p:custDataLst>
              <p:tags r:id="rId8"/>
            </p:custDataLst>
          </p:nvPr>
        </p:nvSpPr>
        <p:spPr>
          <a:xfrm>
            <a:off x="6255721" y="2529844"/>
            <a:ext cx="572202" cy="525256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defPPr>
              <a:defRPr lang="zh-CN"/>
            </a:defPPr>
            <a:lvl1pPr algn="ctr" fontAlgn="auto" indent="0" lv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baseline="0" b="1" cap="none" sz="2400" i="0" kumimoji="0" normalizeH="0" spc="0" strike="noStrike" u="none">
                <a:ln>
                  <a:noFill/>
                </a:ln>
                <a:gradFill>
                  <a:gsLst>
                    <a:gs pos="39000">
                      <a:srgbClr val="FFFFFF"/>
                    </a:gs>
                    <a:gs pos="100000">
                      <a:srgbClr val="FFFFFF">
                        <a:alpha val="80000"/>
                      </a:srgbClr>
                    </a:gs>
                  </a:gsLst>
                  <a:lin ang="5400000" scaled="0"/>
                </a:gradFill>
                <a:effectLst>
                  <a:outerShdw algn="ctr" blurRad="101600" rotWithShape="0" sx="102000" sy="102000">
                    <a:srgbClr val="17D594">
                      <a:alpha val="48000"/>
                    </a:srgbClr>
                  </a:outerShdw>
                </a:effectLst>
                <a:uLnTx/>
                <a:uFillTx/>
                <a:latin typeface="+mj-ea"/>
                <a:ea typeface="+mj-ea"/>
              </a:defRPr>
            </a:lvl1pPr>
          </a:lstStyle>
          <a:p>
            <a:r>
              <a:rPr dirty="0" lang="en-US">
                <a:effectLst>
                  <a:outerShdw algn="ctr" blurRad="101600" rotWithShape="0" sx="102000" sy="102000">
                    <a:schemeClr val="accent4">
                      <a:alpha val="48000"/>
                    </a:schemeClr>
                  </a:outerShdw>
                </a:effectLst>
              </a:rPr>
              <a:t>02</a:t>
            </a:r>
            <a:endParaRPr dirty="0" lang="en-US">
              <a:effectLst>
                <a:outerShdw algn="ctr" blurRad="101600" rotWithShape="0" sx="102000" sy="102000">
                  <a:schemeClr val="accent4">
                    <a:alpha val="48000"/>
                  </a:schemeClr>
                </a:outerShdw>
              </a:effectLst>
            </a:endParaRPr>
          </a:p>
        </p:txBody>
      </p:sp>
      <p:sp>
        <p:nvSpPr>
          <p:cNvPr id="1049448" name="任意多边形: 形状 2"/>
          <p:cNvSpPr/>
          <p:nvPr>
            <p:custDataLst>
              <p:tags r:id="rId9"/>
            </p:custDataLst>
          </p:nvPr>
        </p:nvSpPr>
        <p:spPr>
          <a:xfrm>
            <a:off x="608400" y="2866556"/>
            <a:ext cx="5544899" cy="914525"/>
          </a:xfrm>
          <a:custGeom>
            <a:avLst/>
            <a:gdLst>
              <a:gd name="connsiteX0" fmla="*/ 0 w 4998467"/>
              <a:gd name="connsiteY0" fmla="*/ 0 h 824401"/>
              <a:gd name="connsiteX1" fmla="*/ 1573161 w 4998467"/>
              <a:gd name="connsiteY1" fmla="*/ 0 h 824401"/>
              <a:gd name="connsiteX2" fmla="*/ 1573161 w 4998467"/>
              <a:gd name="connsiteY2" fmla="*/ 1441 h 824401"/>
              <a:gd name="connsiteX3" fmla="*/ 4049495 w 4998467"/>
              <a:gd name="connsiteY3" fmla="*/ 1441 h 824401"/>
              <a:gd name="connsiteX4" fmla="*/ 4053705 w 4998467"/>
              <a:gd name="connsiteY4" fmla="*/ 1 h 824401"/>
              <a:gd name="connsiteX5" fmla="*/ 4776604 w 4998467"/>
              <a:gd name="connsiteY5" fmla="*/ 1 h 824401"/>
              <a:gd name="connsiteX6" fmla="*/ 4807525 w 4998467"/>
              <a:gd name="connsiteY6" fmla="*/ 23576 h 824401"/>
              <a:gd name="connsiteX7" fmla="*/ 4988509 w 4998467"/>
              <a:gd name="connsiteY7" fmla="*/ 369765 h 824401"/>
              <a:gd name="connsiteX8" fmla="*/ 4996288 w 4998467"/>
              <a:gd name="connsiteY8" fmla="*/ 391679 h 824401"/>
              <a:gd name="connsiteX9" fmla="*/ 4998467 w 4998467"/>
              <a:gd name="connsiteY9" fmla="*/ 412201 h 824401"/>
              <a:gd name="connsiteX10" fmla="*/ 4996288 w 4998467"/>
              <a:gd name="connsiteY10" fmla="*/ 432724 h 824401"/>
              <a:gd name="connsiteX11" fmla="*/ 4988509 w 4998467"/>
              <a:gd name="connsiteY11" fmla="*/ 454637 h 824401"/>
              <a:gd name="connsiteX12" fmla="*/ 4807524 w 4998467"/>
              <a:gd name="connsiteY12" fmla="*/ 800827 h 824401"/>
              <a:gd name="connsiteX13" fmla="*/ 4776603 w 4998467"/>
              <a:gd name="connsiteY13" fmla="*/ 824401 h 824401"/>
              <a:gd name="connsiteX14" fmla="*/ 4338132 w 4998467"/>
              <a:gd name="connsiteY14" fmla="*/ 824401 h 824401"/>
              <a:gd name="connsiteX15" fmla="*/ 4053705 w 4998467"/>
              <a:gd name="connsiteY15" fmla="*/ 824401 h 824401"/>
              <a:gd name="connsiteX16" fmla="*/ 435113 w 4998467"/>
              <a:gd name="connsiteY16" fmla="*/ 824401 h 824401"/>
              <a:gd name="connsiteX17" fmla="*/ 435113 w 4998467"/>
              <a:gd name="connsiteY17" fmla="*/ 824400 h 824401"/>
              <a:gd name="connsiteX18" fmla="*/ 0 w 4998467"/>
              <a:gd name="connsiteY18" fmla="*/ 824400 h 8244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4998467" h="824401">
                <a:moveTo>
                  <a:pt x="0" y="0"/>
                </a:moveTo>
                <a:lnTo>
                  <a:pt x="1573161" y="0"/>
                </a:lnTo>
                <a:lnTo>
                  <a:pt x="1573161" y="1441"/>
                </a:lnTo>
                <a:lnTo>
                  <a:pt x="4049495" y="1441"/>
                </a:lnTo>
                <a:lnTo>
                  <a:pt x="4053705" y="1"/>
                </a:lnTo>
                <a:lnTo>
                  <a:pt x="4776604" y="1"/>
                </a:lnTo>
                <a:cubicBezTo>
                  <a:pt x="4788431" y="1"/>
                  <a:pt x="4799687" y="8582"/>
                  <a:pt x="4807525" y="23576"/>
                </a:cubicBezTo>
                <a:lnTo>
                  <a:pt x="4988509" y="369765"/>
                </a:lnTo>
                <a:cubicBezTo>
                  <a:pt x="4991966" y="376378"/>
                  <a:pt x="4994559" y="383821"/>
                  <a:pt x="4996288" y="391679"/>
                </a:cubicBezTo>
                <a:lnTo>
                  <a:pt x="4998467" y="412201"/>
                </a:lnTo>
                <a:lnTo>
                  <a:pt x="4996288" y="432724"/>
                </a:lnTo>
                <a:cubicBezTo>
                  <a:pt x="4994559" y="440582"/>
                  <a:pt x="4991966" y="448025"/>
                  <a:pt x="4988509" y="454637"/>
                </a:cubicBezTo>
                <a:lnTo>
                  <a:pt x="4807524" y="800827"/>
                </a:lnTo>
                <a:cubicBezTo>
                  <a:pt x="4799686" y="815820"/>
                  <a:pt x="4788431" y="824401"/>
                  <a:pt x="4776603" y="824401"/>
                </a:cubicBezTo>
                <a:lnTo>
                  <a:pt x="4338132" y="824401"/>
                </a:lnTo>
                <a:lnTo>
                  <a:pt x="4053705" y="824401"/>
                </a:lnTo>
                <a:lnTo>
                  <a:pt x="435113" y="824401"/>
                </a:lnTo>
                <a:lnTo>
                  <a:pt x="435113" y="824400"/>
                </a:lnTo>
                <a:lnTo>
                  <a:pt x="0" y="824400"/>
                </a:lnTo>
                <a:close/>
              </a:path>
            </a:pathLst>
          </a:custGeom>
          <a:noFill/>
          <a:ln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1"/>
                </a:gs>
              </a:gsLst>
              <a:lin ang="0" scaled="0"/>
            </a:gra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rgbClr val="FFFFFF"/>
              </a:solidFill>
              <a:latin typeface="Arial" panose="020B0604020202020204"/>
              <a:ea typeface="微软雅黑" panose="020B0503020204020204" pitchFamily="34" charset="-122"/>
            </a:endParaRPr>
          </a:p>
        </p:txBody>
      </p:sp>
      <p:sp>
        <p:nvSpPr>
          <p:cNvPr id="1049450" name="Freeform 488"/>
          <p:cNvSpPr/>
          <p:nvPr>
            <p:custDataLst>
              <p:tags r:id="rId10"/>
            </p:custDataLst>
          </p:nvPr>
        </p:nvSpPr>
        <p:spPr>
          <a:xfrm rot="5400000">
            <a:off x="5213182" y="2851763"/>
            <a:ext cx="826198" cy="943509"/>
          </a:xfrm>
          <a:custGeom>
            <a:avLst/>
            <a:gdLst>
              <a:gd name="connsiteX0" fmla="*/ 534844 w 1166285"/>
              <a:gd name="connsiteY0" fmla="*/ 11393 h 1315046"/>
              <a:gd name="connsiteX1" fmla="*/ 59701 w 1166285"/>
              <a:gd name="connsiteY1" fmla="*/ 248964 h 1315046"/>
              <a:gd name="connsiteX2" fmla="*/ 0 w 1166285"/>
              <a:gd name="connsiteY2" fmla="*/ 345563 h 1315046"/>
              <a:gd name="connsiteX3" fmla="*/ 0 w 1166285"/>
              <a:gd name="connsiteY3" fmla="*/ 969484 h 1315046"/>
              <a:gd name="connsiteX4" fmla="*/ 59701 w 1166285"/>
              <a:gd name="connsiteY4" fmla="*/ 1066083 h 1315046"/>
              <a:gd name="connsiteX5" fmla="*/ 534844 w 1166285"/>
              <a:gd name="connsiteY5" fmla="*/ 1303654 h 1315046"/>
              <a:gd name="connsiteX6" fmla="*/ 631443 w 1166285"/>
              <a:gd name="connsiteY6" fmla="*/ 1303654 h 1315046"/>
              <a:gd name="connsiteX7" fmla="*/ 1106584 w 1166285"/>
              <a:gd name="connsiteY7" fmla="*/ 1066083 h 1315046"/>
              <a:gd name="connsiteX8" fmla="*/ 1166285 w 1166285"/>
              <a:gd name="connsiteY8" fmla="*/ 969484 h 1315046"/>
              <a:gd name="connsiteX9" fmla="*/ 1166285 w 1166285"/>
              <a:gd name="connsiteY9" fmla="*/ 345562 h 1315046"/>
              <a:gd name="connsiteX10" fmla="*/ 1106584 w 1166285"/>
              <a:gd name="connsiteY10" fmla="*/ 248964 h 1315046"/>
              <a:gd name="connsiteX11" fmla="*/ 631443 w 1166285"/>
              <a:gd name="connsiteY11" fmla="*/ 11393 h 1315046"/>
              <a:gd name="connsiteX12" fmla="*/ 534844 w 1166285"/>
              <a:gd name="connsiteY12" fmla="*/ 11393 h 13150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166285" h="1315046">
                <a:moveTo>
                  <a:pt x="534844" y="11393"/>
                </a:moveTo>
                <a:lnTo>
                  <a:pt x="59701" y="248964"/>
                </a:lnTo>
                <a:cubicBezTo>
                  <a:pt x="23104" y="267263"/>
                  <a:pt x="0" y="304646"/>
                  <a:pt x="0" y="345563"/>
                </a:cubicBezTo>
                <a:lnTo>
                  <a:pt x="0" y="969484"/>
                </a:lnTo>
                <a:cubicBezTo>
                  <a:pt x="0" y="1010401"/>
                  <a:pt x="23104" y="1047784"/>
                  <a:pt x="59701" y="1066083"/>
                </a:cubicBezTo>
                <a:lnTo>
                  <a:pt x="534844" y="1303654"/>
                </a:lnTo>
                <a:cubicBezTo>
                  <a:pt x="565224" y="1318844"/>
                  <a:pt x="601062" y="1318844"/>
                  <a:pt x="631443" y="1303654"/>
                </a:cubicBezTo>
                <a:lnTo>
                  <a:pt x="1106584" y="1066083"/>
                </a:lnTo>
                <a:cubicBezTo>
                  <a:pt x="1143181" y="1047784"/>
                  <a:pt x="1166285" y="1010401"/>
                  <a:pt x="1166285" y="969484"/>
                </a:cubicBezTo>
                <a:lnTo>
                  <a:pt x="1166285" y="345562"/>
                </a:lnTo>
                <a:cubicBezTo>
                  <a:pt x="1166285" y="304646"/>
                  <a:pt x="1143181" y="267263"/>
                  <a:pt x="1106584" y="248964"/>
                </a:cubicBezTo>
                <a:lnTo>
                  <a:pt x="631443" y="11393"/>
                </a:lnTo>
                <a:cubicBezTo>
                  <a:pt x="601062" y="-3797"/>
                  <a:pt x="565224" y="-3797"/>
                  <a:pt x="534844" y="11393"/>
                </a:cubicBezTo>
              </a:path>
            </a:pathLst>
          </a:custGeom>
          <a:gradFill flip="none" rotWithShape="0">
            <a:gsLst>
              <a:gs pos="0">
                <a:schemeClr val="accent1">
                  <a:lumMod val="60000"/>
                  <a:lumOff val="40000"/>
                </a:schemeClr>
              </a:gs>
              <a:gs pos="88000">
                <a:schemeClr val="accent1"/>
              </a:gs>
            </a:gsLst>
            <a:path path="circle">
              <a:fillToRect r="100000" b="100000"/>
            </a:path>
            <a:tileRect l="-100000" t="-100000"/>
          </a:gradFill>
          <a:ln w="9525" cap="flat">
            <a:noFill/>
            <a:prstDash val="solid"/>
            <a:miter/>
          </a:ln>
          <a:effectLst>
            <a:outerShdw algn="tl" blurRad="330200" dir="2700000" dist="114300" rotWithShape="0">
              <a:schemeClr val="accent1">
                <a:alpha val="25000"/>
              </a:schemeClr>
            </a:outerShdw>
          </a:effectLst>
        </p:spPr>
        <p:txBody>
          <a:bodyPr anchor="ctr" rtlCol="0"/>
          <a:p>
            <a: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1200" kumimoji="0" lang="zh-CN" noProof="0" normalizeH="0" spc="0" strike="noStrike" u="none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452" name="序号"/>
          <p:cNvSpPr txBox="1"/>
          <p:nvPr>
            <p:custDataLst>
              <p:tags r:id="rId11"/>
            </p:custDataLst>
          </p:nvPr>
        </p:nvSpPr>
        <p:spPr>
          <a:xfrm>
            <a:off x="5339977" y="3082108"/>
            <a:ext cx="572202" cy="525256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defPPr>
              <a:defRPr lang="zh-CN"/>
            </a:defPPr>
            <a:lvl1pPr algn="ctr" fontAlgn="auto" indent="0" lv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baseline="0" b="1" cap="none" sz="2400" i="0" kumimoji="0" normalizeH="0" spc="0" strike="noStrike" u="none">
                <a:ln>
                  <a:noFill/>
                </a:ln>
                <a:gradFill>
                  <a:gsLst>
                    <a:gs pos="39000">
                      <a:srgbClr val="FFFFFF"/>
                    </a:gs>
                    <a:gs pos="100000">
                      <a:srgbClr val="FFFFFF">
                        <a:alpha val="80000"/>
                      </a:srgbClr>
                    </a:gs>
                  </a:gsLst>
                  <a:lin ang="5400000" scaled="0"/>
                </a:gradFill>
                <a:effectLst>
                  <a:outerShdw algn="ctr" blurRad="101600" rotWithShape="0" sx="102000" sy="102000">
                    <a:srgbClr val="17D594">
                      <a:alpha val="48000"/>
                    </a:srgbClr>
                  </a:outerShdw>
                </a:effectLst>
                <a:uLnTx/>
                <a:uFillTx/>
                <a:latin typeface="+mj-ea"/>
                <a:ea typeface="+mj-ea"/>
              </a:defRPr>
            </a:lvl1pPr>
          </a:lstStyle>
          <a:p>
            <a:r>
              <a:rPr dirty="0" lang="en-US"/>
              <a:t>03</a:t>
            </a:r>
            <a:endParaRPr dirty="0" lang="en-US"/>
          </a:p>
        </p:txBody>
      </p:sp>
      <p:sp>
        <p:nvSpPr>
          <p:cNvPr id="1049454" name="任意多边形: 形状 32"/>
          <p:cNvSpPr/>
          <p:nvPr>
            <p:custDataLst>
              <p:tags r:id="rId12"/>
            </p:custDataLst>
          </p:nvPr>
        </p:nvSpPr>
        <p:spPr>
          <a:xfrm flipH="1">
            <a:off x="6032420" y="3408958"/>
            <a:ext cx="5544899" cy="914525"/>
          </a:xfrm>
          <a:custGeom>
            <a:avLst/>
            <a:gdLst>
              <a:gd name="connsiteX0" fmla="*/ 0 w 4998467"/>
              <a:gd name="connsiteY0" fmla="*/ 0 h 824401"/>
              <a:gd name="connsiteX1" fmla="*/ 1573161 w 4998467"/>
              <a:gd name="connsiteY1" fmla="*/ 0 h 824401"/>
              <a:gd name="connsiteX2" fmla="*/ 1573161 w 4998467"/>
              <a:gd name="connsiteY2" fmla="*/ 1441 h 824401"/>
              <a:gd name="connsiteX3" fmla="*/ 4049495 w 4998467"/>
              <a:gd name="connsiteY3" fmla="*/ 1441 h 824401"/>
              <a:gd name="connsiteX4" fmla="*/ 4053705 w 4998467"/>
              <a:gd name="connsiteY4" fmla="*/ 1 h 824401"/>
              <a:gd name="connsiteX5" fmla="*/ 4776604 w 4998467"/>
              <a:gd name="connsiteY5" fmla="*/ 1 h 824401"/>
              <a:gd name="connsiteX6" fmla="*/ 4807525 w 4998467"/>
              <a:gd name="connsiteY6" fmla="*/ 23576 h 824401"/>
              <a:gd name="connsiteX7" fmla="*/ 4988509 w 4998467"/>
              <a:gd name="connsiteY7" fmla="*/ 369765 h 824401"/>
              <a:gd name="connsiteX8" fmla="*/ 4996288 w 4998467"/>
              <a:gd name="connsiteY8" fmla="*/ 391679 h 824401"/>
              <a:gd name="connsiteX9" fmla="*/ 4998467 w 4998467"/>
              <a:gd name="connsiteY9" fmla="*/ 412201 h 824401"/>
              <a:gd name="connsiteX10" fmla="*/ 4996288 w 4998467"/>
              <a:gd name="connsiteY10" fmla="*/ 432724 h 824401"/>
              <a:gd name="connsiteX11" fmla="*/ 4988509 w 4998467"/>
              <a:gd name="connsiteY11" fmla="*/ 454637 h 824401"/>
              <a:gd name="connsiteX12" fmla="*/ 4807524 w 4998467"/>
              <a:gd name="connsiteY12" fmla="*/ 800827 h 824401"/>
              <a:gd name="connsiteX13" fmla="*/ 4776603 w 4998467"/>
              <a:gd name="connsiteY13" fmla="*/ 824401 h 824401"/>
              <a:gd name="connsiteX14" fmla="*/ 4338132 w 4998467"/>
              <a:gd name="connsiteY14" fmla="*/ 824401 h 824401"/>
              <a:gd name="connsiteX15" fmla="*/ 4053705 w 4998467"/>
              <a:gd name="connsiteY15" fmla="*/ 824401 h 824401"/>
              <a:gd name="connsiteX16" fmla="*/ 435113 w 4998467"/>
              <a:gd name="connsiteY16" fmla="*/ 824401 h 824401"/>
              <a:gd name="connsiteX17" fmla="*/ 435113 w 4998467"/>
              <a:gd name="connsiteY17" fmla="*/ 824400 h 824401"/>
              <a:gd name="connsiteX18" fmla="*/ 0 w 4998467"/>
              <a:gd name="connsiteY18" fmla="*/ 824400 h 8244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4998467" h="824401">
                <a:moveTo>
                  <a:pt x="0" y="0"/>
                </a:moveTo>
                <a:lnTo>
                  <a:pt x="1573161" y="0"/>
                </a:lnTo>
                <a:lnTo>
                  <a:pt x="1573161" y="1441"/>
                </a:lnTo>
                <a:lnTo>
                  <a:pt x="4049495" y="1441"/>
                </a:lnTo>
                <a:lnTo>
                  <a:pt x="4053705" y="1"/>
                </a:lnTo>
                <a:lnTo>
                  <a:pt x="4776604" y="1"/>
                </a:lnTo>
                <a:cubicBezTo>
                  <a:pt x="4788431" y="1"/>
                  <a:pt x="4799687" y="8582"/>
                  <a:pt x="4807525" y="23576"/>
                </a:cubicBezTo>
                <a:lnTo>
                  <a:pt x="4988509" y="369765"/>
                </a:lnTo>
                <a:cubicBezTo>
                  <a:pt x="4991966" y="376378"/>
                  <a:pt x="4994559" y="383821"/>
                  <a:pt x="4996288" y="391679"/>
                </a:cubicBezTo>
                <a:lnTo>
                  <a:pt x="4998467" y="412201"/>
                </a:lnTo>
                <a:lnTo>
                  <a:pt x="4996288" y="432724"/>
                </a:lnTo>
                <a:cubicBezTo>
                  <a:pt x="4994559" y="440582"/>
                  <a:pt x="4991966" y="448025"/>
                  <a:pt x="4988509" y="454637"/>
                </a:cubicBezTo>
                <a:lnTo>
                  <a:pt x="4807524" y="800827"/>
                </a:lnTo>
                <a:cubicBezTo>
                  <a:pt x="4799686" y="815820"/>
                  <a:pt x="4788431" y="824401"/>
                  <a:pt x="4776603" y="824401"/>
                </a:cubicBezTo>
                <a:lnTo>
                  <a:pt x="4338132" y="824401"/>
                </a:lnTo>
                <a:lnTo>
                  <a:pt x="4053705" y="824401"/>
                </a:lnTo>
                <a:lnTo>
                  <a:pt x="435113" y="824401"/>
                </a:lnTo>
                <a:lnTo>
                  <a:pt x="435113" y="824400"/>
                </a:lnTo>
                <a:lnTo>
                  <a:pt x="0" y="824400"/>
                </a:lnTo>
                <a:close/>
              </a:path>
            </a:pathLst>
          </a:custGeom>
          <a:noFill/>
          <a:ln>
            <a:gradFill flip="none" rotWithShape="1">
              <a:gsLst>
                <a:gs pos="0">
                  <a:schemeClr val="accent4">
                    <a:alpha val="0"/>
                  </a:schemeClr>
                </a:gs>
                <a:gs pos="100000">
                  <a:schemeClr val="accent4"/>
                </a:gs>
              </a:gsLst>
              <a:lin ang="0" scaled="0"/>
            </a:gra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rgbClr val="FFFFFF"/>
              </a:solidFill>
              <a:latin typeface="Arial" panose="020B0604020202020204"/>
              <a:ea typeface="微软雅黑" panose="020B0503020204020204" pitchFamily="34" charset="-122"/>
            </a:endParaRPr>
          </a:p>
        </p:txBody>
      </p:sp>
      <p:sp>
        <p:nvSpPr>
          <p:cNvPr id="1049456" name="Freeform 488"/>
          <p:cNvSpPr/>
          <p:nvPr>
            <p:custDataLst>
              <p:tags r:id="rId13"/>
            </p:custDataLst>
          </p:nvPr>
        </p:nvSpPr>
        <p:spPr>
          <a:xfrm rot="5400000">
            <a:off x="6147240" y="3394165"/>
            <a:ext cx="826198" cy="943509"/>
          </a:xfrm>
          <a:custGeom>
            <a:avLst/>
            <a:gdLst>
              <a:gd name="connsiteX0" fmla="*/ 534844 w 1166285"/>
              <a:gd name="connsiteY0" fmla="*/ 11393 h 1315046"/>
              <a:gd name="connsiteX1" fmla="*/ 59701 w 1166285"/>
              <a:gd name="connsiteY1" fmla="*/ 248964 h 1315046"/>
              <a:gd name="connsiteX2" fmla="*/ 0 w 1166285"/>
              <a:gd name="connsiteY2" fmla="*/ 345563 h 1315046"/>
              <a:gd name="connsiteX3" fmla="*/ 0 w 1166285"/>
              <a:gd name="connsiteY3" fmla="*/ 969484 h 1315046"/>
              <a:gd name="connsiteX4" fmla="*/ 59701 w 1166285"/>
              <a:gd name="connsiteY4" fmla="*/ 1066083 h 1315046"/>
              <a:gd name="connsiteX5" fmla="*/ 534844 w 1166285"/>
              <a:gd name="connsiteY5" fmla="*/ 1303654 h 1315046"/>
              <a:gd name="connsiteX6" fmla="*/ 631443 w 1166285"/>
              <a:gd name="connsiteY6" fmla="*/ 1303654 h 1315046"/>
              <a:gd name="connsiteX7" fmla="*/ 1106584 w 1166285"/>
              <a:gd name="connsiteY7" fmla="*/ 1066083 h 1315046"/>
              <a:gd name="connsiteX8" fmla="*/ 1166285 w 1166285"/>
              <a:gd name="connsiteY8" fmla="*/ 969484 h 1315046"/>
              <a:gd name="connsiteX9" fmla="*/ 1166285 w 1166285"/>
              <a:gd name="connsiteY9" fmla="*/ 345562 h 1315046"/>
              <a:gd name="connsiteX10" fmla="*/ 1106584 w 1166285"/>
              <a:gd name="connsiteY10" fmla="*/ 248964 h 1315046"/>
              <a:gd name="connsiteX11" fmla="*/ 631443 w 1166285"/>
              <a:gd name="connsiteY11" fmla="*/ 11393 h 1315046"/>
              <a:gd name="connsiteX12" fmla="*/ 534844 w 1166285"/>
              <a:gd name="connsiteY12" fmla="*/ 11393 h 13150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166285" h="1315046">
                <a:moveTo>
                  <a:pt x="534844" y="11393"/>
                </a:moveTo>
                <a:lnTo>
                  <a:pt x="59701" y="248964"/>
                </a:lnTo>
                <a:cubicBezTo>
                  <a:pt x="23104" y="267263"/>
                  <a:pt x="0" y="304646"/>
                  <a:pt x="0" y="345563"/>
                </a:cubicBezTo>
                <a:lnTo>
                  <a:pt x="0" y="969484"/>
                </a:lnTo>
                <a:cubicBezTo>
                  <a:pt x="0" y="1010401"/>
                  <a:pt x="23104" y="1047784"/>
                  <a:pt x="59701" y="1066083"/>
                </a:cubicBezTo>
                <a:lnTo>
                  <a:pt x="534844" y="1303654"/>
                </a:lnTo>
                <a:cubicBezTo>
                  <a:pt x="565224" y="1318844"/>
                  <a:pt x="601062" y="1318844"/>
                  <a:pt x="631443" y="1303654"/>
                </a:cubicBezTo>
                <a:lnTo>
                  <a:pt x="1106584" y="1066083"/>
                </a:lnTo>
                <a:cubicBezTo>
                  <a:pt x="1143181" y="1047784"/>
                  <a:pt x="1166285" y="1010401"/>
                  <a:pt x="1166285" y="969484"/>
                </a:cubicBezTo>
                <a:lnTo>
                  <a:pt x="1166285" y="345562"/>
                </a:lnTo>
                <a:cubicBezTo>
                  <a:pt x="1166285" y="304646"/>
                  <a:pt x="1143181" y="267263"/>
                  <a:pt x="1106584" y="248964"/>
                </a:cubicBezTo>
                <a:lnTo>
                  <a:pt x="631443" y="11393"/>
                </a:lnTo>
                <a:cubicBezTo>
                  <a:pt x="601062" y="-3797"/>
                  <a:pt x="565224" y="-3797"/>
                  <a:pt x="534844" y="11393"/>
                </a:cubicBezTo>
              </a:path>
            </a:pathLst>
          </a:custGeom>
          <a:gradFill flip="none" rotWithShape="0">
            <a:gsLst>
              <a:gs pos="0">
                <a:schemeClr val="accent4">
                  <a:lumMod val="60000"/>
                  <a:lumOff val="40000"/>
                </a:schemeClr>
              </a:gs>
              <a:gs pos="99000">
                <a:schemeClr val="accent4"/>
              </a:gs>
            </a:gsLst>
            <a:path path="circle">
              <a:fillToRect r="100000" b="100000"/>
            </a:path>
            <a:tileRect l="-100000" t="-100000"/>
          </a:gradFill>
          <a:ln w="9525" cap="flat">
            <a:noFill/>
            <a:prstDash val="solid"/>
            <a:miter/>
          </a:ln>
          <a:effectLst>
            <a:outerShdw algn="tl" blurRad="330200" dir="2700000" dist="114300" rotWithShape="0">
              <a:schemeClr val="accent4">
                <a:alpha val="25000"/>
              </a:schemeClr>
            </a:outerShdw>
          </a:effectLst>
        </p:spPr>
        <p:txBody>
          <a:bodyPr anchor="ctr" rtlCol="0"/>
          <a:p>
            <a: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1200" kumimoji="0" lang="zh-CN" noProof="0" normalizeH="0" spc="0" strike="noStrike" u="none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458" name="序号"/>
          <p:cNvSpPr txBox="1"/>
          <p:nvPr>
            <p:custDataLst>
              <p:tags r:id="rId14"/>
            </p:custDataLst>
          </p:nvPr>
        </p:nvSpPr>
        <p:spPr>
          <a:xfrm>
            <a:off x="6255721" y="3615353"/>
            <a:ext cx="572202" cy="525256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ct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baseline="0" b="1" cap="none" dirty="0" sz="2400" i="0" kern="1200" kumimoji="0" lang="en-US" noProof="0" normalizeH="0" spc="0" strike="noStrike" u="none">
                <a:ln>
                  <a:noFill/>
                </a:ln>
                <a:gradFill>
                  <a:gsLst>
                    <a:gs pos="39000">
                      <a:srgbClr val="FFFFFF"/>
                    </a:gs>
                    <a:gs pos="100000">
                      <a:srgbClr val="FFFFFF">
                        <a:alpha val="80000"/>
                      </a:srgbClr>
                    </a:gs>
                  </a:gsLst>
                  <a:lin ang="5400000" scaled="0"/>
                </a:gradFill>
                <a:effectLst>
                  <a:outerShdw algn="ctr" blurRad="101600" rotWithShape="0" sx="102000" sy="102000">
                    <a:srgbClr val="304FFE">
                      <a:alpha val="48000"/>
                    </a:srgbClr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04</a:t>
            </a:r>
            <a:endParaRPr baseline="0" b="1" cap="none" dirty="0" sz="2400" i="0" kern="1200" kumimoji="0" lang="en-US" noProof="0" normalizeH="0" spc="0" strike="noStrike" u="none">
              <a:ln>
                <a:noFill/>
              </a:ln>
              <a:gradFill>
                <a:gsLst>
                  <a:gs pos="39000">
                    <a:srgbClr val="FFFFFF"/>
                  </a:gs>
                  <a:gs pos="100000">
                    <a:srgbClr val="FFFFFF">
                      <a:alpha val="80000"/>
                    </a:srgbClr>
                  </a:gs>
                </a:gsLst>
                <a:lin ang="5400000" scaled="0"/>
              </a:gradFill>
              <a:effectLst>
                <a:outerShdw algn="ctr" blurRad="101600" rotWithShape="0" sx="102000" sy="102000">
                  <a:srgbClr val="304FFE">
                    <a:alpha val="48000"/>
                  </a:srgbClr>
                </a:outerShdw>
              </a:effectLst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460" name="任意多边形: 形状 12"/>
          <p:cNvSpPr/>
          <p:nvPr>
            <p:custDataLst>
              <p:tags r:id="rId15"/>
            </p:custDataLst>
          </p:nvPr>
        </p:nvSpPr>
        <p:spPr>
          <a:xfrm>
            <a:off x="608400" y="3959813"/>
            <a:ext cx="5544899" cy="914525"/>
          </a:xfrm>
          <a:custGeom>
            <a:avLst/>
            <a:gdLst>
              <a:gd name="connsiteX0" fmla="*/ 0 w 4998467"/>
              <a:gd name="connsiteY0" fmla="*/ 0 h 824401"/>
              <a:gd name="connsiteX1" fmla="*/ 1573161 w 4998467"/>
              <a:gd name="connsiteY1" fmla="*/ 0 h 824401"/>
              <a:gd name="connsiteX2" fmla="*/ 1573161 w 4998467"/>
              <a:gd name="connsiteY2" fmla="*/ 1441 h 824401"/>
              <a:gd name="connsiteX3" fmla="*/ 4049495 w 4998467"/>
              <a:gd name="connsiteY3" fmla="*/ 1441 h 824401"/>
              <a:gd name="connsiteX4" fmla="*/ 4053705 w 4998467"/>
              <a:gd name="connsiteY4" fmla="*/ 1 h 824401"/>
              <a:gd name="connsiteX5" fmla="*/ 4776604 w 4998467"/>
              <a:gd name="connsiteY5" fmla="*/ 1 h 824401"/>
              <a:gd name="connsiteX6" fmla="*/ 4807525 w 4998467"/>
              <a:gd name="connsiteY6" fmla="*/ 23576 h 824401"/>
              <a:gd name="connsiteX7" fmla="*/ 4988509 w 4998467"/>
              <a:gd name="connsiteY7" fmla="*/ 369765 h 824401"/>
              <a:gd name="connsiteX8" fmla="*/ 4996288 w 4998467"/>
              <a:gd name="connsiteY8" fmla="*/ 391679 h 824401"/>
              <a:gd name="connsiteX9" fmla="*/ 4998467 w 4998467"/>
              <a:gd name="connsiteY9" fmla="*/ 412201 h 824401"/>
              <a:gd name="connsiteX10" fmla="*/ 4996288 w 4998467"/>
              <a:gd name="connsiteY10" fmla="*/ 432724 h 824401"/>
              <a:gd name="connsiteX11" fmla="*/ 4988509 w 4998467"/>
              <a:gd name="connsiteY11" fmla="*/ 454637 h 824401"/>
              <a:gd name="connsiteX12" fmla="*/ 4807524 w 4998467"/>
              <a:gd name="connsiteY12" fmla="*/ 800827 h 824401"/>
              <a:gd name="connsiteX13" fmla="*/ 4776603 w 4998467"/>
              <a:gd name="connsiteY13" fmla="*/ 824401 h 824401"/>
              <a:gd name="connsiteX14" fmla="*/ 4338132 w 4998467"/>
              <a:gd name="connsiteY14" fmla="*/ 824401 h 824401"/>
              <a:gd name="connsiteX15" fmla="*/ 4053705 w 4998467"/>
              <a:gd name="connsiteY15" fmla="*/ 824401 h 824401"/>
              <a:gd name="connsiteX16" fmla="*/ 435113 w 4998467"/>
              <a:gd name="connsiteY16" fmla="*/ 824401 h 824401"/>
              <a:gd name="connsiteX17" fmla="*/ 435113 w 4998467"/>
              <a:gd name="connsiteY17" fmla="*/ 824400 h 824401"/>
              <a:gd name="connsiteX18" fmla="*/ 0 w 4998467"/>
              <a:gd name="connsiteY18" fmla="*/ 824400 h 8244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4998467" h="824401">
                <a:moveTo>
                  <a:pt x="0" y="0"/>
                </a:moveTo>
                <a:lnTo>
                  <a:pt x="1573161" y="0"/>
                </a:lnTo>
                <a:lnTo>
                  <a:pt x="1573161" y="1441"/>
                </a:lnTo>
                <a:lnTo>
                  <a:pt x="4049495" y="1441"/>
                </a:lnTo>
                <a:lnTo>
                  <a:pt x="4053705" y="1"/>
                </a:lnTo>
                <a:lnTo>
                  <a:pt x="4776604" y="1"/>
                </a:lnTo>
                <a:cubicBezTo>
                  <a:pt x="4788431" y="1"/>
                  <a:pt x="4799687" y="8582"/>
                  <a:pt x="4807525" y="23576"/>
                </a:cubicBezTo>
                <a:lnTo>
                  <a:pt x="4988509" y="369765"/>
                </a:lnTo>
                <a:cubicBezTo>
                  <a:pt x="4991966" y="376378"/>
                  <a:pt x="4994559" y="383821"/>
                  <a:pt x="4996288" y="391679"/>
                </a:cubicBezTo>
                <a:lnTo>
                  <a:pt x="4998467" y="412201"/>
                </a:lnTo>
                <a:lnTo>
                  <a:pt x="4996288" y="432724"/>
                </a:lnTo>
                <a:cubicBezTo>
                  <a:pt x="4994559" y="440582"/>
                  <a:pt x="4991966" y="448025"/>
                  <a:pt x="4988509" y="454637"/>
                </a:cubicBezTo>
                <a:lnTo>
                  <a:pt x="4807524" y="800827"/>
                </a:lnTo>
                <a:cubicBezTo>
                  <a:pt x="4799686" y="815820"/>
                  <a:pt x="4788431" y="824401"/>
                  <a:pt x="4776603" y="824401"/>
                </a:cubicBezTo>
                <a:lnTo>
                  <a:pt x="4338132" y="824401"/>
                </a:lnTo>
                <a:lnTo>
                  <a:pt x="4053705" y="824401"/>
                </a:lnTo>
                <a:lnTo>
                  <a:pt x="435113" y="824401"/>
                </a:lnTo>
                <a:lnTo>
                  <a:pt x="435113" y="824400"/>
                </a:lnTo>
                <a:lnTo>
                  <a:pt x="0" y="824400"/>
                </a:lnTo>
                <a:close/>
              </a:path>
            </a:pathLst>
          </a:custGeom>
          <a:noFill/>
          <a:ln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1"/>
                </a:gs>
              </a:gsLst>
              <a:lin ang="0" scaled="0"/>
            </a:gra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rgbClr val="FFFFFF"/>
              </a:solidFill>
              <a:latin typeface="Arial" panose="020B0604020202020204"/>
              <a:ea typeface="微软雅黑" panose="020B0503020204020204" pitchFamily="34" charset="-122"/>
            </a:endParaRPr>
          </a:p>
        </p:txBody>
      </p:sp>
      <p:sp>
        <p:nvSpPr>
          <p:cNvPr id="1049462" name="Freeform 488"/>
          <p:cNvSpPr/>
          <p:nvPr>
            <p:custDataLst>
              <p:tags r:id="rId16"/>
            </p:custDataLst>
          </p:nvPr>
        </p:nvSpPr>
        <p:spPr>
          <a:xfrm rot="5400000">
            <a:off x="5213182" y="3945020"/>
            <a:ext cx="826198" cy="943509"/>
          </a:xfrm>
          <a:custGeom>
            <a:avLst/>
            <a:gdLst>
              <a:gd name="connsiteX0" fmla="*/ 534844 w 1166285"/>
              <a:gd name="connsiteY0" fmla="*/ 11393 h 1315046"/>
              <a:gd name="connsiteX1" fmla="*/ 59701 w 1166285"/>
              <a:gd name="connsiteY1" fmla="*/ 248964 h 1315046"/>
              <a:gd name="connsiteX2" fmla="*/ 0 w 1166285"/>
              <a:gd name="connsiteY2" fmla="*/ 345563 h 1315046"/>
              <a:gd name="connsiteX3" fmla="*/ 0 w 1166285"/>
              <a:gd name="connsiteY3" fmla="*/ 969484 h 1315046"/>
              <a:gd name="connsiteX4" fmla="*/ 59701 w 1166285"/>
              <a:gd name="connsiteY4" fmla="*/ 1066083 h 1315046"/>
              <a:gd name="connsiteX5" fmla="*/ 534844 w 1166285"/>
              <a:gd name="connsiteY5" fmla="*/ 1303654 h 1315046"/>
              <a:gd name="connsiteX6" fmla="*/ 631443 w 1166285"/>
              <a:gd name="connsiteY6" fmla="*/ 1303654 h 1315046"/>
              <a:gd name="connsiteX7" fmla="*/ 1106584 w 1166285"/>
              <a:gd name="connsiteY7" fmla="*/ 1066083 h 1315046"/>
              <a:gd name="connsiteX8" fmla="*/ 1166285 w 1166285"/>
              <a:gd name="connsiteY8" fmla="*/ 969484 h 1315046"/>
              <a:gd name="connsiteX9" fmla="*/ 1166285 w 1166285"/>
              <a:gd name="connsiteY9" fmla="*/ 345562 h 1315046"/>
              <a:gd name="connsiteX10" fmla="*/ 1106584 w 1166285"/>
              <a:gd name="connsiteY10" fmla="*/ 248964 h 1315046"/>
              <a:gd name="connsiteX11" fmla="*/ 631443 w 1166285"/>
              <a:gd name="connsiteY11" fmla="*/ 11393 h 1315046"/>
              <a:gd name="connsiteX12" fmla="*/ 534844 w 1166285"/>
              <a:gd name="connsiteY12" fmla="*/ 11393 h 13150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166285" h="1315046">
                <a:moveTo>
                  <a:pt x="534844" y="11393"/>
                </a:moveTo>
                <a:lnTo>
                  <a:pt x="59701" y="248964"/>
                </a:lnTo>
                <a:cubicBezTo>
                  <a:pt x="23104" y="267263"/>
                  <a:pt x="0" y="304646"/>
                  <a:pt x="0" y="345563"/>
                </a:cubicBezTo>
                <a:lnTo>
                  <a:pt x="0" y="969484"/>
                </a:lnTo>
                <a:cubicBezTo>
                  <a:pt x="0" y="1010401"/>
                  <a:pt x="23104" y="1047784"/>
                  <a:pt x="59701" y="1066083"/>
                </a:cubicBezTo>
                <a:lnTo>
                  <a:pt x="534844" y="1303654"/>
                </a:lnTo>
                <a:cubicBezTo>
                  <a:pt x="565224" y="1318844"/>
                  <a:pt x="601062" y="1318844"/>
                  <a:pt x="631443" y="1303654"/>
                </a:cubicBezTo>
                <a:lnTo>
                  <a:pt x="1106584" y="1066083"/>
                </a:lnTo>
                <a:cubicBezTo>
                  <a:pt x="1143181" y="1047784"/>
                  <a:pt x="1166285" y="1010401"/>
                  <a:pt x="1166285" y="969484"/>
                </a:cubicBezTo>
                <a:lnTo>
                  <a:pt x="1166285" y="345562"/>
                </a:lnTo>
                <a:cubicBezTo>
                  <a:pt x="1166285" y="304646"/>
                  <a:pt x="1143181" y="267263"/>
                  <a:pt x="1106584" y="248964"/>
                </a:cubicBezTo>
                <a:lnTo>
                  <a:pt x="631443" y="11393"/>
                </a:lnTo>
                <a:cubicBezTo>
                  <a:pt x="601062" y="-3797"/>
                  <a:pt x="565224" y="-3797"/>
                  <a:pt x="534844" y="11393"/>
                </a:cubicBezTo>
              </a:path>
            </a:pathLst>
          </a:custGeom>
          <a:gradFill flip="none" rotWithShape="0">
            <a:gsLst>
              <a:gs pos="0">
                <a:schemeClr val="accent1">
                  <a:lumMod val="60000"/>
                  <a:lumOff val="40000"/>
                </a:schemeClr>
              </a:gs>
              <a:gs pos="88000">
                <a:schemeClr val="accent1"/>
              </a:gs>
            </a:gsLst>
            <a:path path="circle">
              <a:fillToRect r="100000" b="100000"/>
            </a:path>
            <a:tileRect l="-100000" t="-100000"/>
          </a:gradFill>
          <a:ln w="9525" cap="flat">
            <a:noFill/>
            <a:prstDash val="solid"/>
            <a:miter/>
          </a:ln>
          <a:effectLst>
            <a:outerShdw algn="tl" blurRad="330200" dir="2700000" dist="114300" rotWithShape="0">
              <a:schemeClr val="accent1">
                <a:alpha val="25000"/>
              </a:schemeClr>
            </a:outerShdw>
          </a:effectLst>
        </p:spPr>
        <p:txBody>
          <a:bodyPr anchor="ctr" rtlCol="0"/>
          <a:p>
            <a: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1200" kumimoji="0" lang="zh-CN" noProof="0" normalizeH="0" spc="0" strike="noStrike" u="none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464" name="序号"/>
          <p:cNvSpPr txBox="1"/>
          <p:nvPr>
            <p:custDataLst>
              <p:tags r:id="rId17"/>
            </p:custDataLst>
          </p:nvPr>
        </p:nvSpPr>
        <p:spPr>
          <a:xfrm>
            <a:off x="5339977" y="4174661"/>
            <a:ext cx="572202" cy="525256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defPPr>
              <a:defRPr lang="zh-CN"/>
            </a:defPPr>
            <a:lvl1pPr algn="ctr" fontAlgn="auto" indent="0" lv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baseline="0" b="1" cap="none" sz="2400" i="0" kumimoji="0" normalizeH="0" spc="0" strike="noStrike" u="none">
                <a:ln>
                  <a:noFill/>
                </a:ln>
                <a:gradFill>
                  <a:gsLst>
                    <a:gs pos="39000">
                      <a:srgbClr val="FFFFFF"/>
                    </a:gs>
                    <a:gs pos="100000">
                      <a:srgbClr val="FFFFFF">
                        <a:alpha val="80000"/>
                      </a:srgbClr>
                    </a:gs>
                  </a:gsLst>
                  <a:lin ang="5400000" scaled="0"/>
                </a:gradFill>
                <a:effectLst>
                  <a:outerShdw algn="ctr" blurRad="101600" rotWithShape="0" sx="102000" sy="102000">
                    <a:srgbClr val="17D594">
                      <a:alpha val="48000"/>
                    </a:srgbClr>
                  </a:outerShdw>
                </a:effectLst>
                <a:uLnTx/>
                <a:uFillTx/>
                <a:latin typeface="+mj-ea"/>
                <a:ea typeface="+mj-ea"/>
              </a:defRPr>
            </a:lvl1pPr>
          </a:lstStyle>
          <a:p>
            <a:r>
              <a:rPr dirty="0" lang="en-US"/>
              <a:t>05</a:t>
            </a:r>
            <a:endParaRPr dirty="0" lang="en-US"/>
          </a:p>
        </p:txBody>
      </p:sp>
      <p:sp>
        <p:nvSpPr>
          <p:cNvPr id="1049466" name="任意多边形: 形状 22"/>
          <p:cNvSpPr/>
          <p:nvPr>
            <p:custDataLst>
              <p:tags r:id="rId18"/>
            </p:custDataLst>
          </p:nvPr>
        </p:nvSpPr>
        <p:spPr>
          <a:xfrm flipH="1">
            <a:off x="6032420" y="4497284"/>
            <a:ext cx="5544899" cy="914525"/>
          </a:xfrm>
          <a:custGeom>
            <a:avLst/>
            <a:gdLst>
              <a:gd name="connsiteX0" fmla="*/ 0 w 4998467"/>
              <a:gd name="connsiteY0" fmla="*/ 0 h 824401"/>
              <a:gd name="connsiteX1" fmla="*/ 1573161 w 4998467"/>
              <a:gd name="connsiteY1" fmla="*/ 0 h 824401"/>
              <a:gd name="connsiteX2" fmla="*/ 1573161 w 4998467"/>
              <a:gd name="connsiteY2" fmla="*/ 1441 h 824401"/>
              <a:gd name="connsiteX3" fmla="*/ 4049495 w 4998467"/>
              <a:gd name="connsiteY3" fmla="*/ 1441 h 824401"/>
              <a:gd name="connsiteX4" fmla="*/ 4053705 w 4998467"/>
              <a:gd name="connsiteY4" fmla="*/ 1 h 824401"/>
              <a:gd name="connsiteX5" fmla="*/ 4776604 w 4998467"/>
              <a:gd name="connsiteY5" fmla="*/ 1 h 824401"/>
              <a:gd name="connsiteX6" fmla="*/ 4807525 w 4998467"/>
              <a:gd name="connsiteY6" fmla="*/ 23576 h 824401"/>
              <a:gd name="connsiteX7" fmla="*/ 4988509 w 4998467"/>
              <a:gd name="connsiteY7" fmla="*/ 369765 h 824401"/>
              <a:gd name="connsiteX8" fmla="*/ 4996288 w 4998467"/>
              <a:gd name="connsiteY8" fmla="*/ 391679 h 824401"/>
              <a:gd name="connsiteX9" fmla="*/ 4998467 w 4998467"/>
              <a:gd name="connsiteY9" fmla="*/ 412201 h 824401"/>
              <a:gd name="connsiteX10" fmla="*/ 4996288 w 4998467"/>
              <a:gd name="connsiteY10" fmla="*/ 432724 h 824401"/>
              <a:gd name="connsiteX11" fmla="*/ 4988509 w 4998467"/>
              <a:gd name="connsiteY11" fmla="*/ 454637 h 824401"/>
              <a:gd name="connsiteX12" fmla="*/ 4807524 w 4998467"/>
              <a:gd name="connsiteY12" fmla="*/ 800827 h 824401"/>
              <a:gd name="connsiteX13" fmla="*/ 4776603 w 4998467"/>
              <a:gd name="connsiteY13" fmla="*/ 824401 h 824401"/>
              <a:gd name="connsiteX14" fmla="*/ 4338132 w 4998467"/>
              <a:gd name="connsiteY14" fmla="*/ 824401 h 824401"/>
              <a:gd name="connsiteX15" fmla="*/ 4053705 w 4998467"/>
              <a:gd name="connsiteY15" fmla="*/ 824401 h 824401"/>
              <a:gd name="connsiteX16" fmla="*/ 435113 w 4998467"/>
              <a:gd name="connsiteY16" fmla="*/ 824401 h 824401"/>
              <a:gd name="connsiteX17" fmla="*/ 435113 w 4998467"/>
              <a:gd name="connsiteY17" fmla="*/ 824400 h 824401"/>
              <a:gd name="connsiteX18" fmla="*/ 0 w 4998467"/>
              <a:gd name="connsiteY18" fmla="*/ 824400 h 8244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4998467" h="824401">
                <a:moveTo>
                  <a:pt x="0" y="0"/>
                </a:moveTo>
                <a:lnTo>
                  <a:pt x="1573161" y="0"/>
                </a:lnTo>
                <a:lnTo>
                  <a:pt x="1573161" y="1441"/>
                </a:lnTo>
                <a:lnTo>
                  <a:pt x="4049495" y="1441"/>
                </a:lnTo>
                <a:lnTo>
                  <a:pt x="4053705" y="1"/>
                </a:lnTo>
                <a:lnTo>
                  <a:pt x="4776604" y="1"/>
                </a:lnTo>
                <a:cubicBezTo>
                  <a:pt x="4788431" y="1"/>
                  <a:pt x="4799687" y="8582"/>
                  <a:pt x="4807525" y="23576"/>
                </a:cubicBezTo>
                <a:lnTo>
                  <a:pt x="4988509" y="369765"/>
                </a:lnTo>
                <a:cubicBezTo>
                  <a:pt x="4991966" y="376378"/>
                  <a:pt x="4994559" y="383821"/>
                  <a:pt x="4996288" y="391679"/>
                </a:cubicBezTo>
                <a:lnTo>
                  <a:pt x="4998467" y="412201"/>
                </a:lnTo>
                <a:lnTo>
                  <a:pt x="4996288" y="432724"/>
                </a:lnTo>
                <a:cubicBezTo>
                  <a:pt x="4994559" y="440582"/>
                  <a:pt x="4991966" y="448025"/>
                  <a:pt x="4988509" y="454637"/>
                </a:cubicBezTo>
                <a:lnTo>
                  <a:pt x="4807524" y="800827"/>
                </a:lnTo>
                <a:cubicBezTo>
                  <a:pt x="4799686" y="815820"/>
                  <a:pt x="4788431" y="824401"/>
                  <a:pt x="4776603" y="824401"/>
                </a:cubicBezTo>
                <a:lnTo>
                  <a:pt x="4338132" y="824401"/>
                </a:lnTo>
                <a:lnTo>
                  <a:pt x="4053705" y="824401"/>
                </a:lnTo>
                <a:lnTo>
                  <a:pt x="435113" y="824401"/>
                </a:lnTo>
                <a:lnTo>
                  <a:pt x="435113" y="824400"/>
                </a:lnTo>
                <a:lnTo>
                  <a:pt x="0" y="824400"/>
                </a:lnTo>
                <a:close/>
              </a:path>
            </a:pathLst>
          </a:custGeom>
          <a:noFill/>
          <a:ln>
            <a:gradFill flip="none" rotWithShape="1">
              <a:gsLst>
                <a:gs pos="0">
                  <a:schemeClr val="accent4">
                    <a:alpha val="0"/>
                  </a:schemeClr>
                </a:gs>
                <a:gs pos="100000">
                  <a:schemeClr val="accent4"/>
                </a:gs>
              </a:gsLst>
              <a:lin ang="0" scaled="0"/>
            </a:gra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rgbClr val="FFFFFF"/>
              </a:solidFill>
              <a:latin typeface="Arial" panose="020B0604020202020204"/>
              <a:ea typeface="微软雅黑" panose="020B0503020204020204" pitchFamily="34" charset="-122"/>
            </a:endParaRPr>
          </a:p>
        </p:txBody>
      </p:sp>
      <p:sp>
        <p:nvSpPr>
          <p:cNvPr id="1049468" name="Freeform 488"/>
          <p:cNvSpPr/>
          <p:nvPr>
            <p:custDataLst>
              <p:tags r:id="rId19"/>
            </p:custDataLst>
          </p:nvPr>
        </p:nvSpPr>
        <p:spPr>
          <a:xfrm rot="5400000">
            <a:off x="6147240" y="4483196"/>
            <a:ext cx="826198" cy="943509"/>
          </a:xfrm>
          <a:custGeom>
            <a:avLst/>
            <a:gdLst>
              <a:gd name="connsiteX0" fmla="*/ 534844 w 1166285"/>
              <a:gd name="connsiteY0" fmla="*/ 11393 h 1315046"/>
              <a:gd name="connsiteX1" fmla="*/ 59701 w 1166285"/>
              <a:gd name="connsiteY1" fmla="*/ 248964 h 1315046"/>
              <a:gd name="connsiteX2" fmla="*/ 0 w 1166285"/>
              <a:gd name="connsiteY2" fmla="*/ 345563 h 1315046"/>
              <a:gd name="connsiteX3" fmla="*/ 0 w 1166285"/>
              <a:gd name="connsiteY3" fmla="*/ 969484 h 1315046"/>
              <a:gd name="connsiteX4" fmla="*/ 59701 w 1166285"/>
              <a:gd name="connsiteY4" fmla="*/ 1066083 h 1315046"/>
              <a:gd name="connsiteX5" fmla="*/ 534844 w 1166285"/>
              <a:gd name="connsiteY5" fmla="*/ 1303654 h 1315046"/>
              <a:gd name="connsiteX6" fmla="*/ 631443 w 1166285"/>
              <a:gd name="connsiteY6" fmla="*/ 1303654 h 1315046"/>
              <a:gd name="connsiteX7" fmla="*/ 1106584 w 1166285"/>
              <a:gd name="connsiteY7" fmla="*/ 1066083 h 1315046"/>
              <a:gd name="connsiteX8" fmla="*/ 1166285 w 1166285"/>
              <a:gd name="connsiteY8" fmla="*/ 969484 h 1315046"/>
              <a:gd name="connsiteX9" fmla="*/ 1166285 w 1166285"/>
              <a:gd name="connsiteY9" fmla="*/ 345562 h 1315046"/>
              <a:gd name="connsiteX10" fmla="*/ 1106584 w 1166285"/>
              <a:gd name="connsiteY10" fmla="*/ 248964 h 1315046"/>
              <a:gd name="connsiteX11" fmla="*/ 631443 w 1166285"/>
              <a:gd name="connsiteY11" fmla="*/ 11393 h 1315046"/>
              <a:gd name="connsiteX12" fmla="*/ 534844 w 1166285"/>
              <a:gd name="connsiteY12" fmla="*/ 11393 h 13150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166285" h="1315046">
                <a:moveTo>
                  <a:pt x="534844" y="11393"/>
                </a:moveTo>
                <a:lnTo>
                  <a:pt x="59701" y="248964"/>
                </a:lnTo>
                <a:cubicBezTo>
                  <a:pt x="23104" y="267263"/>
                  <a:pt x="0" y="304646"/>
                  <a:pt x="0" y="345563"/>
                </a:cubicBezTo>
                <a:lnTo>
                  <a:pt x="0" y="969484"/>
                </a:lnTo>
                <a:cubicBezTo>
                  <a:pt x="0" y="1010401"/>
                  <a:pt x="23104" y="1047784"/>
                  <a:pt x="59701" y="1066083"/>
                </a:cubicBezTo>
                <a:lnTo>
                  <a:pt x="534844" y="1303654"/>
                </a:lnTo>
                <a:cubicBezTo>
                  <a:pt x="565224" y="1318844"/>
                  <a:pt x="601062" y="1318844"/>
                  <a:pt x="631443" y="1303654"/>
                </a:cubicBezTo>
                <a:lnTo>
                  <a:pt x="1106584" y="1066083"/>
                </a:lnTo>
                <a:cubicBezTo>
                  <a:pt x="1143181" y="1047784"/>
                  <a:pt x="1166285" y="1010401"/>
                  <a:pt x="1166285" y="969484"/>
                </a:cubicBezTo>
                <a:lnTo>
                  <a:pt x="1166285" y="345562"/>
                </a:lnTo>
                <a:cubicBezTo>
                  <a:pt x="1166285" y="304646"/>
                  <a:pt x="1143181" y="267263"/>
                  <a:pt x="1106584" y="248964"/>
                </a:cubicBezTo>
                <a:lnTo>
                  <a:pt x="631443" y="11393"/>
                </a:lnTo>
                <a:cubicBezTo>
                  <a:pt x="601062" y="-3797"/>
                  <a:pt x="565224" y="-3797"/>
                  <a:pt x="534844" y="11393"/>
                </a:cubicBezTo>
              </a:path>
            </a:pathLst>
          </a:custGeom>
          <a:gradFill flip="none" rotWithShape="0">
            <a:gsLst>
              <a:gs pos="0">
                <a:schemeClr val="accent4">
                  <a:lumMod val="60000"/>
                  <a:lumOff val="40000"/>
                </a:schemeClr>
              </a:gs>
              <a:gs pos="99000">
                <a:schemeClr val="accent4"/>
              </a:gs>
            </a:gsLst>
            <a:path path="circle">
              <a:fillToRect r="100000" b="100000"/>
            </a:path>
            <a:tileRect l="-100000" t="-100000"/>
          </a:gradFill>
          <a:ln w="9525" cap="flat">
            <a:noFill/>
            <a:prstDash val="solid"/>
            <a:miter/>
          </a:ln>
          <a:effectLst>
            <a:outerShdw algn="tl" blurRad="330200" dir="2700000" dist="114300" rotWithShape="0">
              <a:schemeClr val="accent4">
                <a:alpha val="25000"/>
              </a:schemeClr>
            </a:outerShdw>
          </a:effectLst>
        </p:spPr>
        <p:txBody>
          <a:bodyPr anchor="ctr" rtlCol="0"/>
          <a:p>
            <a: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1200" kumimoji="0" lang="zh-CN" noProof="0" normalizeH="0" spc="0" strike="noStrike" u="none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470" name="序号"/>
          <p:cNvSpPr txBox="1"/>
          <p:nvPr>
            <p:custDataLst>
              <p:tags r:id="rId20"/>
            </p:custDataLst>
          </p:nvPr>
        </p:nvSpPr>
        <p:spPr>
          <a:xfrm>
            <a:off x="6255721" y="4704383"/>
            <a:ext cx="572202" cy="525256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ct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baseline="0" b="1" cap="none" dirty="0" sz="2400" i="0" kern="1200" kumimoji="0" lang="en-US" noProof="0" normalizeH="0" spc="0" strike="noStrike" u="none">
                <a:ln>
                  <a:noFill/>
                </a:ln>
                <a:gradFill>
                  <a:gsLst>
                    <a:gs pos="39000">
                      <a:srgbClr val="FFFFFF"/>
                    </a:gs>
                    <a:gs pos="100000">
                      <a:srgbClr val="FFFFFF">
                        <a:alpha val="80000"/>
                      </a:srgbClr>
                    </a:gs>
                  </a:gsLst>
                  <a:lin ang="5400000" scaled="0"/>
                </a:gradFill>
                <a:effectLst>
                  <a:outerShdw algn="ctr" blurRad="101600" rotWithShape="0" sx="102000" sy="102000">
                    <a:srgbClr val="304FFE">
                      <a:alpha val="48000"/>
                    </a:srgbClr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06</a:t>
            </a:r>
            <a:endParaRPr baseline="0" b="1" cap="none" dirty="0" sz="2400" i="0" kern="1200" kumimoji="0" lang="en-US" noProof="0" normalizeH="0" spc="0" strike="noStrike" u="none">
              <a:ln>
                <a:noFill/>
              </a:ln>
              <a:gradFill>
                <a:gsLst>
                  <a:gs pos="39000">
                    <a:srgbClr val="FFFFFF"/>
                  </a:gs>
                  <a:gs pos="100000">
                    <a:srgbClr val="FFFFFF">
                      <a:alpha val="80000"/>
                    </a:srgbClr>
                  </a:gs>
                </a:gsLst>
                <a:lin ang="5400000" scaled="0"/>
              </a:gradFill>
              <a:effectLst>
                <a:outerShdw algn="ctr" blurRad="101600" rotWithShape="0" sx="102000" sy="102000">
                  <a:srgbClr val="304FFE">
                    <a:alpha val="48000"/>
                  </a:srgbClr>
                </a:outerShdw>
              </a:effectLst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472" name="任意多边形: 形状 27"/>
          <p:cNvSpPr/>
          <p:nvPr>
            <p:custDataLst>
              <p:tags r:id="rId21"/>
            </p:custDataLst>
          </p:nvPr>
        </p:nvSpPr>
        <p:spPr>
          <a:xfrm>
            <a:off x="608400" y="5052366"/>
            <a:ext cx="5544899" cy="914525"/>
          </a:xfrm>
          <a:custGeom>
            <a:avLst/>
            <a:gdLst>
              <a:gd name="connsiteX0" fmla="*/ 0 w 4998467"/>
              <a:gd name="connsiteY0" fmla="*/ 0 h 824401"/>
              <a:gd name="connsiteX1" fmla="*/ 1573161 w 4998467"/>
              <a:gd name="connsiteY1" fmla="*/ 0 h 824401"/>
              <a:gd name="connsiteX2" fmla="*/ 1573161 w 4998467"/>
              <a:gd name="connsiteY2" fmla="*/ 1441 h 824401"/>
              <a:gd name="connsiteX3" fmla="*/ 4049495 w 4998467"/>
              <a:gd name="connsiteY3" fmla="*/ 1441 h 824401"/>
              <a:gd name="connsiteX4" fmla="*/ 4053705 w 4998467"/>
              <a:gd name="connsiteY4" fmla="*/ 1 h 824401"/>
              <a:gd name="connsiteX5" fmla="*/ 4776604 w 4998467"/>
              <a:gd name="connsiteY5" fmla="*/ 1 h 824401"/>
              <a:gd name="connsiteX6" fmla="*/ 4807525 w 4998467"/>
              <a:gd name="connsiteY6" fmla="*/ 23576 h 824401"/>
              <a:gd name="connsiteX7" fmla="*/ 4988509 w 4998467"/>
              <a:gd name="connsiteY7" fmla="*/ 369765 h 824401"/>
              <a:gd name="connsiteX8" fmla="*/ 4996288 w 4998467"/>
              <a:gd name="connsiteY8" fmla="*/ 391679 h 824401"/>
              <a:gd name="connsiteX9" fmla="*/ 4998467 w 4998467"/>
              <a:gd name="connsiteY9" fmla="*/ 412201 h 824401"/>
              <a:gd name="connsiteX10" fmla="*/ 4996288 w 4998467"/>
              <a:gd name="connsiteY10" fmla="*/ 432724 h 824401"/>
              <a:gd name="connsiteX11" fmla="*/ 4988509 w 4998467"/>
              <a:gd name="connsiteY11" fmla="*/ 454637 h 824401"/>
              <a:gd name="connsiteX12" fmla="*/ 4807524 w 4998467"/>
              <a:gd name="connsiteY12" fmla="*/ 800827 h 824401"/>
              <a:gd name="connsiteX13" fmla="*/ 4776603 w 4998467"/>
              <a:gd name="connsiteY13" fmla="*/ 824401 h 824401"/>
              <a:gd name="connsiteX14" fmla="*/ 4338132 w 4998467"/>
              <a:gd name="connsiteY14" fmla="*/ 824401 h 824401"/>
              <a:gd name="connsiteX15" fmla="*/ 4053705 w 4998467"/>
              <a:gd name="connsiteY15" fmla="*/ 824401 h 824401"/>
              <a:gd name="connsiteX16" fmla="*/ 435113 w 4998467"/>
              <a:gd name="connsiteY16" fmla="*/ 824401 h 824401"/>
              <a:gd name="connsiteX17" fmla="*/ 435113 w 4998467"/>
              <a:gd name="connsiteY17" fmla="*/ 824400 h 824401"/>
              <a:gd name="connsiteX18" fmla="*/ 0 w 4998467"/>
              <a:gd name="connsiteY18" fmla="*/ 824400 h 8244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4998467" h="824401">
                <a:moveTo>
                  <a:pt x="0" y="0"/>
                </a:moveTo>
                <a:lnTo>
                  <a:pt x="1573161" y="0"/>
                </a:lnTo>
                <a:lnTo>
                  <a:pt x="1573161" y="1441"/>
                </a:lnTo>
                <a:lnTo>
                  <a:pt x="4049495" y="1441"/>
                </a:lnTo>
                <a:lnTo>
                  <a:pt x="4053705" y="1"/>
                </a:lnTo>
                <a:lnTo>
                  <a:pt x="4776604" y="1"/>
                </a:lnTo>
                <a:cubicBezTo>
                  <a:pt x="4788431" y="1"/>
                  <a:pt x="4799687" y="8582"/>
                  <a:pt x="4807525" y="23576"/>
                </a:cubicBezTo>
                <a:lnTo>
                  <a:pt x="4988509" y="369765"/>
                </a:lnTo>
                <a:cubicBezTo>
                  <a:pt x="4991966" y="376378"/>
                  <a:pt x="4994559" y="383821"/>
                  <a:pt x="4996288" y="391679"/>
                </a:cubicBezTo>
                <a:lnTo>
                  <a:pt x="4998467" y="412201"/>
                </a:lnTo>
                <a:lnTo>
                  <a:pt x="4996288" y="432724"/>
                </a:lnTo>
                <a:cubicBezTo>
                  <a:pt x="4994559" y="440582"/>
                  <a:pt x="4991966" y="448025"/>
                  <a:pt x="4988509" y="454637"/>
                </a:cubicBezTo>
                <a:lnTo>
                  <a:pt x="4807524" y="800827"/>
                </a:lnTo>
                <a:cubicBezTo>
                  <a:pt x="4799686" y="815820"/>
                  <a:pt x="4788431" y="824401"/>
                  <a:pt x="4776603" y="824401"/>
                </a:cubicBezTo>
                <a:lnTo>
                  <a:pt x="4338132" y="824401"/>
                </a:lnTo>
                <a:lnTo>
                  <a:pt x="4053705" y="824401"/>
                </a:lnTo>
                <a:lnTo>
                  <a:pt x="435113" y="824401"/>
                </a:lnTo>
                <a:lnTo>
                  <a:pt x="435113" y="824400"/>
                </a:lnTo>
                <a:lnTo>
                  <a:pt x="0" y="824400"/>
                </a:lnTo>
                <a:close/>
              </a:path>
            </a:pathLst>
          </a:custGeom>
          <a:noFill/>
          <a:ln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1"/>
                </a:gs>
              </a:gsLst>
              <a:lin ang="0" scaled="0"/>
            </a:gra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rgbClr val="FFFFFF"/>
              </a:solidFill>
              <a:latin typeface="Arial" panose="020B0604020202020204"/>
              <a:ea typeface="微软雅黑" panose="020B0503020204020204" pitchFamily="34" charset="-122"/>
            </a:endParaRPr>
          </a:p>
        </p:txBody>
      </p:sp>
      <p:sp>
        <p:nvSpPr>
          <p:cNvPr id="1049474" name="Freeform 488"/>
          <p:cNvSpPr/>
          <p:nvPr>
            <p:custDataLst>
              <p:tags r:id="rId22"/>
            </p:custDataLst>
          </p:nvPr>
        </p:nvSpPr>
        <p:spPr>
          <a:xfrm rot="5400000">
            <a:off x="5213182" y="5038278"/>
            <a:ext cx="826198" cy="943509"/>
          </a:xfrm>
          <a:custGeom>
            <a:avLst/>
            <a:gdLst>
              <a:gd name="connsiteX0" fmla="*/ 534844 w 1166285"/>
              <a:gd name="connsiteY0" fmla="*/ 11393 h 1315046"/>
              <a:gd name="connsiteX1" fmla="*/ 59701 w 1166285"/>
              <a:gd name="connsiteY1" fmla="*/ 248964 h 1315046"/>
              <a:gd name="connsiteX2" fmla="*/ 0 w 1166285"/>
              <a:gd name="connsiteY2" fmla="*/ 345563 h 1315046"/>
              <a:gd name="connsiteX3" fmla="*/ 0 w 1166285"/>
              <a:gd name="connsiteY3" fmla="*/ 969484 h 1315046"/>
              <a:gd name="connsiteX4" fmla="*/ 59701 w 1166285"/>
              <a:gd name="connsiteY4" fmla="*/ 1066083 h 1315046"/>
              <a:gd name="connsiteX5" fmla="*/ 534844 w 1166285"/>
              <a:gd name="connsiteY5" fmla="*/ 1303654 h 1315046"/>
              <a:gd name="connsiteX6" fmla="*/ 631443 w 1166285"/>
              <a:gd name="connsiteY6" fmla="*/ 1303654 h 1315046"/>
              <a:gd name="connsiteX7" fmla="*/ 1106584 w 1166285"/>
              <a:gd name="connsiteY7" fmla="*/ 1066083 h 1315046"/>
              <a:gd name="connsiteX8" fmla="*/ 1166285 w 1166285"/>
              <a:gd name="connsiteY8" fmla="*/ 969484 h 1315046"/>
              <a:gd name="connsiteX9" fmla="*/ 1166285 w 1166285"/>
              <a:gd name="connsiteY9" fmla="*/ 345562 h 1315046"/>
              <a:gd name="connsiteX10" fmla="*/ 1106584 w 1166285"/>
              <a:gd name="connsiteY10" fmla="*/ 248964 h 1315046"/>
              <a:gd name="connsiteX11" fmla="*/ 631443 w 1166285"/>
              <a:gd name="connsiteY11" fmla="*/ 11393 h 1315046"/>
              <a:gd name="connsiteX12" fmla="*/ 534844 w 1166285"/>
              <a:gd name="connsiteY12" fmla="*/ 11393 h 13150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166285" h="1315046">
                <a:moveTo>
                  <a:pt x="534844" y="11393"/>
                </a:moveTo>
                <a:lnTo>
                  <a:pt x="59701" y="248964"/>
                </a:lnTo>
                <a:cubicBezTo>
                  <a:pt x="23104" y="267263"/>
                  <a:pt x="0" y="304646"/>
                  <a:pt x="0" y="345563"/>
                </a:cubicBezTo>
                <a:lnTo>
                  <a:pt x="0" y="969484"/>
                </a:lnTo>
                <a:cubicBezTo>
                  <a:pt x="0" y="1010401"/>
                  <a:pt x="23104" y="1047784"/>
                  <a:pt x="59701" y="1066083"/>
                </a:cubicBezTo>
                <a:lnTo>
                  <a:pt x="534844" y="1303654"/>
                </a:lnTo>
                <a:cubicBezTo>
                  <a:pt x="565224" y="1318844"/>
                  <a:pt x="601062" y="1318844"/>
                  <a:pt x="631443" y="1303654"/>
                </a:cubicBezTo>
                <a:lnTo>
                  <a:pt x="1106584" y="1066083"/>
                </a:lnTo>
                <a:cubicBezTo>
                  <a:pt x="1143181" y="1047784"/>
                  <a:pt x="1166285" y="1010401"/>
                  <a:pt x="1166285" y="969484"/>
                </a:cubicBezTo>
                <a:lnTo>
                  <a:pt x="1166285" y="345562"/>
                </a:lnTo>
                <a:cubicBezTo>
                  <a:pt x="1166285" y="304646"/>
                  <a:pt x="1143181" y="267263"/>
                  <a:pt x="1106584" y="248964"/>
                </a:cubicBezTo>
                <a:lnTo>
                  <a:pt x="631443" y="11393"/>
                </a:lnTo>
                <a:cubicBezTo>
                  <a:pt x="601062" y="-3797"/>
                  <a:pt x="565224" y="-3797"/>
                  <a:pt x="534844" y="11393"/>
                </a:cubicBezTo>
              </a:path>
            </a:pathLst>
          </a:custGeom>
          <a:gradFill flip="none" rotWithShape="0">
            <a:gsLst>
              <a:gs pos="0">
                <a:schemeClr val="accent1">
                  <a:lumMod val="60000"/>
                  <a:lumOff val="40000"/>
                </a:schemeClr>
              </a:gs>
              <a:gs pos="88000">
                <a:schemeClr val="accent1"/>
              </a:gs>
            </a:gsLst>
            <a:path path="circle">
              <a:fillToRect r="100000" b="100000"/>
            </a:path>
            <a:tileRect l="-100000" t="-100000"/>
          </a:gradFill>
          <a:ln w="9525" cap="flat">
            <a:noFill/>
            <a:prstDash val="solid"/>
            <a:miter/>
          </a:ln>
          <a:effectLst>
            <a:outerShdw algn="tl" blurRad="330200" dir="2700000" dist="114300" rotWithShape="0">
              <a:schemeClr val="accent1">
                <a:alpha val="25000"/>
              </a:schemeClr>
            </a:outerShdw>
          </a:effectLst>
        </p:spPr>
        <p:txBody>
          <a:bodyPr anchor="ctr" rtlCol="0"/>
          <a:p>
            <a: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1200" kumimoji="0" lang="zh-CN" noProof="0" normalizeH="0" spc="0" strike="noStrike" u="none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476" name="序号"/>
          <p:cNvSpPr txBox="1"/>
          <p:nvPr>
            <p:custDataLst>
              <p:tags r:id="rId23"/>
            </p:custDataLst>
          </p:nvPr>
        </p:nvSpPr>
        <p:spPr>
          <a:xfrm>
            <a:off x="5339977" y="5267918"/>
            <a:ext cx="572202" cy="525256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defPPr>
              <a:defRPr lang="zh-CN"/>
            </a:defPPr>
            <a:lvl1pPr algn="ctr" fontAlgn="auto" indent="0" lv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baseline="0" b="1" cap="none" sz="2400" i="0" kumimoji="0" normalizeH="0" spc="0" strike="noStrike" u="none">
                <a:ln>
                  <a:noFill/>
                </a:ln>
                <a:gradFill>
                  <a:gsLst>
                    <a:gs pos="39000">
                      <a:srgbClr val="FFFFFF"/>
                    </a:gs>
                    <a:gs pos="100000">
                      <a:srgbClr val="FFFFFF">
                        <a:alpha val="80000"/>
                      </a:srgbClr>
                    </a:gs>
                  </a:gsLst>
                  <a:lin ang="5400000" scaled="0"/>
                </a:gradFill>
                <a:effectLst>
                  <a:outerShdw algn="ctr" blurRad="101600" rotWithShape="0" sx="102000" sy="102000">
                    <a:srgbClr val="17D594">
                      <a:alpha val="48000"/>
                    </a:srgbClr>
                  </a:outerShdw>
                </a:effectLst>
                <a:uLnTx/>
                <a:uFillTx/>
                <a:latin typeface="+mj-ea"/>
                <a:ea typeface="+mj-ea"/>
              </a:defRPr>
            </a:lvl1pPr>
          </a:lstStyle>
          <a:p>
            <a:r>
              <a:rPr dirty="0" lang="en-US"/>
              <a:t>07</a:t>
            </a:r>
            <a:endParaRPr dirty="0" lang="en-US"/>
          </a:p>
        </p:txBody>
      </p:sp>
      <p:sp>
        <p:nvSpPr>
          <p:cNvPr id="1049478" name="标题"/>
          <p:cNvSpPr txBox="1"/>
          <p:nvPr>
            <p:custDataLst>
              <p:tags r:id="rId24"/>
            </p:custDataLst>
          </p:nvPr>
        </p:nvSpPr>
        <p:spPr>
          <a:xfrm>
            <a:off x="7445483" y="2361488"/>
            <a:ext cx="3743942" cy="391368"/>
          </a:xfrm>
          <a:prstGeom prst="rect"/>
          <a:noFill/>
        </p:spPr>
        <p:txBody>
          <a:bodyPr anchor="b" bIns="0" lIns="0" rIns="0" rtlCol="0" tIns="0" wrap="square">
            <a:normAutofit fontScale="90909"/>
          </a:bodyPr>
          <a:p>
            <a:pPr algn="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1" cap="none" dirty="0" sz="1100" i="0" kern="1200" kumimoji="0" lang="zh-CN" noProof="0" normalizeH="0" spc="300" strike="noStrike" u="none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ea"/>
                <a:ea typeface="+mj-ea"/>
                <a:cs typeface="+mn-cs"/>
              </a:rPr>
              <a:t>技术进步：人工智能技术的不断发展和创新为教育行业带来更多可能性</a:t>
            </a:r>
            <a:endParaRPr altLang="en-US" baseline="0" b="1" cap="none" dirty="0" sz="1100" i="0" kern="1200" kumimoji="0" lang="zh-CN" noProof="0" normalizeH="0" spc="300" strike="noStrike" u="none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+mj-ea"/>
              <a:ea typeface="+mj-ea"/>
              <a:cs typeface="+mn-cs"/>
            </a:endParaRPr>
          </a:p>
        </p:txBody>
      </p:sp>
      <p:sp>
        <p:nvSpPr>
          <p:cNvPr id="1049480" name="正文"/>
          <p:cNvSpPr txBox="1"/>
          <p:nvPr>
            <p:custDataLst>
              <p:tags r:id="rId25"/>
            </p:custDataLst>
          </p:nvPr>
        </p:nvSpPr>
        <p:spPr>
          <a:xfrm>
            <a:off x="7445483" y="2820769"/>
            <a:ext cx="3743942" cy="381402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defTabSz="914400" eaLnBrk="1" fontAlgn="auto" hangingPunct="1" indent="0" latinLnBrk="0" lvl="0" mar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0" cap="none" dirty="0" sz="1200" i="0" kern="1200" kumimoji="0" lang="zh-CN" noProof="0" normalizeH="0" spc="150" strike="noStrike" u="none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latin typeface="+mn-ea"/>
                <a:cs typeface="+mn-cs"/>
              </a:rPr>
              <a:t>单击此处输入你的正文，请阐述观点</a:t>
            </a:r>
            <a:endParaRPr altLang="en-US" baseline="0" b="0" cap="none" dirty="0" sz="1200" i="0" kern="1200" kumimoji="0" lang="zh-CN" noProof="0" normalizeH="0" spc="150" strike="noStrike" u="none">
              <a:ln>
                <a:noFill/>
              </a:ln>
              <a:solidFill>
                <a:srgbClr val="000000">
                  <a:lumMod val="65000"/>
                  <a:lumOff val="35000"/>
                </a:srgbClr>
              </a:solidFill>
              <a:effectLst/>
              <a:uLnTx/>
              <a:uFillTx/>
              <a:latin typeface="+mn-ea"/>
              <a:cs typeface="+mn-cs"/>
            </a:endParaRPr>
          </a:p>
        </p:txBody>
      </p:sp>
      <p:sp>
        <p:nvSpPr>
          <p:cNvPr id="1049482" name="标题"/>
          <p:cNvSpPr txBox="1"/>
          <p:nvPr>
            <p:custDataLst>
              <p:tags r:id="rId26"/>
            </p:custDataLst>
          </p:nvPr>
        </p:nvSpPr>
        <p:spPr>
          <a:xfrm>
            <a:off x="996534" y="2920796"/>
            <a:ext cx="3743942" cy="391368"/>
          </a:xfrm>
          <a:prstGeom prst="rect"/>
          <a:noFill/>
        </p:spPr>
        <p:txBody>
          <a:bodyPr anchor="b" bIns="0" lIns="0" rIns="0" rtlCol="0" tIns="0" wrap="square">
            <a:normAutofit fontScale="63750"/>
          </a:bodyPr>
          <a:p>
            <a: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1" cap="none" dirty="0" sz="1600" i="0" kern="1200" kumimoji="0" lang="zh-CN" noProof="0" normalizeH="0" spc="300" strike="noStrike" u="none">
                <a:ln>
                  <a:noFill/>
                </a:ln>
                <a:effectLst/>
                <a:uLnTx/>
                <a:uFillTx/>
                <a:latin typeface="+mj-ea"/>
                <a:ea typeface="+mj-ea"/>
                <a:cs typeface="+mn-cs"/>
              </a:rPr>
              <a:t>市场需求：随着人们对高质量教育的需求增加，人工智能教育市场潜力巨大  行业发展的挑战</a:t>
            </a:r>
            <a:endParaRPr altLang="en-US" baseline="0" b="1" cap="none" dirty="0" sz="1600" i="0" kern="1200" kumimoji="0" lang="zh-CN" noProof="0" normalizeH="0" spc="300" strike="noStrike" u="none">
              <a:ln>
                <a:noFill/>
              </a:ln>
              <a:effectLst/>
              <a:uLnTx/>
              <a:uFillTx/>
              <a:latin typeface="+mj-ea"/>
              <a:ea typeface="+mj-ea"/>
              <a:cs typeface="+mn-cs"/>
            </a:endParaRPr>
          </a:p>
        </p:txBody>
      </p:sp>
      <p:sp>
        <p:nvSpPr>
          <p:cNvPr id="1049484" name="正文"/>
          <p:cNvSpPr txBox="1"/>
          <p:nvPr>
            <p:custDataLst>
              <p:tags r:id="rId27"/>
            </p:custDataLst>
          </p:nvPr>
        </p:nvSpPr>
        <p:spPr>
          <a:xfrm>
            <a:off x="996534" y="3380077"/>
            <a:ext cx="3743942" cy="381402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defTabSz="914400" eaLnBrk="1" fontAlgn="auto" hangingPunct="1" indent="0" latinLnBrk="0" lvl="0" mar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0" cap="none" dirty="0" sz="1200" i="0" kern="1200" kumimoji="0" lang="zh-CN" noProof="0" normalizeH="0" spc="150" strike="noStrike" u="none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+mn-ea"/>
                <a:cs typeface="+mn-cs"/>
              </a:rPr>
              <a:t>行业发展的挑战</a:t>
            </a:r>
            <a:endParaRPr altLang="en-US" baseline="0" b="0" cap="none" dirty="0" sz="1200" i="0" kern="1200" kumimoji="0" lang="zh-CN" noProof="0" normalizeH="0" spc="150" strike="noStrike" u="none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latin typeface="+mn-ea"/>
              <a:cs typeface="+mn-cs"/>
            </a:endParaRPr>
          </a:p>
        </p:txBody>
      </p:sp>
      <p:sp>
        <p:nvSpPr>
          <p:cNvPr id="1049486" name="标题"/>
          <p:cNvSpPr txBox="1"/>
          <p:nvPr>
            <p:custDataLst>
              <p:tags r:id="rId28"/>
            </p:custDataLst>
          </p:nvPr>
        </p:nvSpPr>
        <p:spPr>
          <a:xfrm>
            <a:off x="7445483" y="3456154"/>
            <a:ext cx="3743942" cy="391368"/>
          </a:xfrm>
          <a:prstGeom prst="rect"/>
          <a:noFill/>
        </p:spPr>
        <p:txBody>
          <a:bodyPr anchor="b" bIns="0" lIns="0" rIns="0" rtlCol="0" tIns="0" wrap="square">
            <a:normAutofit fontScale="90909"/>
          </a:bodyPr>
          <a:p>
            <a:pPr algn="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1" cap="none" dirty="0" sz="1100" i="0" kern="1200" kumimoji="0" lang="zh-CN" noProof="0" normalizeH="0" spc="300" strike="noStrike" u="none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ea"/>
                <a:ea typeface="+mj-ea"/>
                <a:cs typeface="+mn-cs"/>
              </a:rPr>
              <a:t>技术难题：人工智能技术在教育领域的应用仍存在一些技术难题需要解决</a:t>
            </a:r>
            <a:endParaRPr altLang="en-US" baseline="0" b="1" cap="none" dirty="0" sz="1100" i="0" kern="1200" kumimoji="0" lang="zh-CN" noProof="0" normalizeH="0" spc="300" strike="noStrike" u="none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+mj-ea"/>
              <a:ea typeface="+mj-ea"/>
              <a:cs typeface="+mn-cs"/>
            </a:endParaRPr>
          </a:p>
        </p:txBody>
      </p:sp>
      <p:sp>
        <p:nvSpPr>
          <p:cNvPr id="1049488" name="正文"/>
          <p:cNvSpPr txBox="1"/>
          <p:nvPr>
            <p:custDataLst>
              <p:tags r:id="rId29"/>
            </p:custDataLst>
          </p:nvPr>
        </p:nvSpPr>
        <p:spPr>
          <a:xfrm>
            <a:off x="7445483" y="3915435"/>
            <a:ext cx="3743942" cy="381402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defTabSz="914400" eaLnBrk="1" fontAlgn="auto" hangingPunct="1" indent="0" latinLnBrk="0" lvl="0" mar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0" cap="none" dirty="0" sz="1200" i="0" kern="1200" kumimoji="0" lang="zh-CN" noProof="0" normalizeH="0" spc="150" strike="noStrike" u="none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latin typeface="+mn-ea"/>
                <a:cs typeface="+mn-cs"/>
              </a:rPr>
              <a:t>单击此处输入你的正文，请阐述观点</a:t>
            </a:r>
            <a:endParaRPr altLang="en-US" baseline="0" b="0" cap="none" dirty="0" sz="1200" i="0" kern="1200" kumimoji="0" lang="zh-CN" noProof="0" normalizeH="0" spc="150" strike="noStrike" u="none">
              <a:ln>
                <a:noFill/>
              </a:ln>
              <a:solidFill>
                <a:srgbClr val="000000">
                  <a:lumMod val="65000"/>
                  <a:lumOff val="35000"/>
                </a:srgbClr>
              </a:solidFill>
              <a:effectLst/>
              <a:uLnTx/>
              <a:uFillTx/>
              <a:latin typeface="+mn-ea"/>
              <a:cs typeface="+mn-cs"/>
            </a:endParaRPr>
          </a:p>
        </p:txBody>
      </p:sp>
      <p:sp>
        <p:nvSpPr>
          <p:cNvPr id="1049490" name="标题"/>
          <p:cNvSpPr txBox="1"/>
          <p:nvPr>
            <p:custDataLst>
              <p:tags r:id="rId30"/>
            </p:custDataLst>
          </p:nvPr>
        </p:nvSpPr>
        <p:spPr>
          <a:xfrm>
            <a:off x="996534" y="4008418"/>
            <a:ext cx="3743942" cy="391368"/>
          </a:xfrm>
          <a:prstGeom prst="rect"/>
          <a:noFill/>
        </p:spPr>
        <p:txBody>
          <a:bodyPr anchor="b" bIns="0" lIns="0" rIns="0" rtlCol="0" tIns="0" wrap="square">
            <a:normAutofit fontScale="63750"/>
          </a:bodyPr>
          <a:p>
            <a: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1" cap="none" dirty="0" sz="1600" i="0" kern="1200" kumimoji="0" lang="zh-CN" noProof="0" normalizeH="0" spc="300" strike="noStrike" u="none">
                <a:ln>
                  <a:noFill/>
                </a:ln>
                <a:effectLst/>
                <a:uLnTx/>
                <a:uFillTx/>
                <a:latin typeface="+mj-ea"/>
                <a:ea typeface="+mj-ea"/>
                <a:cs typeface="+mn-cs"/>
              </a:rPr>
              <a:t>教育资源分配：如何合理分配教育资源，避免资源浪费和过度集中是行业发展的重要挑战</a:t>
            </a:r>
            <a:endParaRPr altLang="en-US" baseline="0" b="1" cap="none" dirty="0" sz="1600" i="0" kern="1200" kumimoji="0" lang="zh-CN" noProof="0" normalizeH="0" spc="300" strike="noStrike" u="none">
              <a:ln>
                <a:noFill/>
              </a:ln>
              <a:effectLst/>
              <a:uLnTx/>
              <a:uFillTx/>
              <a:latin typeface="+mj-ea"/>
              <a:ea typeface="+mj-ea"/>
              <a:cs typeface="+mn-cs"/>
            </a:endParaRPr>
          </a:p>
        </p:txBody>
      </p:sp>
      <p:sp>
        <p:nvSpPr>
          <p:cNvPr id="1049492" name="正文"/>
          <p:cNvSpPr txBox="1"/>
          <p:nvPr>
            <p:custDataLst>
              <p:tags r:id="rId31"/>
            </p:custDataLst>
          </p:nvPr>
        </p:nvSpPr>
        <p:spPr>
          <a:xfrm>
            <a:off x="996534" y="4467699"/>
            <a:ext cx="3743942" cy="381402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defTabSz="914400" eaLnBrk="1" fontAlgn="auto" hangingPunct="1" indent="0" latinLnBrk="0" lvl="0" mar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0" cap="none" dirty="0" sz="1200" i="0" kern="1200" kumimoji="0" lang="zh-CN" noProof="0" normalizeH="0" spc="150" strike="noStrike" u="none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+mn-ea"/>
                <a:cs typeface="+mn-cs"/>
              </a:rPr>
              <a:t>单击此处输入你的正文，请阐述观点</a:t>
            </a:r>
            <a:endParaRPr altLang="en-US" baseline="0" b="0" cap="none" dirty="0" sz="1200" i="0" kern="1200" kumimoji="0" lang="zh-CN" noProof="0" normalizeH="0" spc="150" strike="noStrike" u="none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latin typeface="+mn-ea"/>
              <a:cs typeface="+mn-cs"/>
            </a:endParaRPr>
          </a:p>
        </p:txBody>
      </p:sp>
      <p:sp>
        <p:nvSpPr>
          <p:cNvPr id="1049494" name="标题"/>
          <p:cNvSpPr txBox="1"/>
          <p:nvPr>
            <p:custDataLst>
              <p:tags r:id="rId32"/>
            </p:custDataLst>
          </p:nvPr>
        </p:nvSpPr>
        <p:spPr>
          <a:xfrm>
            <a:off x="7445483" y="4552933"/>
            <a:ext cx="3743942" cy="391368"/>
          </a:xfrm>
          <a:prstGeom prst="rect"/>
          <a:noFill/>
        </p:spPr>
        <p:txBody>
          <a:bodyPr anchor="b" bIns="0" lIns="0" rIns="0" rtlCol="0" tIns="0" wrap="square">
            <a:normAutofit fontScale="90909"/>
          </a:bodyPr>
          <a:p>
            <a:pPr algn="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1" cap="none" dirty="0" sz="1100" i="0" kern="1200" kumimoji="0" lang="zh-CN" noProof="0" normalizeH="0" spc="300" strike="noStrike" u="none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ea"/>
                <a:ea typeface="+mj-ea"/>
                <a:cs typeface="+mn-cs"/>
              </a:rPr>
              <a:t>法规政策：需要制定和完善相关法规政策，保障人工智能教育的健康发展</a:t>
            </a:r>
            <a:endParaRPr altLang="en-US" baseline="0" b="1" cap="none" dirty="0" sz="1100" i="0" kern="1200" kumimoji="0" lang="zh-CN" noProof="0" normalizeH="0" spc="300" strike="noStrike" u="none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+mj-ea"/>
              <a:ea typeface="+mj-ea"/>
              <a:cs typeface="+mn-cs"/>
            </a:endParaRPr>
          </a:p>
        </p:txBody>
      </p:sp>
      <p:sp>
        <p:nvSpPr>
          <p:cNvPr id="1049496" name="正文"/>
          <p:cNvSpPr txBox="1"/>
          <p:nvPr>
            <p:custDataLst>
              <p:tags r:id="rId33"/>
            </p:custDataLst>
          </p:nvPr>
        </p:nvSpPr>
        <p:spPr>
          <a:xfrm>
            <a:off x="7445483" y="5012214"/>
            <a:ext cx="3743942" cy="381402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defTabSz="914400" eaLnBrk="1" fontAlgn="auto" hangingPunct="1" indent="0" latinLnBrk="0" lvl="0" mar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0" cap="none" dirty="0" sz="1200" i="0" kern="1200" kumimoji="0" lang="zh-CN" noProof="0" normalizeH="0" spc="150" strike="noStrike" u="none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latin typeface="+mn-ea"/>
                <a:cs typeface="+mn-cs"/>
              </a:rPr>
              <a:t>单击此处输入你的正文，请阐述观点</a:t>
            </a:r>
            <a:endParaRPr altLang="en-US" baseline="0" b="0" cap="none" dirty="0" sz="1200" i="0" kern="1200" kumimoji="0" lang="zh-CN" noProof="0" normalizeH="0" spc="150" strike="noStrike" u="none">
              <a:ln>
                <a:noFill/>
              </a:ln>
              <a:solidFill>
                <a:srgbClr val="000000">
                  <a:lumMod val="65000"/>
                  <a:lumOff val="35000"/>
                </a:srgbClr>
              </a:solidFill>
              <a:effectLst/>
              <a:uLnTx/>
              <a:uFillTx/>
              <a:latin typeface="+mn-ea"/>
              <a:cs typeface="+mn-cs"/>
            </a:endParaRPr>
          </a:p>
        </p:txBody>
      </p:sp>
      <p:sp>
        <p:nvSpPr>
          <p:cNvPr id="1049498" name="标题"/>
          <p:cNvSpPr txBox="1"/>
          <p:nvPr>
            <p:custDataLst>
              <p:tags r:id="rId34"/>
            </p:custDataLst>
          </p:nvPr>
        </p:nvSpPr>
        <p:spPr>
          <a:xfrm>
            <a:off x="996534" y="5087587"/>
            <a:ext cx="3743942" cy="391368"/>
          </a:xfrm>
          <a:prstGeom prst="rect"/>
          <a:noFill/>
        </p:spPr>
        <p:txBody>
          <a:bodyPr anchor="b" bIns="0" lIns="0" rIns="0" rtlCol="0" tIns="0" wrap="square">
            <a:normAutofit fontScale="90909"/>
          </a:bodyPr>
          <a:p>
            <a: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1" cap="none" dirty="0" sz="1100" i="0" kern="1200" kumimoji="0" lang="zh-CN" noProof="0" normalizeH="0" spc="300" strike="noStrike" u="none">
                <a:ln>
                  <a:noFill/>
                </a:ln>
                <a:effectLst/>
                <a:uLnTx/>
                <a:uFillTx/>
                <a:latin typeface="+mj-ea"/>
                <a:ea typeface="+mj-ea"/>
                <a:cs typeface="+mn-cs"/>
              </a:rPr>
              <a:t>人才短缺：人工智能教育领域的人才短缺问题需要得到重视和解决</a:t>
            </a:r>
            <a:endParaRPr altLang="en-US" baseline="0" b="1" cap="none" dirty="0" sz="1100" i="0" kern="1200" kumimoji="0" lang="zh-CN" noProof="0" normalizeH="0" spc="300" strike="noStrike" u="none">
              <a:ln>
                <a:noFill/>
              </a:ln>
              <a:effectLst/>
              <a:uLnTx/>
              <a:uFillTx/>
              <a:latin typeface="+mj-ea"/>
              <a:ea typeface="+mj-ea"/>
              <a:cs typeface="+mn-cs"/>
            </a:endParaRPr>
          </a:p>
        </p:txBody>
      </p:sp>
      <p:sp>
        <p:nvSpPr>
          <p:cNvPr id="1049500" name="正文"/>
          <p:cNvSpPr txBox="1"/>
          <p:nvPr>
            <p:custDataLst>
              <p:tags r:id="rId35"/>
            </p:custDataLst>
          </p:nvPr>
        </p:nvSpPr>
        <p:spPr>
          <a:xfrm>
            <a:off x="996534" y="5546867"/>
            <a:ext cx="3743942" cy="381402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defTabSz="914400" eaLnBrk="1" fontAlgn="auto" hangingPunct="1" indent="0" latinLnBrk="0" lvl="0" mar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0" cap="none" dirty="0" sz="1200" i="0" kern="1200" kumimoji="0" lang="zh-CN" noProof="0" normalizeH="0" spc="150" strike="noStrike" u="none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+mn-ea"/>
                <a:cs typeface="+mn-cs"/>
              </a:rPr>
              <a:t>单击此处输入你的正文，请阐述观点</a:t>
            </a:r>
            <a:endParaRPr altLang="en-US" baseline="0" b="0" cap="none" dirty="0" sz="1200" i="0" kern="1200" kumimoji="0" lang="zh-CN" noProof="0" normalizeH="0" spc="150" strike="noStrike" u="none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latin typeface="+mn-ea"/>
              <a:cs typeface="+mn-cs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34" name="文本占位符 3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FOUR</a:t>
            </a:r>
            <a:endParaRPr altLang="en-US" lang="zh-CN"/>
          </a:p>
        </p:txBody>
      </p:sp>
      <p:sp>
        <p:nvSpPr>
          <p:cNvPr id="1049536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工作建议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98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加强人工智能教育技术的研发和应用</a:t>
            </a:r>
            <a:endParaRPr altLang="en-US" lang="zh-CN"/>
          </a:p>
        </p:txBody>
      </p:sp>
      <p:sp>
        <p:nvSpPr>
          <p:cNvPr id="1049600" name="椭圆 262"/>
          <p:cNvSpPr/>
          <p:nvPr>
            <p:custDataLst>
              <p:tags r:id="rId1"/>
            </p:custDataLst>
          </p:nvPr>
        </p:nvSpPr>
        <p:spPr>
          <a:xfrm>
            <a:off x="2414161" y="4122271"/>
            <a:ext cx="7357168" cy="1924802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602" name="椭圆 263"/>
          <p:cNvSpPr/>
          <p:nvPr>
            <p:custDataLst>
              <p:tags r:id="rId2"/>
            </p:custDataLst>
          </p:nvPr>
        </p:nvSpPr>
        <p:spPr>
          <a:xfrm>
            <a:off x="3266392" y="4202657"/>
            <a:ext cx="5578093" cy="1652953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604" name="椭圆 264"/>
          <p:cNvSpPr/>
          <p:nvPr>
            <p:custDataLst>
              <p:tags r:id="rId3"/>
            </p:custDataLst>
          </p:nvPr>
        </p:nvSpPr>
        <p:spPr>
          <a:xfrm>
            <a:off x="4064378" y="4439243"/>
            <a:ext cx="3981222" cy="1179753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606" name="椭圆 265"/>
          <p:cNvSpPr/>
          <p:nvPr>
            <p:custDataLst>
              <p:tags r:id="rId4"/>
            </p:custDataLst>
          </p:nvPr>
        </p:nvSpPr>
        <p:spPr>
          <a:xfrm>
            <a:off x="4738842" y="4639229"/>
            <a:ext cx="2632042" cy="779952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608" name="椭圆 266"/>
          <p:cNvSpPr/>
          <p:nvPr>
            <p:custDataLst>
              <p:tags r:id="rId5"/>
            </p:custDataLst>
          </p:nvPr>
        </p:nvSpPr>
        <p:spPr>
          <a:xfrm>
            <a:off x="5430299" y="4843791"/>
            <a:ext cx="1513964" cy="448632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87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2869686" y="4769286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610" name="椭圆 268"/>
          <p:cNvSpPr/>
          <p:nvPr>
            <p:custDataLst>
              <p:tags r:id="rId7"/>
            </p:custDataLst>
          </p:nvPr>
        </p:nvSpPr>
        <p:spPr>
          <a:xfrm flipV="1">
            <a:off x="2778189" y="4583024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612" name="椭圆 269"/>
          <p:cNvSpPr/>
          <p:nvPr>
            <p:custDataLst>
              <p:tags r:id="rId8"/>
            </p:custDataLst>
          </p:nvPr>
        </p:nvSpPr>
        <p:spPr>
          <a:xfrm flipV="1">
            <a:off x="2820017" y="4625505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614" name="椭圆 270"/>
          <p:cNvSpPr/>
          <p:nvPr>
            <p:custDataLst>
              <p:tags r:id="rId9"/>
            </p:custDataLst>
          </p:nvPr>
        </p:nvSpPr>
        <p:spPr>
          <a:xfrm flipV="1">
            <a:off x="7787004" y="3768700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89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839942" y="3883724"/>
            <a:ext cx="0" cy="19248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616" name="椭圆 272"/>
          <p:cNvSpPr/>
          <p:nvPr>
            <p:custDataLst>
              <p:tags r:id="rId11"/>
            </p:custDataLst>
          </p:nvPr>
        </p:nvSpPr>
        <p:spPr>
          <a:xfrm flipV="1">
            <a:off x="4010133" y="3643218"/>
            <a:ext cx="387628" cy="38761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91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02931" y="4062797"/>
            <a:ext cx="0" cy="101706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93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130839" y="3750400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618" name="椭圆 275"/>
          <p:cNvSpPr/>
          <p:nvPr>
            <p:custDataLst>
              <p:tags r:id="rId14"/>
            </p:custDataLst>
          </p:nvPr>
        </p:nvSpPr>
        <p:spPr>
          <a:xfrm flipV="1">
            <a:off x="7039342" y="3564138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620" name="椭圆 276"/>
          <p:cNvSpPr/>
          <p:nvPr>
            <p:custDataLst>
              <p:tags r:id="rId15"/>
            </p:custDataLst>
          </p:nvPr>
        </p:nvSpPr>
        <p:spPr>
          <a:xfrm flipV="1">
            <a:off x="7081169" y="3606619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622" name="椭圆 277"/>
          <p:cNvSpPr/>
          <p:nvPr>
            <p:custDataLst>
              <p:tags r:id="rId16"/>
            </p:custDataLst>
          </p:nvPr>
        </p:nvSpPr>
        <p:spPr>
          <a:xfrm flipV="1">
            <a:off x="3758516" y="4424865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95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811453" y="4539890"/>
            <a:ext cx="0" cy="1112963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624" name="椭圆 279"/>
          <p:cNvSpPr/>
          <p:nvPr>
            <p:custDataLst>
              <p:tags r:id="rId18"/>
            </p:custDataLst>
          </p:nvPr>
        </p:nvSpPr>
        <p:spPr>
          <a:xfrm flipV="1">
            <a:off x="8529438" y="4660797"/>
            <a:ext cx="264040" cy="264032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97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660148" y="4953588"/>
            <a:ext cx="0" cy="4129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626" name="椭圆 281"/>
          <p:cNvSpPr/>
          <p:nvPr>
            <p:custDataLst>
              <p:tags r:id="rId20"/>
            </p:custDataLst>
          </p:nvPr>
        </p:nvSpPr>
        <p:spPr>
          <a:xfrm flipV="1">
            <a:off x="4949286" y="4972540"/>
            <a:ext cx="327062" cy="327050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99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10059" y="5351600"/>
            <a:ext cx="0" cy="7225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628" name="图形 15"/>
          <p:cNvSpPr/>
          <p:nvPr>
            <p:custDataLst>
              <p:tags r:id="rId22"/>
            </p:custDataLst>
          </p:nvPr>
        </p:nvSpPr>
        <p:spPr>
          <a:xfrm>
            <a:off x="5016602" y="5042470"/>
            <a:ext cx="187014" cy="182226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630" name="图形 19"/>
          <p:cNvSpPr/>
          <p:nvPr>
            <p:custDataLst>
              <p:tags r:id="rId23"/>
            </p:custDataLst>
          </p:nvPr>
        </p:nvSpPr>
        <p:spPr>
          <a:xfrm>
            <a:off x="8597408" y="4734648"/>
            <a:ext cx="128077" cy="11533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632" name="图形 27"/>
          <p:cNvSpPr/>
          <p:nvPr>
            <p:custDataLst>
              <p:tags r:id="rId24"/>
            </p:custDataLst>
          </p:nvPr>
        </p:nvSpPr>
        <p:spPr>
          <a:xfrm>
            <a:off x="4113394" y="3767392"/>
            <a:ext cx="181121" cy="13930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634" name="任意多边形: 形状 286"/>
          <p:cNvSpPr/>
          <p:nvPr>
            <p:custDataLst>
              <p:tags r:id="rId25"/>
            </p:custDataLst>
          </p:nvPr>
        </p:nvSpPr>
        <p:spPr>
          <a:xfrm>
            <a:off x="5421150" y="3716415"/>
            <a:ext cx="1343154" cy="1343161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636" name="正文"/>
          <p:cNvSpPr txBox="1"/>
          <p:nvPr>
            <p:custDataLst>
              <p:tags r:id="rId26"/>
            </p:custDataLst>
          </p:nvPr>
        </p:nvSpPr>
        <p:spPr>
          <a:xfrm>
            <a:off x="608400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加大投入：增加研发经费，提高研发水平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38" name="正文"/>
          <p:cNvSpPr txBox="1"/>
          <p:nvPr>
            <p:custDataLst>
              <p:tags r:id="rId27"/>
            </p:custDataLst>
          </p:nvPr>
        </p:nvSpPr>
        <p:spPr>
          <a:xfrm>
            <a:off x="9419575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 fontScale="91667"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推广普及：加强宣传推广，提高人工智能教育技术的普及率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40" name="正文"/>
          <p:cNvSpPr txBox="1"/>
          <p:nvPr>
            <p:custDataLst>
              <p:tags r:id="rId28"/>
            </p:custDataLst>
          </p:nvPr>
        </p:nvSpPr>
        <p:spPr>
          <a:xfrm>
            <a:off x="7063523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创新应用：探索新的应用场景，提高教育质量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42" name="正文"/>
          <p:cNvSpPr txBox="1"/>
          <p:nvPr>
            <p:custDataLst>
              <p:tags r:id="rId29"/>
            </p:custDataLst>
          </p:nvPr>
        </p:nvSpPr>
        <p:spPr>
          <a:xfrm>
            <a:off x="2964451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引进人才：吸引优秀人才，提高研发效率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76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推动人工智能教育资源的共享和优化</a:t>
            </a:r>
            <a:endParaRPr altLang="en-US" lang="zh-CN"/>
          </a:p>
        </p:txBody>
      </p:sp>
      <p:sp>
        <p:nvSpPr>
          <p:cNvPr id="1049678" name="矩形 3"/>
          <p:cNvSpPr/>
          <p:nvPr>
            <p:custDataLst>
              <p:tags r:id="rId1"/>
            </p:custDataLst>
          </p:nvPr>
        </p:nvSpPr>
        <p:spPr>
          <a:xfrm>
            <a:off x="1611886" y="1490400"/>
            <a:ext cx="9490524" cy="104345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80" name="矩形 13"/>
          <p:cNvSpPr/>
          <p:nvPr>
            <p:custDataLst>
              <p:tags r:id="rId2"/>
            </p:custDataLst>
          </p:nvPr>
        </p:nvSpPr>
        <p:spPr>
          <a:xfrm>
            <a:off x="1083650" y="1490400"/>
            <a:ext cx="257380" cy="104345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82" name="文本框 4"/>
          <p:cNvSpPr txBox="1"/>
          <p:nvPr>
            <p:custDataLst>
              <p:tags r:id="rId3"/>
            </p:custDataLst>
          </p:nvPr>
        </p:nvSpPr>
        <p:spPr>
          <a:xfrm>
            <a:off x="1883622" y="1580556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90000"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建立共享平台：整合各类人工智能教育资源，建立共享平台，提高资源利用效率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84" name="矩形 39"/>
          <p:cNvSpPr/>
          <p:nvPr>
            <p:custDataLst>
              <p:tags r:id="rId4"/>
            </p:custDataLst>
          </p:nvPr>
        </p:nvSpPr>
        <p:spPr>
          <a:xfrm>
            <a:off x="1611886" y="2729087"/>
            <a:ext cx="9490524" cy="104345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86" name="矩形 5"/>
          <p:cNvSpPr/>
          <p:nvPr>
            <p:custDataLst>
              <p:tags r:id="rId5"/>
            </p:custDataLst>
          </p:nvPr>
        </p:nvSpPr>
        <p:spPr>
          <a:xfrm>
            <a:off x="1083650" y="2729087"/>
            <a:ext cx="257380" cy="104345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88" name="文本框 41"/>
          <p:cNvSpPr txBox="1"/>
          <p:nvPr>
            <p:custDataLst>
              <p:tags r:id="rId6"/>
            </p:custDataLst>
          </p:nvPr>
        </p:nvSpPr>
        <p:spPr>
          <a:xfrm>
            <a:off x="1883622" y="2819243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85000"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优化资源配置：根据不同地区、不同人群的需求，合理配置人工智能教育资源，实现资源共享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90" name="矩形 12"/>
          <p:cNvSpPr/>
          <p:nvPr>
            <p:custDataLst>
              <p:tags r:id="rId7"/>
            </p:custDataLst>
          </p:nvPr>
        </p:nvSpPr>
        <p:spPr>
          <a:xfrm>
            <a:off x="1611886" y="3967774"/>
            <a:ext cx="9490524" cy="104345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92" name="矩形 17"/>
          <p:cNvSpPr/>
          <p:nvPr>
            <p:custDataLst>
              <p:tags r:id="rId8"/>
            </p:custDataLst>
          </p:nvPr>
        </p:nvSpPr>
        <p:spPr>
          <a:xfrm>
            <a:off x="1083650" y="3967774"/>
            <a:ext cx="257380" cy="104345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94" name="文本框 19"/>
          <p:cNvSpPr txBox="1"/>
          <p:nvPr>
            <p:custDataLst>
              <p:tags r:id="rId9"/>
            </p:custDataLst>
          </p:nvPr>
        </p:nvSpPr>
        <p:spPr>
          <a:xfrm>
            <a:off x="1883622" y="4057930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85000"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加强技术研发：不断加强人工智能教育技术的研发，提高技术水平，为资源共享和优化提供技术支持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96" name="矩形 49"/>
          <p:cNvSpPr/>
          <p:nvPr>
            <p:custDataLst>
              <p:tags r:id="rId10"/>
            </p:custDataLst>
          </p:nvPr>
        </p:nvSpPr>
        <p:spPr>
          <a:xfrm>
            <a:off x="1611886" y="5205827"/>
            <a:ext cx="9490524" cy="104345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98" name="矩形 26"/>
          <p:cNvSpPr/>
          <p:nvPr>
            <p:custDataLst>
              <p:tags r:id="rId11"/>
            </p:custDataLst>
          </p:nvPr>
        </p:nvSpPr>
        <p:spPr>
          <a:xfrm>
            <a:off x="1083650" y="5205827"/>
            <a:ext cx="257380" cy="104345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00" name="文本框 27"/>
          <p:cNvSpPr txBox="1"/>
          <p:nvPr>
            <p:custDataLst>
              <p:tags r:id="rId12"/>
            </p:custDataLst>
          </p:nvPr>
        </p:nvSpPr>
        <p:spPr>
          <a:xfrm>
            <a:off x="1883622" y="5295982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85000"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推动政策支持：积极推动政府出台相关政策，支持人工智能教育资源的共享和优化，为行业发展提供政策保障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34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提高人工智能教育服务的质量和效率</a:t>
            </a:r>
            <a:endParaRPr altLang="en-US" lang="zh-CN"/>
          </a:p>
        </p:txBody>
      </p:sp>
      <p:sp>
        <p:nvSpPr>
          <p:cNvPr id="1049736" name="矩形 3"/>
          <p:cNvSpPr/>
          <p:nvPr>
            <p:custDataLst>
              <p:tags r:id="rId1"/>
            </p:custDataLst>
          </p:nvPr>
        </p:nvSpPr>
        <p:spPr>
          <a:xfrm>
            <a:off x="1611886" y="1490400"/>
            <a:ext cx="9490524" cy="104345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38" name="矩形 13"/>
          <p:cNvSpPr/>
          <p:nvPr>
            <p:custDataLst>
              <p:tags r:id="rId2"/>
            </p:custDataLst>
          </p:nvPr>
        </p:nvSpPr>
        <p:spPr>
          <a:xfrm>
            <a:off x="1083650" y="1490400"/>
            <a:ext cx="257380" cy="104345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40" name="文本框 4"/>
          <p:cNvSpPr txBox="1"/>
          <p:nvPr>
            <p:custDataLst>
              <p:tags r:id="rId3"/>
            </p:custDataLst>
          </p:nvPr>
        </p:nvSpPr>
        <p:spPr>
          <a:xfrm>
            <a:off x="1883622" y="1580556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优化算法和模型：提高人工智能教育服务的准确性和效率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42" name="矩形 39"/>
          <p:cNvSpPr/>
          <p:nvPr>
            <p:custDataLst>
              <p:tags r:id="rId4"/>
            </p:custDataLst>
          </p:nvPr>
        </p:nvSpPr>
        <p:spPr>
          <a:xfrm>
            <a:off x="1611886" y="2729087"/>
            <a:ext cx="9490524" cy="104345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44" name="矩形 5"/>
          <p:cNvSpPr/>
          <p:nvPr>
            <p:custDataLst>
              <p:tags r:id="rId5"/>
            </p:custDataLst>
          </p:nvPr>
        </p:nvSpPr>
        <p:spPr>
          <a:xfrm>
            <a:off x="1083650" y="2729087"/>
            <a:ext cx="257380" cy="104345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46" name="文本框 41"/>
          <p:cNvSpPr txBox="1"/>
          <p:nvPr>
            <p:custDataLst>
              <p:tags r:id="rId6"/>
            </p:custDataLst>
          </p:nvPr>
        </p:nvSpPr>
        <p:spPr>
          <a:xfrm>
            <a:off x="1883622" y="2819243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增强交互性和个性化：提供更加智能化、个性化的学习体验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48" name="矩形 12"/>
          <p:cNvSpPr/>
          <p:nvPr>
            <p:custDataLst>
              <p:tags r:id="rId7"/>
            </p:custDataLst>
          </p:nvPr>
        </p:nvSpPr>
        <p:spPr>
          <a:xfrm>
            <a:off x="1611886" y="3967774"/>
            <a:ext cx="9490524" cy="104345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50" name="矩形 17"/>
          <p:cNvSpPr/>
          <p:nvPr>
            <p:custDataLst>
              <p:tags r:id="rId8"/>
            </p:custDataLst>
          </p:nvPr>
        </p:nvSpPr>
        <p:spPr>
          <a:xfrm>
            <a:off x="1083650" y="3967774"/>
            <a:ext cx="257380" cy="104345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52" name="文本框 19"/>
          <p:cNvSpPr txBox="1"/>
          <p:nvPr>
            <p:custDataLst>
              <p:tags r:id="rId9"/>
            </p:custDataLst>
          </p:nvPr>
        </p:nvSpPr>
        <p:spPr>
          <a:xfrm>
            <a:off x="1883622" y="4057930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加强数据安全和隐私保护：确保用户数据的安全性和隐私保护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54" name="矩形 49"/>
          <p:cNvSpPr/>
          <p:nvPr>
            <p:custDataLst>
              <p:tags r:id="rId10"/>
            </p:custDataLst>
          </p:nvPr>
        </p:nvSpPr>
        <p:spPr>
          <a:xfrm>
            <a:off x="1611886" y="5205827"/>
            <a:ext cx="9490524" cy="104345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56" name="矩形 26"/>
          <p:cNvSpPr/>
          <p:nvPr>
            <p:custDataLst>
              <p:tags r:id="rId11"/>
            </p:custDataLst>
          </p:nvPr>
        </p:nvSpPr>
        <p:spPr>
          <a:xfrm>
            <a:off x="1083650" y="5205827"/>
            <a:ext cx="257380" cy="104345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58" name="文本框 27"/>
          <p:cNvSpPr txBox="1"/>
          <p:nvPr>
            <p:custDataLst>
              <p:tags r:id="rId12"/>
            </p:custDataLst>
          </p:nvPr>
        </p:nvSpPr>
        <p:spPr>
          <a:xfrm>
            <a:off x="1883622" y="5295982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拓展应用场景：将人工智能教育服务应用于更多领域和场景中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92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加强人工智能教育行业的监管和规范</a:t>
            </a:r>
            <a:endParaRPr altLang="en-US" lang="zh-CN"/>
          </a:p>
        </p:txBody>
      </p:sp>
      <p:sp>
        <p:nvSpPr>
          <p:cNvPr id="1049794" name="矩形 31"/>
          <p:cNvSpPr/>
          <p:nvPr>
            <p:custDataLst>
              <p:tags r:id="rId1"/>
            </p:custDataLst>
          </p:nvPr>
        </p:nvSpPr>
        <p:spPr>
          <a:xfrm>
            <a:off x="2677374" y="1490400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建立完善的人工智能教育行业监管机制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96" name="矩形 4"/>
          <p:cNvSpPr/>
          <p:nvPr>
            <p:custDataLst>
              <p:tags r:id="rId2"/>
            </p:custDataLst>
          </p:nvPr>
        </p:nvSpPr>
        <p:spPr>
          <a:xfrm>
            <a:off x="2677374" y="2725605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制定人工智能教育行业规范和标准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98" name="矩形 5"/>
          <p:cNvSpPr/>
          <p:nvPr>
            <p:custDataLst>
              <p:tags r:id="rId3"/>
            </p:custDataLst>
          </p:nvPr>
        </p:nvSpPr>
        <p:spPr>
          <a:xfrm>
            <a:off x="2677374" y="3960809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加强人工智能教育产品的审核和评估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00" name="矩形 7"/>
          <p:cNvSpPr/>
          <p:nvPr>
            <p:custDataLst>
              <p:tags r:id="rId4"/>
            </p:custDataLst>
          </p:nvPr>
        </p:nvSpPr>
        <p:spPr>
          <a:xfrm>
            <a:off x="2677374" y="5196014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建立人工智能教育行业的自律机制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34" name="文本占位符 3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FIVE</a:t>
            </a:r>
            <a:endParaRPr altLang="en-US" lang="zh-CN"/>
          </a:p>
        </p:txBody>
      </p:sp>
      <p:sp>
        <p:nvSpPr>
          <p:cNvPr id="1049836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结论和建议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98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对人工智能教育行业的总结和评价</a:t>
            </a:r>
            <a:endParaRPr altLang="en-US" lang="zh-CN"/>
          </a:p>
        </p:txBody>
      </p:sp>
      <p:sp>
        <p:nvSpPr>
          <p:cNvPr id="1049900" name="矩形 3"/>
          <p:cNvSpPr/>
          <p:nvPr>
            <p:custDataLst>
              <p:tags r:id="rId1"/>
            </p:custDataLst>
          </p:nvPr>
        </p:nvSpPr>
        <p:spPr>
          <a:xfrm>
            <a:off x="1611886" y="1490400"/>
            <a:ext cx="9490524" cy="104345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02" name="矩形 13"/>
          <p:cNvSpPr/>
          <p:nvPr>
            <p:custDataLst>
              <p:tags r:id="rId2"/>
            </p:custDataLst>
          </p:nvPr>
        </p:nvSpPr>
        <p:spPr>
          <a:xfrm>
            <a:off x="1083650" y="1490400"/>
            <a:ext cx="257380" cy="104345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04" name="文本框 4"/>
          <p:cNvSpPr txBox="1"/>
          <p:nvPr>
            <p:custDataLst>
              <p:tags r:id="rId3"/>
            </p:custDataLst>
          </p:nvPr>
        </p:nvSpPr>
        <p:spPr>
          <a:xfrm>
            <a:off x="1883622" y="1580556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人工智能教育行业的发展趋势和影响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06" name="矩形 39"/>
          <p:cNvSpPr/>
          <p:nvPr>
            <p:custDataLst>
              <p:tags r:id="rId4"/>
            </p:custDataLst>
          </p:nvPr>
        </p:nvSpPr>
        <p:spPr>
          <a:xfrm>
            <a:off x="1611886" y="2729087"/>
            <a:ext cx="9490524" cy="104345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08" name="矩形 5"/>
          <p:cNvSpPr/>
          <p:nvPr>
            <p:custDataLst>
              <p:tags r:id="rId5"/>
            </p:custDataLst>
          </p:nvPr>
        </p:nvSpPr>
        <p:spPr>
          <a:xfrm>
            <a:off x="1083650" y="2729087"/>
            <a:ext cx="257380" cy="104345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10" name="文本框 41"/>
          <p:cNvSpPr txBox="1"/>
          <p:nvPr>
            <p:custDataLst>
              <p:tags r:id="rId6"/>
            </p:custDataLst>
          </p:nvPr>
        </p:nvSpPr>
        <p:spPr>
          <a:xfrm>
            <a:off x="1883622" y="2819243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人工智能教育行业的优势和挑战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12" name="矩形 12"/>
          <p:cNvSpPr/>
          <p:nvPr>
            <p:custDataLst>
              <p:tags r:id="rId7"/>
            </p:custDataLst>
          </p:nvPr>
        </p:nvSpPr>
        <p:spPr>
          <a:xfrm>
            <a:off x="1611886" y="3967774"/>
            <a:ext cx="9490524" cy="104345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14" name="矩形 17"/>
          <p:cNvSpPr/>
          <p:nvPr>
            <p:custDataLst>
              <p:tags r:id="rId8"/>
            </p:custDataLst>
          </p:nvPr>
        </p:nvSpPr>
        <p:spPr>
          <a:xfrm>
            <a:off x="1083650" y="3967774"/>
            <a:ext cx="257380" cy="104345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16" name="文本框 19"/>
          <p:cNvSpPr txBox="1"/>
          <p:nvPr>
            <p:custDataLst>
              <p:tags r:id="rId9"/>
            </p:custDataLst>
          </p:nvPr>
        </p:nvSpPr>
        <p:spPr>
          <a:xfrm>
            <a:off x="1883622" y="4057930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人工智能教育行业的发展前景和潜力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18" name="矩形 49"/>
          <p:cNvSpPr/>
          <p:nvPr>
            <p:custDataLst>
              <p:tags r:id="rId10"/>
            </p:custDataLst>
          </p:nvPr>
        </p:nvSpPr>
        <p:spPr>
          <a:xfrm>
            <a:off x="1611886" y="5205827"/>
            <a:ext cx="9490524" cy="104345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20" name="矩形 26"/>
          <p:cNvSpPr/>
          <p:nvPr>
            <p:custDataLst>
              <p:tags r:id="rId11"/>
            </p:custDataLst>
          </p:nvPr>
        </p:nvSpPr>
        <p:spPr>
          <a:xfrm>
            <a:off x="1083650" y="5205827"/>
            <a:ext cx="257380" cy="104345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22" name="文本框 27"/>
          <p:cNvSpPr txBox="1"/>
          <p:nvPr>
            <p:custDataLst>
              <p:tags r:id="rId12"/>
            </p:custDataLst>
          </p:nvPr>
        </p:nvSpPr>
        <p:spPr>
          <a:xfrm>
            <a:off x="1883622" y="5295982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对人工智能教育行业的建议和展望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56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对未来工作的建议和展望</a:t>
            </a:r>
            <a:endParaRPr altLang="en-US" lang="zh-CN"/>
          </a:p>
        </p:txBody>
      </p:sp>
      <p:sp>
        <p:nvSpPr>
          <p:cNvPr id="1049958" name="任意多边形 20"/>
          <p:cNvSpPr/>
          <p:nvPr>
            <p:custDataLst>
              <p:tags r:id="rId1"/>
            </p:custDataLst>
          </p:nvPr>
        </p:nvSpPr>
        <p:spPr>
          <a:xfrm rot="2700000">
            <a:off x="1722571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60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68142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持续推进人工智能技术在教育行业的应用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62" name="矩形 42"/>
          <p:cNvSpPr/>
          <p:nvPr>
            <p:custDataLst>
              <p:tags r:id="rId3"/>
            </p:custDataLst>
          </p:nvPr>
        </p:nvSpPr>
        <p:spPr>
          <a:xfrm>
            <a:off x="1499676" y="2843970"/>
            <a:ext cx="1723029" cy="122017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64" name="任意多边形 18"/>
          <p:cNvSpPr/>
          <p:nvPr>
            <p:custDataLst>
              <p:tags r:id="rId4"/>
            </p:custDataLst>
          </p:nvPr>
        </p:nvSpPr>
        <p:spPr>
          <a:xfrm rot="5400000">
            <a:off x="4210703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66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55625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加强跨部门、跨领域的合作与交流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68" name="矩形 43"/>
          <p:cNvSpPr/>
          <p:nvPr>
            <p:custDataLst>
              <p:tags r:id="rId6"/>
            </p:custDataLst>
          </p:nvPr>
        </p:nvSpPr>
        <p:spPr>
          <a:xfrm>
            <a:off x="3987807" y="2843970"/>
            <a:ext cx="1723029" cy="122017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70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698186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72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3757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培养专业人才，提高教师和学生的信息素养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74" name="矩形 44"/>
          <p:cNvSpPr/>
          <p:nvPr>
            <p:custDataLst>
              <p:tags r:id="rId9"/>
            </p:custDataLst>
          </p:nvPr>
        </p:nvSpPr>
        <p:spPr>
          <a:xfrm>
            <a:off x="6474643" y="2843970"/>
            <a:ext cx="1723029" cy="122017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76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185670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78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31241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关注新技术的发展趋势，不断拓展应用场景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80" name="矩形 45"/>
          <p:cNvSpPr/>
          <p:nvPr>
            <p:custDataLst>
              <p:tags r:id="rId12"/>
            </p:custDataLst>
          </p:nvPr>
        </p:nvSpPr>
        <p:spPr>
          <a:xfrm>
            <a:off x="8962775" y="2843970"/>
            <a:ext cx="1723029" cy="122017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14" name="标题 2"/>
          <p:cNvSpPr>
            <a:spLocks noGrp="1"/>
          </p:cNvSpPr>
          <p:nvPr>
            <p:ph type="title" idx="3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THANKS!</a:t>
            </a:r>
            <a:endParaRPr altLang="en-US" lang="zh-CN"/>
          </a:p>
        </p:txBody>
      </p:sp>
      <p:sp>
        <p:nvSpPr>
          <p:cNvPr id="1050016" name="文本占位符 3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tags/tag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*i*1"/>
  <p:tag name="KSO_WM_UNIT_LAYERLEVEL" val="1"/>
  <p:tag name="KSO_WM_TAG_VERSION" val="1.0"/>
  <p:tag name="KSO_WM_UNIT_CONTENT_GROUP_TYPE" val="contentchip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*i*2"/>
  <p:tag name="KSO_WM_UNIT_LAYERLEVEL" val="1"/>
  <p:tag name="KSO_WM_TAG_VERSION" val="1.0"/>
  <p:tag name="KSO_WM_BEAUTIFY_FLAG" val="#wm#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*i*3"/>
  <p:tag name="KSO_WM_UNIT_LAYERLEVEL" val="1"/>
  <p:tag name="KSO_WM_TAG_VERSION" val="1.0"/>
  <p:tag name="KSO_WM_BEAUTIFY_FLAG" val="#wm#"/>
</p:tagLst>
</file>

<file path=ppt/tags/tag4.xml><?xml version="1.0" encoding="utf-8"?>
<p:tagLst xmlns:p="http://schemas.openxmlformats.org/presentationml/2006/main">
  <p:tag name="KSO_WM_UNIT_PRESET_TEXT" val="WPS,a click to unlimited possibilities"/>
  <p:tag name="KSO_WM_UNIT_NOCLEAR" val="0"/>
  <p:tag name="KSO_WM_UNIT_VALUE" val="48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CONTENT_GROUP_TYPE" val="contentchip"/>
</p:tagLst>
</file>

<file path=ppt/tags/tag5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 添加文档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*a*1"/>
  <p:tag name="KSO_WM_UNIT_LAYERLEVEL" val="1"/>
  <p:tag name="KSO_WM_TAG_VERSION" val="1.0"/>
  <p:tag name="KSO_WM_BEAUTIFY_FLAG" val="#wm#"/>
  <p:tag name="KSO_WM_UNIT_CONTENT_GROUP_TYPE" val="contentchip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i"/>
  <p:tag name="KSO_WM_UNIT_INDEX" val="4"/>
  <p:tag name="KSO_WM_UNIT_ID" val="_1*i*4"/>
  <p:tag name="KSO_WM_UNIT_LAYERLEVEL" val="1"/>
  <p:tag name="KSO_WM_TAG_VERSION" val="1.0"/>
  <p:tag name="KSO_WM_BEAUTIFY_FLAG" val="#wm#"/>
</p:tagLst>
</file>

<file path=ppt/tags/tag7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*f*1"/>
  <p:tag name="KSO_WM_UNIT_LAYERLEVEL" val="1"/>
  <p:tag name="KSO_WM_TAG_VERSION" val="1.0"/>
  <p:tag name="KSO_WM_BEAUTIFY_FLAG" val="#wm#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"/>
  <p:tag name="KSO_WM_UNIT_LAYERLEVEL" val="1"/>
  <p:tag name="KSO_WM_TAG_VERSION" val="1.0"/>
  <p:tag name="KSO_WM_UNIT_TYPE" val="i"/>
  <p:tag name="KSO_WM_UNIT_INDEX" val="1"/>
</p:tagLst>
</file>

<file path=ppt/tags/tag1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2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1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2*a*1"/>
  <p:tag name="KSO_WM_UNIT_LAYERLEVEL" val="1"/>
  <p:tag name="KSO_WM_TAG_VERSION" val="1.0"/>
  <p:tag name="KSO_WM_BEAUTIFY_FLAG" val="#wm#"/>
  <p:tag name="KSO_WM_UNIT_CONTENT_GROUP_TYPE" val="titlestyle"/>
  <p:tag name="KSO_WM_UNIT_PRESET_TEXT" val="单击添加文档标题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19.xml><?xml version="1.0" encoding="utf-8"?>
<p:tagLst xmlns:p="http://schemas.openxmlformats.org/presentationml/2006/main">
  <p:tag name="KSO_WM_UNIT_ISCONTENTSTITLE" val="0"/>
  <p:tag name="KSO_WM_UNIT_ISNUMDGMTITLE" val="0"/>
  <p:tag name="KSO_WM_UNIT_PRESET_TEXT" val="CONTENTS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3*b*1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ISCONTENTSTITLE" val="1"/>
  <p:tag name="KSO_WM_UNIT_ISNUMDGMTITLE" val="0"/>
  <p:tag name="KSO_WM_UNIT_PRESET_TEXT" val="目录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3*a*1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"/>
  <p:tag name="KSO_WM_UNIT_LAYERLEVEL" val="1"/>
  <p:tag name="KSO_WM_TAG_VERSION" val="1.0"/>
  <p:tag name="KSO_WM_UNIT_TYPE" val="i"/>
  <p:tag name="KSO_WM_UNIT_INDEX" val="3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BEAUTIFY_FLAG" val="#wm#"/>
  <p:tag name="KSO_WM_UNIT_CONTENT_GROUP_TYPE" val="contentchip"/>
  <p:tag name="KSO_WM_UNIT_TYPE" val="i"/>
  <p:tag name="KSO_WM_UNIT_INDEX" val="1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2"/>
  <p:tag name="KSO_WM_UNIT_LAYERLEVEL" val="1"/>
  <p:tag name="KSO_WM_TAG_VERSION" val="1.0"/>
  <p:tag name="KSO_WM_BEAUTIFY_FLAG" val="#wm#"/>
  <p:tag name="KSO_WM_UNIT_CONTENT_GROUP_TYPE" val="contentchip"/>
  <p:tag name="KSO_WM_UNIT_TYPE" val="i"/>
  <p:tag name="KSO_WM_UNIT_INDEX" val="2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3"/>
  <p:tag name="KSO_WM_UNIT_LAYERLEVEL" val="1"/>
  <p:tag name="KSO_WM_TAG_VERSION" val="1.0"/>
  <p:tag name="KSO_WM_BEAUTIFY_FLAG" val="#wm#"/>
  <p:tag name="KSO_WM_UNIT_TYPE" val="i"/>
  <p:tag name="KSO_WM_UNIT_INDEX" val="3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4"/>
  <p:tag name="KSO_WM_UNIT_LAYERLEVEL" val="1"/>
  <p:tag name="KSO_WM_TAG_VERSION" val="1.0"/>
  <p:tag name="KSO_WM_BEAUTIFY_FLAG" val="#wm#"/>
  <p:tag name="KSO_WM_UNIT_TYPE" val="i"/>
  <p:tag name="KSO_WM_UNIT_INDEX" val="4"/>
</p:tagLst>
</file>

<file path=ppt/tags/tag29.xml><?xml version="1.0" encoding="utf-8"?>
<p:tagLst xmlns:p="http://schemas.openxmlformats.org/presentationml/2006/main">
  <p:tag name="KSO_WM_UNIT_PRESET_TEXT" val="PART ONE"/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_4*e*1"/>
  <p:tag name="KSO_WM_UNIT_LAYERLEVEL" val="1"/>
  <p:tag name="KSO_WM_TAG_VERSION" val="1.0"/>
  <p:tag name="KSO_WM_BEAUTIFY_FLAG" val="#wm#"/>
  <p:tag name="KSO_WM_UNIT_CONTENT_GROUP_TYPE" val="contentchip"/>
</p:tagLst>
</file>

<file path=ppt/tags/tag30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添加章节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4*a*1"/>
  <p:tag name="KSO_WM_UNIT_LAYERLEVEL" val="1"/>
  <p:tag name="KSO_WM_TAG_VERSION" val="1.0"/>
  <p:tag name="KSO_WM_BEAUTIFY_FLAG" val="#wm#"/>
  <p:tag name="KSO_WM_UNIT_CONTENT_GROUP_TYPE" val="contentchip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"/>
  <p:tag name="KSO_WM_UNIT_LAYERLEVEL" val="1"/>
  <p:tag name="KSO_WM_TAG_VERSION" val="1.0"/>
  <p:tag name="KSO_WM_UNIT_TYPE" val="i"/>
  <p:tag name="KSO_WM_UNIT_INDEX" val="1"/>
</p:tagLst>
</file>

<file path=ppt/tags/tag3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5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3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_5*f*2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3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5*a*1"/>
  <p:tag name="KSO_WM_UNIT_LAYERLEVEL" val="1"/>
  <p:tag name="KSO_WM_TAG_VERSION" val="1.0"/>
  <p:tag name="KSO_WM_BEAUTIFY_FLAG" val="#wm#"/>
  <p:tag name="KSO_WM_UNIT_CONTENT_GROUP_TYPE" val="titlestyle"/>
  <p:tag name="KSO_WM_UNIT_PRESET_TEXT" val="单击添加文档标题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"/>
  <p:tag name="KSO_WM_UNIT_LAYERLEVEL" val="1"/>
  <p:tag name="KSO_WM_TAG_VERSION" val="1.0"/>
  <p:tag name="KSO_WM_UNIT_TYPE" val="i"/>
  <p:tag name="KSO_WM_UNIT_INDEX" val="1"/>
</p:tagLst>
</file>

<file path=ppt/tags/tag4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2_1"/>
  <p:tag name="KSO_WM_UNIT_ID" val="_6*h_f*2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43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2_1"/>
  <p:tag name="KSO_WM_UNIT_ID" val="_6*h_a*2_1"/>
  <p:tag name="KSO_WM_UNIT_LAYERLEVEL" val="1_1"/>
  <p:tag name="KSO_WM_TAG_VERSION" val="1.0"/>
  <p:tag name="KSO_WM_BEAUTIFY_FLAG" val="#wm#"/>
</p:tagLst>
</file>

<file path=ppt/tags/tag4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1_1"/>
  <p:tag name="KSO_WM_UNIT_ID" val="_6*h_f*1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45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1_1"/>
  <p:tag name="KSO_WM_UNIT_ID" val="_6*h_a*1_1"/>
  <p:tag name="KSO_WM_UNIT_LAYERLEVEL" val="1_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6*a*1"/>
  <p:tag name="KSO_WM_UNIT_LAYERLEVEL" val="1"/>
  <p:tag name="KSO_WM_TAG_VERSION" val="1.0"/>
  <p:tag name="KSO_WM_BEAUTIFY_FLAG" val="#wm#"/>
  <p:tag name="KSO_WM_UNIT_CONTENT_GROUP_TYPE" val="titlestyle"/>
  <p:tag name="KSO_WM_UNIT_PRESET_TEXT" val="单击添加文档标题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"/>
  <p:tag name="KSO_WM_UNIT_LAYERLEVEL" val="1"/>
  <p:tag name="KSO_WM_TAG_VERSION" val="1.0"/>
  <p:tag name="KSO_WM_UNIT_TYPE" val="i"/>
  <p:tag name="KSO_WM_UNIT_INDEX" val="1"/>
</p:tagLst>
</file>

<file path=ppt/tags/tag5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7*a*1"/>
  <p:tag name="KSO_WM_UNIT_LAYERLEVEL" val="1"/>
  <p:tag name="KSO_WM_TAG_VERSION" val="1.0"/>
  <p:tag name="KSO_WM_BEAUTIFY_FLAG" val="#wm#"/>
  <p:tag name="KSO_WM_UNIT_CONTENT_GROUP_TYPE" val="titlestyle"/>
  <p:tag name="KSO_WM_UNIT_PRESET_TEXT" val="单击添加文档标题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"/>
  <p:tag name="KSO_WM_UNIT_LAYERLEVEL" val="1"/>
  <p:tag name="KSO_WM_TAG_VERSION" val="1.0"/>
  <p:tag name="KSO_WM_UNIT_TYPE" val="i"/>
  <p:tag name="KSO_WM_UNIT_INDEX" val="1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"/>
  <p:tag name="KSO_WM_UNIT_LAYERLEVEL" val="1"/>
  <p:tag name="KSO_WM_TAG_VERSION" val="1.0"/>
  <p:tag name="KSO_WM_UNIT_TYPE" val="i"/>
  <p:tag name="KSO_WM_UNIT_INDEX" val="1"/>
</p:tagLst>
</file>

<file path=ppt/tags/tag6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9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"/>
  <p:tag name="KSO_WM_UNIT_LAYERLEVEL" val="1"/>
  <p:tag name="KSO_WM_TAG_VERSION" val="1.0"/>
  <p:tag name="KSO_WM_UNIT_TYPE" val="i"/>
  <p:tag name="KSO_WM_UNIT_INDEX" val="1"/>
</p:tagLst>
</file>

<file path=ppt/tags/tag6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0*a*1"/>
  <p:tag name="KSO_WM_UNIT_LAYERLEVEL" val="1"/>
  <p:tag name="KSO_WM_TAG_VERSION" val="1.0"/>
  <p:tag name="KSO_WM_BEAUTIFY_FLAG" val="#wm#"/>
  <p:tag name="KSO_WM_UNIT_CONTENT_GROUP_TYPE" val="titlestyle"/>
  <p:tag name="KSO_WM_UNIT_PRESET_TEXT" val="单击添加文档标题"/>
</p:tagLst>
</file>

<file path=ppt/tags/tag66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添加副标题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0*b*1"/>
  <p:tag name="KSO_WM_UNIT_LAYERLEVEL" val="1"/>
  <p:tag name="KSO_WM_TAG_VERSION" val="1.0"/>
  <p:tag name="KSO_WM_BEAUTIFY_FLAG" val="#wm#"/>
  <p:tag name="KSO_WM_UNIT_CONTENT_GROUP_TYPE" val="titlestyle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1.0"/>
  <p:tag name="KSO_WM_BEAUTIFY_FLAG" val="#wm#"/>
  <p:tag name="KSO_WM_UNIT_CONTENT_GROUP_TYPE" val="contentchip"/>
  <p:tag name="KSO_WM_UNIT_TYPE" val="i"/>
  <p:tag name="KSO_WM_UNIT_INDEX" val="2"/>
</p:tagLst>
</file>

<file path=ppt/tags/tag72.xml><?xml version="1.0" encoding="utf-8"?>
<p:tagLst xmlns:p="http://schemas.openxmlformats.org/presentationml/2006/main">
  <p:tag name="KSO_WM_UNIT_ISCONTENTSTITLE" val="0"/>
  <p:tag name="KSO_WM_UNIT_ISNUMDGMTITLE" val="0"/>
  <p:tag name="KSO_WM_UNIT_PRESET_TEXT" val="THANKS!"/>
  <p:tag name="KSO_WM_UNIT_NOCLEAR" val="1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1*a*1"/>
  <p:tag name="KSO_WM_UNIT_LAYERLEVEL" val="1"/>
  <p:tag name="KSO_WM_TAG_VERSION" val="1.0"/>
  <p:tag name="KSO_WM_BEAUTIFY_FLAG" val="#wm#"/>
  <p:tag name="KSO_WM_UNIT_CONTENT_GROUP_TYPE" val="contentchip"/>
</p:tagLst>
</file>

<file path=ppt/tags/tag7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"/>
  <p:tag name="KSO_WM_UNIT_LAYERLEVEL" val="1"/>
  <p:tag name="KSO_WM_TAG_VERSION" val="1.0"/>
  <p:tag name="KSO_WM_UNIT_TYPE" val="i"/>
  <p:tag name="KSO_WM_UNIT_INDEX" val="3"/>
</p:tagLst>
</file>

<file path=ppt/tags/tag74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1*f*1"/>
  <p:tag name="KSO_WM_UNIT_LAYERLEVEL" val="1"/>
  <p:tag name="KSO_WM_TAG_VERSION" val="1.0"/>
  <p:tag name="KSO_WM_BEAUTIFY_FLAG" val="#wm#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7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UNIT_TYPE" val="i"/>
  <p:tag name="KSO_WM_UNIT_INDEX" val="1"/>
</p:tagLst>
</file>

<file path=ppt/tags/tag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  <p:tag name="KSO_WM_TEMPLATE_CATEGORY" val="custom"/>
  <p:tag name="KSO_WM_TEMPLATE_INDEX" val="20230267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TYPE" val="a"/>
  <p:tag name="KSO_WM_UNIT_INDEX" val="1"/>
  <p:tag name="KSO_WM_TEMPLATE_CATEGORY" val="custom"/>
  <p:tag name="KSO_WM_TEMPLATE_INDEX" val="20230267"/>
</p:tagLst>
</file>

<file path=ppt/tags/tag84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267"/>
  <p:tag name="KSO_WM_SPECIAL_SOURCE" val="bdnull"/>
  <p:tag name="KSO_WM_TEMPLATE_THUMBS_INDEX" val="1、9"/>
</p:tagLst>
</file>

<file path=ppt/tags/tag85.xml><?xml version="1.0" encoding="utf-8"?>
<p:tagLst xmlns:p="http://schemas.openxmlformats.org/presentationml/2006/main">
  <p:tag name="KSO_WM_UNIT_NOCLEAR" val="0"/>
  <p:tag name="KSO_WM_UNIT_VALUE" val="48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267_1*b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WPS,a click to unlimited possibilities"/>
</p:tagLst>
</file>

<file path=ppt/tags/tag8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67_1*a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单击此处 添加文档标题"/>
</p:tagLst>
</file>

<file path=ppt/tags/tag87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267_1*f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汇报人：WPS"/>
</p:tagLst>
</file>

<file path=ppt/tags/tag88.xml><?xml version="1.0" encoding="utf-8"?>
<p:tagLst xmlns:p="http://schemas.openxmlformats.org/presentationml/2006/main">
  <p:tag name="KSO_WM_SLIDE_ID" val="custom20230267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267"/>
  <p:tag name="KSO_WM_SLIDE_TYPE" val="title"/>
  <p:tag name="KSO_WM_SLIDE_SUBTYPE" val="pureTxt"/>
  <p:tag name="KSO_WM_SLIDE_LAYOUT" val="a_b_f"/>
  <p:tag name="KSO_WM_SLIDE_LAYOUT_CNT" val="1_1_1"/>
  <p:tag name="KSO_WM_SPECIAL_SOURCE" val="bdnull"/>
  <p:tag name="KSO_WM_TEMPLATE_THUMBS_INDEX" val="1、9"/>
  <p:tag name="KSO_WM_SLIDE_CONTENT_AREA" val="{&quot;left&quot;:&quot;449.5&quot;,&quot;top&quot;:&quot;73.65&quot;,&quot;width&quot;:&quot;484.9&quot;,&quot;height&quot;:&quot;312.7&quot;}"/>
</p:tagLst>
</file>

<file path=ppt/tags/tag8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267_5*b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DIAGRAM_GROUP_CODE" val="l1-1"/>
  <p:tag name="KSO_WM_UNIT_PRESET_TEXT" val="CONTENTS"/>
</p:tagLst>
</file>

<file path=ppt/tags/tag90.xml><?xml version="1.0" encoding="utf-8"?>
<p:tagLst xmlns:p="http://schemas.openxmlformats.org/presentationml/2006/main">
  <p:tag name="KSO_WM_UNIT_ISCONTENTSTITLE" val="1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67_5*a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DIAGRAM_GROUP_CODE" val="l1-1"/>
  <p:tag name="KSO_WM_UNIT_PRESET_TEXT" val="目录"/>
</p:tagLst>
</file>

<file path=ppt/tags/tag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267_5*l_h_i*1_1_2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solid&quot;:{&quot;brightness&quot;:0,&quot;colorType&quot;:1,&quot;foreColorIndex&quot;:16,&quot;transparency&quot;:0.20000000298023224},&quot;type&quot;:1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custom20230267_5*l_h_i*1_1_1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1_1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UNIT_VALUE" val="35"/>
  <p:tag name="KSO_WM_UNIT_TYPE" val="l_h_a"/>
  <p:tag name="KSO_WM_UNIT_ID" val="custom20230267_5*l_h_a*1_1_1"/>
  <p:tag name="KSO_WM_DIAGRAM_VERSION" val="3"/>
  <p:tag name="KSO_WM_UNIT_PRESET_TEXT" val="添加目录标题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267_5*l_h_i*1_2_2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solid&quot;:{&quot;brightness&quot;:0,&quot;colorType&quot;:1,&quot;foreColorIndex&quot;:16,&quot;transparency&quot;:0.20000000298023224},&quot;type&quot;:1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1"/>
  <p:tag name="KSO_WM_UNIT_ID" val="custom20230267_5*l_h_i*1_2_1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2_1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67_5*l_h_a*1_2_1"/>
  <p:tag name="KSO_WM_DIAGRAM_VERSION" val="3"/>
  <p:tag name="KSO_WM_UNIT_PRESET_TEXT" val="添加目录标题"/>
  <p:tag name="KSO_WM_DIAGRAM_COLOR_TRICK" val="2"/>
  <p:tag name="KSO_WM_DIAGRAM_COLOR_TEXT_CAN_REMOVE" val="n"/>
  <p:tag name="KSO_WM_UNIT_VALUE" val="35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267_5*l_h_i*1_3_2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solid&quot;:{&quot;brightness&quot;:0,&quot;colorType&quot;:1,&quot;foreColorIndex&quot;:16,&quot;transparency&quot;:0.20000000298023224},&quot;type&quot;:1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1"/>
  <p:tag name="KSO_WM_UNIT_ID" val="custom20230267_5*l_h_i*1_3_1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3_1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67_5*l_h_a*1_3_1"/>
  <p:tag name="KSO_WM_DIAGRAM_VERSION" val="3"/>
  <p:tag name="KSO_WM_UNIT_PRESET_TEXT" val="添加目录标题"/>
  <p:tag name="KSO_WM_DIAGRAM_COLOR_TRICK" val="2"/>
  <p:tag name="KSO_WM_DIAGRAM_COLOR_TEXT_CAN_REMOVE" val="n"/>
  <p:tag name="KSO_WM_UNIT_VALUE" val="35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267_5*l_h_i*1_4_2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solid&quot;:{&quot;brightness&quot;:0,&quot;colorType&quot;:1,&quot;foreColorIndex&quot;:16,&quot;transparency&quot;:0.20000000298023224},&quot;type&quot;:1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1"/>
  <p:tag name="KSO_WM_UNIT_ID" val="custom20230267_5*l_h_i*1_4_1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4_1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67_5*l_h_a*1_4_1"/>
  <p:tag name="KSO_WM_DIAGRAM_VERSION" val="3"/>
  <p:tag name="KSO_WM_UNIT_PRESET_TEXT" val="添加目录标题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267_5*l_h_i*1_5_2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5_2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solid&quot;:{&quot;brightness&quot;:0,&quot;colorType&quot;:1,&quot;foreColorIndex&quot;:16,&quot;transparency&quot;:0.20000000298023224},&quot;type&quot;:1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1"/>
  <p:tag name="KSO_WM_UNIT_ID" val="custom20230267_5*l_h_i*1_5_1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5_1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67_5*l_h_a*1_5_1"/>
  <p:tag name="KSO_WM_DIAGRAM_VERSION" val="3"/>
  <p:tag name="KSO_WM_UNIT_PRESET_TEXT" val="添加目录标题"/>
  <p:tag name="KSO_WM_DIAGRAM_COLOR_TRICK" val="2"/>
  <p:tag name="KSO_WM_DIAGRAM_COLOR_TEXT_CAN_REMOVE" val="n"/>
  <p:tag name="KSO_WM_UNIT_VALUE" val="35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6.xml><?xml version="1.0" encoding="utf-8"?>
<p:tagLst xmlns:p="http://schemas.openxmlformats.org/presentationml/2006/main">
  <p:tag name="KSO_WM_SLIDE_ID" val="custom20230267_5"/>
  <p:tag name="KSO_WM_TEMPLATE_SUBCATEGORY" val="29"/>
  <p:tag name="KSO_WM_TEMPLATE_MASTER_TYPE" val="0"/>
  <p:tag name="KSO_WM_TEMPLATE_COLOR_TYPE" val="0"/>
  <p:tag name="KSO_WM_SLIDE_ITEM_CNT" val="5"/>
  <p:tag name="KSO_WM_SLIDE_INDEX" val="5"/>
  <p:tag name="KSO_WM_TAG_VERSION" val="1.0"/>
  <p:tag name="KSO_WM_BEAUTIFY_FLAG" val="#wm#"/>
  <p:tag name="KSO_WM_TEMPLATE_CATEGORY" val="custom"/>
  <p:tag name="KSO_WM_TEMPLATE_INDEX" val="20230267"/>
  <p:tag name="KSO_WM_SLIDE_TYPE" val="contents"/>
  <p:tag name="KSO_WM_SLIDE_SUBTYPE" val="diag"/>
  <p:tag name="KSO_WM_SLIDE_LAYOUT" val="a_b_l"/>
  <p:tag name="KSO_WM_SLIDE_LAYOUT_CNT" val="1_1_1"/>
  <p:tag name="KSO_WM_SPECIAL_SOURCE" val="bdnull"/>
  <p:tag name="KSO_WM_DIAGRAM_GROUP_CODE" val="l1-1"/>
  <p:tag name="KSO_WM_SLIDE_DIAGTYPE" val="l"/>
</p:tagLst>
</file>

<file path=ppt/tags/tag107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67_7*e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PART ONE"/>
</p:tagLst>
</file>

<file path=ppt/tags/tag10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67_7*a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单击添加章节标题"/>
</p:tagLst>
</file>

<file path=ppt/tags/tag109.xml><?xml version="1.0" encoding="utf-8"?>
<p:tagLst xmlns:p="http://schemas.openxmlformats.org/presentationml/2006/main">
  <p:tag name="KSO_WM_SLIDE_ID" val="custom2023026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67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29.9&quot;,&quot;top&quot;:&quot;106.4&quot;,&quot;width&quot;:&quot;901.65&quot;,&quot;height&quot;:&quot;265.6&quot;}"/>
</p:tagLst>
</file>

<file path=ppt/tags/tag110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67_7*e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PART TWO"/>
</p:tagLst>
</file>

<file path=ppt/tags/tag11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67_7*a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单击添加章节标题"/>
</p:tagLst>
</file>

<file path=ppt/tags/tag112.xml><?xml version="1.0" encoding="utf-8"?>
<p:tagLst xmlns:p="http://schemas.openxmlformats.org/presentationml/2006/main">
  <p:tag name="KSO_WM_SLIDE_ID" val="custom2023026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67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29.9&quot;,&quot;top&quot;:&quot;106.4&quot;,&quot;width&quot;:&quot;901.65&quot;,&quot;height&quot;:&quot;265.6&quot;}"/>
</p:tagLst>
</file>

<file path=ppt/tags/tag1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4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4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4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4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4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4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4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4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4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4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4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4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4*l_h_i*1_5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5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4*l_h_i*1_5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5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4*l_h_f*1_5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5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67_7*e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PART THREE"/>
</p:tagLst>
</file>

<file path=ppt/tags/tag16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67_7*a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单击添加章节标题"/>
</p:tagLst>
</file>

<file path=ppt/tags/tag166.xml><?xml version="1.0" encoding="utf-8"?>
<p:tagLst xmlns:p="http://schemas.openxmlformats.org/presentationml/2006/main">
  <p:tag name="KSO_WM_SLIDE_ID" val="custom2023026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67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29.9&quot;,&quot;top&quot;:&quot;106.4&quot;,&quot;width&quot;:&quot;901.65&quot;,&quot;height&quot;:&quot;265.6&quot;}"/>
</p:tagLst>
</file>

<file path=ppt/tags/tag1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4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4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4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PRESET_TEXT" val="此处输入你的正文，文字是您思想的提炼，为了最终演示发布的良好效果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4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4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4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PRESET_TEXT" val="此处输入你的正文，文字是您思想的提炼，为了最终演示发布的良好效果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4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4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4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04"/>
  <p:tag name="KSO_WM_BEAUTIFY_FLAG" val="#wm#"/>
  <p:tag name="KSO_WM_UNIT_PRESET_TEXT" val="此处输入你的正文，文字是您思想的提炼，为了最终演示发布的良好效果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4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4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4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04"/>
  <p:tag name="KSO_WM_BEAUTIFY_FLAG" val="#wm#"/>
  <p:tag name="KSO_WM_UNIT_PRESET_TEXT" val="此处输入你的正文，文字是您思想的提炼，为了最终演示发布的良好效果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1"/>
  <p:tag name="KSO_WM_UNIT_ID" val="diagram20231309_4*l_h_i*1_5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2"/>
  <p:tag name="KSO_WM_UNIT_ID" val="diagram20231309_4*l_h_i*1_5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5_1"/>
  <p:tag name="KSO_WM_UNIT_ID" val="diagram20231309_4*l_h_f*1_5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04"/>
  <p:tag name="KSO_WM_BEAUTIFY_FLAG" val="#wm#"/>
  <p:tag name="KSO_WM_UNIT_PRESET_TEXT" val="此处输入你的正文，文字是您思想的提炼，为了最终演示发布的良好效果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4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4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4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4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5_1"/>
  <p:tag name="KSO_WM_UNIT_ID" val="diagram20231262_4*l_h_f*1_5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401_6*l_h_i*1_1_2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1},{&quot;brightness&quot;:0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401_6*l_h_i*1_1_3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UNIT_FILL_FORE_SCHEMECOLOR_INDEX" val="5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gradient&quot;:[{&quot;brightness&quot;:0.4000000059604645,&quot;colorType&quot;:1,&quot;foreColorIndex&quot;:5,&quot;pos&quot;:0,&quot;transparency&quot;:0},{&quot;brightness&quot;:0,&quot;colorType&quot;:1,&quot;foreColorIndex&quot;:5,&quot;pos&quot;:0.8799999952316284,&quot;transparency&quot;:0}],&quot;type&quot;:3},&quot;glow&quot;:{&quot;colorType&quot;:0},&quot;line&quot;:{&quot;type&quot;:0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diagram20231401_6*l_h_i*1_1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2"/>
  <p:tag name="KSO_WM_DIAGRAM_COLOR_TEXT_CAN_REMOVE" val="n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0.38999998569488525,&quot;rgb&quot;:&quot;#ffffff&quot;,&quot;transparency&quot;:0},{&quot;brightness&quot;:0,&quot;colorType&quot;:2,&quot;pos&quot;:1,&quot;rgb&quot;:&quot;#ffffff&quot;,&quot;transparency&quot;:0.20000000298023224}],&quot;type&quot;:3},&quot;glow&quot;:{&quot;colorType&quot;:0},&quot;line&quot;:{&quot;type&quot;:0},&quot;shadow&quot;:{&quot;brightness&quot;:0,&quot;colorType&quot;:2,&quot;rgb&quot;:&quot;#17d594&quot;,&quot;transparency&quot;:0.5199999809265137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diagram20231401_6*l_h_a*1_1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单击添加项标题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01_6*l_h_f*1_1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单击此处输入你的正文，请阐述观点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401_6*l_h_i*1_2_2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gradient&quot;:[{&quot;brightness&quot;:0,&quot;colorType&quot;:1,&quot;foreColorIndex&quot;:8,&quot;pos&quot;:0,&quot;transparency&quot;:1},{&quot;brightness&quot;:0,&quot;colorType&quot;:1,&quot;foreColorIndex&quot;:8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401_6*l_h_i*1_2_3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UNIT_FILL_FORE_SCHEMECOLOR_INDEX" val="8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gradient&quot;:[{&quot;brightness&quot;:0.4000000059604645,&quot;colorType&quot;:1,&quot;foreColorIndex&quot;:8,&quot;pos&quot;:0,&quot;transparency&quot;:0},{&quot;brightness&quot;:0,&quot;colorType&quot;:1,&quot;foreColorIndex&quot;:8,&quot;pos&quot;:0.9900000095367432,&quot;transparency&quot;:0}],&quot;type&quot;:3},&quot;glow&quot;:{&quot;colorType&quot;:0},&quot;line&quot;:{&quot;type&quot;:0},&quot;shadow&quot;:{&quot;brightness&quot;:0,&quot;colorType&quot;:1,&quot;foreColorIndex&quot;:8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1"/>
  <p:tag name="KSO_WM_UNIT_ID" val="diagram20231401_6*l_h_i*1_2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2"/>
  <p:tag name="KSO_WM_DIAGRAM_COLOR_TEXT_CAN_REMOVE" val="n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0.38999998569488525,&quot;rgb&quot;:&quot;#ffffff&quot;,&quot;transparency&quot;:0},{&quot;brightness&quot;:0,&quot;colorType&quot;:2,&quot;pos&quot;:1,&quot;rgb&quot;:&quot;#ffffff&quot;,&quot;transparency&quot;:0.20000000298023224}],&quot;type&quot;:3},&quot;glow&quot;:{&quot;colorType&quot;:0},&quot;line&quot;:{&quot;type&quot;:0},&quot;shadow&quot;:{&quot;brightness&quot;:0,&quot;colorType&quot;:1,&quot;foreColorIndex&quot;:8,&quot;transparency&quot;:0.5199999809265137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401_6*l_h_i*1_3_2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1},{&quot;brightness&quot;:0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401_6*l_h_i*1_3_3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UNIT_FILL_FORE_SCHEMECOLOR_INDEX" val="5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gradient&quot;:[{&quot;brightness&quot;:0.4000000059604645,&quot;colorType&quot;:1,&quot;foreColorIndex&quot;:5,&quot;pos&quot;:0,&quot;transparency&quot;:0},{&quot;brightness&quot;:0,&quot;colorType&quot;:1,&quot;foreColorIndex&quot;:5,&quot;pos&quot;:0.8799999952316284,&quot;transparency&quot;:0}],&quot;type&quot;:3},&quot;glow&quot;:{&quot;colorType&quot;:0},&quot;line&quot;:{&quot;type&quot;:0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1"/>
  <p:tag name="KSO_WM_UNIT_ID" val="diagram20231401_6*l_h_i*1_3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2"/>
  <p:tag name="KSO_WM_DIAGRAM_COLOR_TEXT_CAN_REMOVE" val="n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0.38999998569488525,&quot;rgb&quot;:&quot;#ffffff&quot;,&quot;transparency&quot;:0},{&quot;brightness&quot;:0,&quot;colorType&quot;:2,&quot;pos&quot;:1,&quot;rgb&quot;:&quot;#ffffff&quot;,&quot;transparency&quot;:0.20000000298023224}],&quot;type&quot;:3},&quot;glow&quot;:{&quot;colorType&quot;:0},&quot;line&quot;:{&quot;type&quot;:0},&quot;shadow&quot;:{&quot;brightness&quot;:0,&quot;colorType&quot;:2,&quot;rgb&quot;:&quot;#17d594&quot;,&quot;transparency&quot;:0.5199999809265137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401_6*l_h_i*1_4_2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gradient&quot;:[{&quot;brightness&quot;:0,&quot;colorType&quot;:1,&quot;foreColorIndex&quot;:8,&quot;pos&quot;:0,&quot;transparency&quot;:1},{&quot;brightness&quot;:0,&quot;colorType&quot;:1,&quot;foreColorIndex&quot;:8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401_6*l_h_i*1_4_3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UNIT_FILL_FORE_SCHEMECOLOR_INDEX" val="8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gradient&quot;:[{&quot;brightness&quot;:0.4000000059604645,&quot;colorType&quot;:1,&quot;foreColorIndex&quot;:8,&quot;pos&quot;:0,&quot;transparency&quot;:0},{&quot;brightness&quot;:0,&quot;colorType&quot;:1,&quot;foreColorIndex&quot;:8,&quot;pos&quot;:0.9900000095367432,&quot;transparency&quot;:0}],&quot;type&quot;:3},&quot;glow&quot;:{&quot;colorType&quot;:0},&quot;line&quot;:{&quot;type&quot;:0},&quot;shadow&quot;:{&quot;brightness&quot;:0,&quot;colorType&quot;:1,&quot;foreColorIndex&quot;:8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1"/>
  <p:tag name="KSO_WM_UNIT_ID" val="diagram20231401_6*l_h_i*1_4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2"/>
  <p:tag name="KSO_WM_DIAGRAM_COLOR_TEXT_CAN_REMOVE" val="n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0.38999998569488525,&quot;rgb&quot;:&quot;#ffffff&quot;,&quot;transparency&quot;:0},{&quot;brightness&quot;:0,&quot;colorType&quot;:2,&quot;pos&quot;:1,&quot;rgb&quot;:&quot;#ffffff&quot;,&quot;transparency&quot;:0.20000000298023224}],&quot;type&quot;:3},&quot;glow&quot;:{&quot;colorType&quot;:0},&quot;line&quot;:{&quot;type&quot;:0},&quot;shadow&quot;:{&quot;brightness&quot;:0,&quot;colorType&quot;:2,&quot;rgb&quot;:&quot;#304ffe&quot;,&quot;transparency&quot;:0.5199999809265137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2"/>
  <p:tag name="KSO_WM_UNIT_ID" val="diagram20231401_6*l_h_i*1_5_2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1},{&quot;brightness&quot;:0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3"/>
  <p:tag name="KSO_WM_UNIT_ID" val="diagram20231401_6*l_h_i*1_5_3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UNIT_FILL_FORE_SCHEMECOLOR_INDEX" val="5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gradient&quot;:[{&quot;brightness&quot;:0.4000000059604645,&quot;colorType&quot;:1,&quot;foreColorIndex&quot;:5,&quot;pos&quot;:0,&quot;transparency&quot;:0},{&quot;brightness&quot;:0,&quot;colorType&quot;:1,&quot;foreColorIndex&quot;:5,&quot;pos&quot;:0.8799999952316284,&quot;transparency&quot;:0}],&quot;type&quot;:3},&quot;glow&quot;:{&quot;colorType&quot;:0},&quot;line&quot;:{&quot;type&quot;:0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1"/>
  <p:tag name="KSO_WM_UNIT_ID" val="diagram20231401_6*l_h_i*1_5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2"/>
  <p:tag name="KSO_WM_DIAGRAM_COLOR_TEXT_CAN_REMOVE" val="n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0.38999998569488525,&quot;rgb&quot;:&quot;#ffffff&quot;,&quot;transparency&quot;:0},{&quot;brightness&quot;:0,&quot;colorType&quot;:2,&quot;pos&quot;:1,&quot;rgb&quot;:&quot;#ffffff&quot;,&quot;transparency&quot;:0.20000000298023224}],&quot;type&quot;:3},&quot;glow&quot;:{&quot;colorType&quot;:0},&quot;line&quot;:{&quot;type&quot;:0},&quot;shadow&quot;:{&quot;brightness&quot;:0,&quot;colorType&quot;:2,&quot;rgb&quot;:&quot;#17d594&quot;,&quot;transparency&quot;:0.5199999809265137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6_2"/>
  <p:tag name="KSO_WM_UNIT_ID" val="diagram20231401_6*l_h_i*1_6_2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gradient&quot;:[{&quot;brightness&quot;:0,&quot;colorType&quot;:1,&quot;foreColorIndex&quot;:8,&quot;pos&quot;:0,&quot;transparency&quot;:1},{&quot;brightness&quot;:0,&quot;colorType&quot;:1,&quot;foreColorIndex&quot;:8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6_3"/>
  <p:tag name="KSO_WM_UNIT_ID" val="diagram20231401_6*l_h_i*1_6_3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UNIT_FILL_FORE_SCHEMECOLOR_INDEX" val="8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gradient&quot;:[{&quot;brightness&quot;:0.4000000059604645,&quot;colorType&quot;:1,&quot;foreColorIndex&quot;:8,&quot;pos&quot;:0,&quot;transparency&quot;:0},{&quot;brightness&quot;:0,&quot;colorType&quot;:1,&quot;foreColorIndex&quot;:8,&quot;pos&quot;:0.9900000095367432,&quot;transparency&quot;:0}],&quot;type&quot;:3},&quot;glow&quot;:{&quot;colorType&quot;:0},&quot;line&quot;:{&quot;type&quot;:0},&quot;shadow&quot;:{&quot;brightness&quot;:0,&quot;colorType&quot;:1,&quot;foreColorIndex&quot;:8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6_1"/>
  <p:tag name="KSO_WM_UNIT_ID" val="diagram20231401_6*l_h_i*1_6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2"/>
  <p:tag name="KSO_WM_DIAGRAM_COLOR_TEXT_CAN_REMOVE" val="n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0.38999998569488525,&quot;rgb&quot;:&quot;#ffffff&quot;,&quot;transparency&quot;:0},{&quot;brightness&quot;:0,&quot;colorType&quot;:2,&quot;pos&quot;:1,&quot;rgb&quot;:&quot;#ffffff&quot;,&quot;transparency&quot;:0.20000000298023224}],&quot;type&quot;:3},&quot;glow&quot;:{&quot;colorType&quot;:0},&quot;line&quot;:{&quot;type&quot;:0},&quot;shadow&quot;:{&quot;brightness&quot;:0,&quot;colorType&quot;:2,&quot;rgb&quot;:&quot;#304ffe&quot;,&quot;transparency&quot;:0.5199999809265137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7_2"/>
  <p:tag name="KSO_WM_UNIT_ID" val="diagram20231401_6*l_h_i*1_7_2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1},{&quot;brightness&quot;:0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7_3"/>
  <p:tag name="KSO_WM_UNIT_ID" val="diagram20231401_6*l_h_i*1_7_3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UNIT_FILL_FORE_SCHEMECOLOR_INDEX" val="5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gradient&quot;:[{&quot;brightness&quot;:0.4000000059604645,&quot;colorType&quot;:1,&quot;foreColorIndex&quot;:5,&quot;pos&quot;:0,&quot;transparency&quot;:0},{&quot;brightness&quot;:0,&quot;colorType&quot;:1,&quot;foreColorIndex&quot;:5,&quot;pos&quot;:0.8799999952316284,&quot;transparency&quot;:0}],&quot;type&quot;:3},&quot;glow&quot;:{&quot;colorType&quot;:0},&quot;line&quot;:{&quot;type&quot;:0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7_1"/>
  <p:tag name="KSO_WM_UNIT_ID" val="diagram20231401_6*l_h_i*1_7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2"/>
  <p:tag name="KSO_WM_DIAGRAM_COLOR_TEXT_CAN_REMOVE" val="n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0.38999998569488525,&quot;rgb&quot;:&quot;#ffffff&quot;,&quot;transparency&quot;:0},{&quot;brightness&quot;:0,&quot;colorType&quot;:2,&quot;pos&quot;:1,&quot;rgb&quot;:&quot;#ffffff&quot;,&quot;transparency&quot;:0.20000000298023224}],&quot;type&quot;:3},&quot;glow&quot;:{&quot;colorType&quot;:0},&quot;line&quot;:{&quot;type&quot;:0},&quot;shadow&quot;:{&quot;brightness&quot;:0,&quot;colorType&quot;:2,&quot;rgb&quot;:&quot;#17d594&quot;,&quot;transparency&quot;:0.5199999809265137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diagram20231401_6*l_h_a*1_2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单击添加项标题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01_6*l_h_f*1_2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单击此处输入你的正文，请阐述观点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2,&quot;rgb&quot;:&quot;#595959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diagram20231401_6*l_h_a*1_3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单击添加项标题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01_6*l_h_f*1_3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单击此处输入你的正文，请阐述观点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diagram20231401_6*l_h_a*1_4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单击添加项标题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01_6*l_h_f*1_4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单击此处输入你的正文，请阐述观点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2,&quot;rgb&quot;:&quot;#595959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5_1"/>
  <p:tag name="KSO_WM_UNIT_ID" val="diagram20231401_6*l_h_a*1_5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单击添加项标题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5_1"/>
  <p:tag name="KSO_WM_UNIT_ID" val="diagram20231401_6*l_h_f*1_5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单击此处输入你的正文，请阐述观点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6_1"/>
  <p:tag name="KSO_WM_UNIT_ID" val="diagram20231401_6*l_h_a*1_6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单击添加项标题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6_1"/>
  <p:tag name="KSO_WM_UNIT_ID" val="diagram20231401_6*l_h_f*1_6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单击此处输入你的正文，请阐述观点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2,&quot;rgb&quot;:&quot;#595959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7_1"/>
  <p:tag name="KSO_WM_UNIT_ID" val="diagram20231401_6*l_h_a*1_7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单击添加项标题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7_1"/>
  <p:tag name="KSO_WM_UNIT_ID" val="diagram20231401_6*l_h_f*1_7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单击此处输入你的正文，请阐述观点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67_7*e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PART FOUR"/>
</p:tagLst>
</file>

<file path=ppt/tags/tag23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67_7*a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单击添加章节标题"/>
</p:tagLst>
</file>

<file path=ppt/tags/tag236.xml><?xml version="1.0" encoding="utf-8"?>
<p:tagLst xmlns:p="http://schemas.openxmlformats.org/presentationml/2006/main">
  <p:tag name="KSO_WM_SLIDE_ID" val="custom2023026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67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29.9&quot;,&quot;top&quot;:&quot;106.4&quot;,&quot;width&quot;:&quot;901.65&quot;,&quot;height&quot;:&quot;265.6&quot;}"/>
</p:tagLst>
</file>

<file path=ppt/tags/tag2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67_7*e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PART FIVE"/>
</p:tagLst>
</file>

<file path=ppt/tags/tag29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67_7*a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单击添加章节标题"/>
</p:tagLst>
</file>

<file path=ppt/tags/tag296.xml><?xml version="1.0" encoding="utf-8"?>
<p:tagLst xmlns:p="http://schemas.openxmlformats.org/presentationml/2006/main">
  <p:tag name="KSO_WM_SLIDE_ID" val="custom2023026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67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29.9&quot;,&quot;top&quot;:&quot;106.4&quot;,&quot;width&quot;:&quot;901.65&quot;,&quot;height&quot;:&quot;265.6&quot;}"/>
</p:tagLst>
</file>

<file path=ppt/tags/tag2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UNIT_ISCONTENTSTITLE" val="0"/>
  <p:tag name="KSO_WM_UNIT_ISNUMDGMTITLE" val="0"/>
  <p:tag name="KSO_WM_UNIT_NOCLEAR" val="1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67_9*a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THANKS!"/>
</p:tagLst>
</file>

<file path=ppt/tags/tag322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267_9*f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汇报人：WPS"/>
</p:tagLst>
</file>

<file path=ppt/tags/tag323.xml><?xml version="1.0" encoding="utf-8"?>
<p:tagLst xmlns:p="http://schemas.openxmlformats.org/presentationml/2006/main">
  <p:tag name="KSO_WM_SLIDE_ID" val="custom20230267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267"/>
  <p:tag name="KSO_WM_SLIDE_TYPE" val="endPage"/>
  <p:tag name="KSO_WM_SLIDE_SUBTYPE" val="pureTxt"/>
  <p:tag name="KSO_WM_SLIDE_LAYOUT" val="a_f"/>
  <p:tag name="KSO_WM_SLIDE_LAYOUT_CNT" val="1_1"/>
  <p:tag name="KSO_WM_SPECIAL_SOURCE" val="bdnull"/>
  <p:tag name="KSO_WM_SLIDE_CONTENT_AREA" val="{&quot;left&quot;:&quot;28.7&quot;,&quot;top&quot;:&quot;56.65&quot;,&quot;width&quot;:&quot;484.9&quot;,&quot;height&quot;:&quot;312.7&quot;}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">
  <a:themeElements>
    <a:clrScheme name="自定义 33">
      <a:dk1>
        <a:srgbClr val="000000"/>
      </a:dk1>
      <a:lt1>
        <a:srgbClr val="FFFFFF"/>
      </a:lt1>
      <a:dk2>
        <a:srgbClr val="0E0733"/>
      </a:dk2>
      <a:lt2>
        <a:srgbClr val="DCD7F9"/>
      </a:lt2>
      <a:accent1>
        <a:srgbClr val="FF00D9"/>
      </a:accent1>
      <a:accent2>
        <a:srgbClr val="FADC00"/>
      </a:accent2>
      <a:accent3>
        <a:srgbClr val="765AEC"/>
      </a:accent3>
      <a:accent4>
        <a:srgbClr val="53A9F3"/>
      </a:accent4>
      <a:accent5>
        <a:srgbClr val="FF8660"/>
      </a:accent5>
      <a:accent6>
        <a:srgbClr val="E55353"/>
      </a:accent6>
      <a:hlink>
        <a:srgbClr val="0563C1"/>
      </a:hlink>
      <a:folHlink>
        <a:srgbClr val="954D72"/>
      </a:folHlink>
    </a:clrScheme>
    <a:fontScheme name="自定义 37">
      <a:majorFont>
        <a:latin typeface="MiSans"/>
        <a:ea typeface="MiSans"/>
        <a:cs typeface=""/>
      </a:majorFont>
      <a:minorFont>
        <a:latin typeface="MiSans"/>
        <a:ea typeface="MiSans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V1824A</dc:creator>
  <dcterms:created xsi:type="dcterms:W3CDTF">2023-12-17T20:33:49Z</dcterms:created>
  <dcterms:modified xsi:type="dcterms:W3CDTF">2023-12-17T20:33:49Z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b3bde6f6020548e0958d86a30fc84049_21</vt:lpwstr>
  </property>
</Properties>
</file>