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471" r:id="rId1"/>
    <p:sldMasterId id="2147487508" r:id="rId2"/>
  </p:sldMasterIdLst>
  <p:notesMasterIdLst>
    <p:notesMasterId r:id="rId3"/>
  </p:notesMasterIdLst>
  <p:sldIdLst>
    <p:sldId id="2017" r:id="rId4"/>
    <p:sldId id="2020" r:id="rId5"/>
    <p:sldId id="2023" r:id="rId6"/>
    <p:sldId id="2026" r:id="rId7"/>
    <p:sldId id="2032" r:id="rId9"/>
    <p:sldId id="2035" r:id="rId10"/>
    <p:sldId id="2038" r:id="rId11"/>
    <p:sldId id="2041" r:id="rId12"/>
    <p:sldId id="2047" r:id="rId14"/>
    <p:sldId id="2050" r:id="rId15"/>
    <p:sldId id="2053" r:id="rId16"/>
    <p:sldId id="2056" r:id="rId17"/>
    <p:sldId id="2062" r:id="rId19"/>
    <p:sldId id="2065" r:id="rId20"/>
    <p:sldId id="2068" r:id="rId21"/>
    <p:sldId id="2071" r:id="rId22"/>
    <p:sldId id="2077" r:id="rId24"/>
    <p:sldId id="2080" r:id="rId25"/>
    <p:sldId id="2083" r:id="rId26"/>
    <p:sldId id="2086" r:id="rId27"/>
    <p:sldId id="2092" r:id="rId29"/>
    <p:sldId id="2095" r:id="rId30"/>
    <p:sldId id="2098" r:id="rId31"/>
    <p:sldId id="2101" r:id="rId32"/>
    <p:sldId id="2107" r:id="rId34"/>
    <p:sldId id="2110" r:id="rId35"/>
    <p:sldId id="211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472" r:id="rId1"/>
    <p:sldLayoutId id="2147487473" r:id="rId2"/>
    <p:sldLayoutId id="2147487474" r:id="rId3"/>
    <p:sldLayoutId id="2147487475" r:id="rId4"/>
    <p:sldLayoutId id="2147487476" r:id="rId5"/>
    <p:sldLayoutId id="2147487477" r:id="rId6"/>
    <p:sldLayoutId id="2147487478" r:id="rId7"/>
    <p:sldLayoutId id="2147487479" r:id="rId8"/>
    <p:sldLayoutId id="2147487480" r:id="rId9"/>
    <p:sldLayoutId id="2147487481" r:id="rId10"/>
    <p:sldLayoutId id="21474874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509" r:id="rId1"/>
    <p:sldLayoutId id="2147487510" r:id="rId2"/>
    <p:sldLayoutId id="2147487511" r:id="rId3"/>
    <p:sldLayoutId id="2147487512" r:id="rId4"/>
    <p:sldLayoutId id="2147487513" r:id="rId5"/>
    <p:sldLayoutId id="2147487514" r:id="rId6"/>
    <p:sldLayoutId id="2147487515" r:id="rId7"/>
    <p:sldLayoutId id="2147487516" r:id="rId8"/>
    <p:sldLayoutId id="2147487517" r:id="rId9"/>
    <p:sldLayoutId id="2147487518" r:id="rId10"/>
    <p:sldLayoutId id="21474875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客户满意度与口碑营销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口碑营销的策略与技巧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客户满意度的重要性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客户满意度与口碑营销的结合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实际案例分析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未来趋势与挑战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客户满意度的重要性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客户满意度对业务发展的影响</a:t>
            </a:r>
            <a:endParaRPr altLang="en-US" lang="zh-CN"/>
          </a:p>
        </p:txBody>
      </p:sp>
      <p:sp>
        <p:nvSpPr>
          <p:cNvPr id="10491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提高客户满意度有助于增加市场份额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客户满意度与口碑营销密切相关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客户满意度对客户忠诚度的影响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提高客户满意度有助于降低客户流失率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提高客户满意度的关键因素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产品质量：提供优质的产品是提高客户满意度的首要因素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服务质量：良好的服务态度和售后服务能够增加客户满意度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价格合理：价格合理且物有所值是提高客户满意度的重要因素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沟通顺畅：与客户保持良好沟通，及时解决问题和反馈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响应迅速：对客户的需求和问题能够迅速做出反应和解决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个性化需求：满足客户的个性化需求，提供定制化的服务和产品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客户满意度调查的方法和工具</a:t>
            </a:r>
            <a:endParaRPr altLang="en-US" lang="zh-CN"/>
          </a:p>
        </p:txBody>
      </p:sp>
      <p:sp>
        <p:nvSpPr>
          <p:cNvPr id="10492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社交媒体调查：通过社交媒体平台收集客户对产品和服务的评价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第三方调查机构：委托专业的市场调查机构进行客户满意度调查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问卷调查：设计问卷，通过邮件、电话、面对面等方式收集客户反馈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访谈调查：与目标客户进行深入交流，了解他们的需求和期望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口碑营销的策略与技巧</a:t>
            </a:r>
            <a:endParaRPr altLang="en-US" dirty="0" lang="zh-CN"/>
          </a:p>
        </p:txBody>
      </p:sp>
      <p:sp>
        <p:nvSpPr>
          <p:cNvPr id="1049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口碑营销的概念和特点</a:t>
            </a:r>
            <a:endParaRPr altLang="en-US" lang="zh-CN"/>
          </a:p>
        </p:txBody>
      </p:sp>
      <p:sp>
        <p:nvSpPr>
          <p:cNvPr id="1049396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概念：口碑营销是指通过客户之间的交流和推荐，将产品或服务的信息传播给更多潜在客户的一种营销方式。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6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特点：口碑营销具有可信度高、传播速度快、成本低廉、效果持久等优点，能够有效地提高客户满意度和忠诚度，促进企业长期发展。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口碑营销的策略制定</a:t>
            </a:r>
            <a:endParaRPr altLang="en-US" lang="zh-CN"/>
          </a:p>
        </p:txBody>
      </p:sp>
      <p:sp>
        <p:nvSpPr>
          <p:cNvPr id="10494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确定目标客户群体：了解目标客户的需求和特点，为制定策略提供基础。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制定口碑营销计划：包括传播渠道、传播内容、传播时间等，确保计划具有可执行性和可衡量性。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创造优质产品或服务：提供高质量的产品或服务，让客户满意并愿意向他人推荐。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激励客户分享：通过奖励、优惠券等方式激励客户分享产品或服务，扩大口碑传播范围。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口碑营销的技巧和方法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鼓励满意的客户分享：通过各种方式鼓励满意的客户分享他们的购买或使用体验，例如社交媒体、评价网站等。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创造优质的产品或服务：提供高质量的产品或服务是口碑营销的基础，确保客户满意并愿意向他人推荐。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建立良好的客户关系：与客户建立良好的关系，提供个性化的服务和关怀，让客户感受到品牌的关注和价值。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制定有效的推广策略：制定有针对性的推广策略，例如优惠券、折扣、赠品等，以吸引潜在客户并促进口碑传播。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建立品牌信誉：通过长期的优质服务和产品创新，建立品牌信誉和口碑，从而吸引更多的客户。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客户满意度与口碑营销的结合</a:t>
            </a:r>
            <a:endParaRPr altLang="en-US" dirty="0" lang="zh-CN"/>
          </a:p>
        </p:txBody>
      </p:sp>
      <p:sp>
        <p:nvSpPr>
          <p:cNvPr id="10495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客户满意度对口碑营销的影响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客户满意度越高，口碑传播越可信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客户满意度越高，口碑传播越广泛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客户满意度越高，口碑传播越持久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客户满意度越高，口碑传播越有利于品牌形象塑造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如何通过提高客户满意度来促进口碑营销</a:t>
            </a:r>
            <a:endParaRPr altLang="en-US" lang="zh-CN"/>
          </a:p>
        </p:txBody>
      </p:sp>
      <p:sp>
        <p:nvSpPr>
          <p:cNvPr id="104972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了解客户需求：深入了解客户的需求和期望，确保产品或服务能够满足他们的需求。</a:t>
            </a:r>
            <a:endParaRPr altLang="en-US" lang="zh-CN"/>
          </a:p>
          <a:p>
            <a:r>
              <a:rPr altLang="en-US" lang="zh-CN"/>
              <a:t>提供优质的服务：提供及时、专业、友好的服务，确保客户在购买和使用产品或服务的过程中得到良好的体验。</a:t>
            </a:r>
            <a:endParaRPr altLang="en-US" lang="zh-CN"/>
          </a:p>
          <a:p>
            <a:r>
              <a:rPr altLang="en-US" lang="zh-CN"/>
              <a:t>建立良好的客户关系：与客户建立长期、稳定的关系，通过沟通、关怀和回访等方式增强客户对品牌的认同感和忠诚度。</a:t>
            </a:r>
            <a:endParaRPr altLang="en-US" lang="zh-CN"/>
          </a:p>
          <a:p>
            <a:r>
              <a:rPr altLang="en-US" lang="zh-CN"/>
              <a:t>鼓励客户分享：通过提供优惠、礼品等方式鼓励客户在社交媒体上分享产品或服务的使用体验，从而吸引更多的潜在客户。</a:t>
            </a:r>
            <a:endParaRPr altLang="en-US" lang="zh-CN"/>
          </a:p>
          <a:p>
            <a:r>
              <a:rPr altLang="en-US" lang="zh-CN"/>
              <a:t>及时处理客户反馈：及时处理客户的投诉、建议和意见，确保客户的问题得到及时解决，提高客户满意度。  通过以上措施，可以提高客户满意度，进而促进口碑营销，吸引更多的潜在客户，提高品牌知名度和市场份额。</a:t>
            </a:r>
            <a:endParaRPr altLang="en-US" lang="zh-CN"/>
          </a:p>
          <a:p>
            <a:pPr lvl="1"/>
            <a:r>
              <a:rPr altLang="en-US" lang="zh-CN"/>
              <a:t>通过以上措施，可以提高客户满意度，进而促进口碑营销，吸引更多的潜在客户，提高品牌知名度和市场份额。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口碑营销对客户满意度的提升作用</a:t>
            </a:r>
            <a:endParaRPr altLang="en-US" lang="zh-CN"/>
          </a:p>
        </p:txBody>
      </p:sp>
      <p:sp>
        <p:nvSpPr>
          <p:cNvPr id="104976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口碑营销能够扩大品牌影响力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口碑营销能够促进客户重复购买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口碑营销能够增强客户信任感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口碑营销能够提高客户满意度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实际案例分析</a:t>
            </a:r>
            <a:endParaRPr altLang="en-US" dirty="0" lang="zh-CN"/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9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案例分析：海底捞通过提供优质的服务和独特的体验，赢得了客户的高度满意和口碑传播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案例启示：海底捞的成功案例告诉我们，提高客户满意度和口碑营销的重要性，以及如何通过提供优质的服务和产品来实现这一目标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案例名称：海底捞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案例背景：海底捞是一家以服务著称的火锅连锁企业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9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原因分析：分析问题产生的原因，包括企业内部管理、市场环境、消费者需求等方面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案例背景：介绍案例的具体情况，包括企业、产品、服务等方面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问题分析：分析案例中存在的问题，包括产品质量、服务态度、营销策略等方面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教训总结：总结案例中的教训，包括如何避免类似问题再次发生、如何提高客户满意度等方面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案例中的经验和教训</a:t>
            </a:r>
            <a:endParaRPr altLang="en-US" lang="zh-CN"/>
          </a:p>
        </p:txBody>
      </p:sp>
      <p:sp>
        <p:nvSpPr>
          <p:cNvPr id="10500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口碑营销：介绍该案例在口碑营销方面的表现，包括社交媒体、客户评价、推荐等方面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案例背景：介绍案例的具体情况，包括企业、产品、服务等方面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客户满意度：分析客户对该案例的满意度，包括产品质量、服务质量、价格等方面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经验和教训：总结该案例在提高客户满意度和实施口碑营销方面的经验和教训，提出可借鉴之处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未来趋势与挑战</a:t>
            </a:r>
            <a:endParaRPr altLang="en-US" dirty="0" lang="zh-CN"/>
          </a:p>
        </p:txBody>
      </p:sp>
      <p:sp>
        <p:nvSpPr>
          <p:cNvPr id="10501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客户满意度与口碑营销的未来趋势</a:t>
            </a:r>
            <a:endParaRPr altLang="en-US" lang="zh-CN"/>
          </a:p>
        </p:txBody>
      </p:sp>
      <p:sp>
        <p:nvSpPr>
          <p:cNvPr id="10502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数据分析和人工智能的应用：企业将利用大数据和人工智能技术来分析客户行为和反馈，以更精准地满足客户需求并优化营销策略。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客户体验将成为竞争的关键：企业将更加注重客户在产品或服务使用过程中的整体感受，以提升竞争力。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社交媒体将持续影响口碑营销：随着社交媒体的普及，客户可以在更广泛的平台上发表评论和分享体验，从而影响其他潜在客户的购买决策。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跨渠道整合：企业需要将线上和线下的营销渠道整合起来，为客户提供一致的体验，以确保口碑营销的一致性和有效性。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50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客户期望值的提高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口碑营销的监管问题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社交媒体的负面影响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市场竞争的加剧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解决方案和发展建议</a:t>
            </a:r>
            <a:endParaRPr altLang="en-US" lang="zh-CN"/>
          </a:p>
        </p:txBody>
      </p:sp>
      <p:sp>
        <p:nvSpPr>
          <p:cNvPr id="10503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提升客户满意度：通过优化产品和服务质量，提高客户满意度，增强客户忠诚度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口碑营销策略：利用社交媒体和口碑传播，扩大品牌影响力，吸引更多潜在客户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应对未来挑战：积极应对市场变化和挑战，不断调整和优化营销策略，保持竞争优势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持续创新：不断探索新的营销手段和技术，提高营销效率和效果，推动业务持续发展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对客户满意度与口碑营销的总结</a:t>
            </a:r>
            <a:endParaRPr altLang="en-US" lang="zh-CN"/>
          </a:p>
        </p:txBody>
      </p:sp>
      <p:sp>
        <p:nvSpPr>
          <p:cNvPr id="10504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口碑营销的优点和局限性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未来客户满意度与口碑营销的发展趋势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客户满意度是口碑营销的基础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提升客户满意度的方法和策略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对未来的展望和期待</a:t>
            </a:r>
            <a:endParaRPr altLang="en-US" lang="zh-CN"/>
          </a:p>
        </p:txBody>
      </p:sp>
      <p:sp>
        <p:nvSpPr>
          <p:cNvPr id="10505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拓展口碑营销渠道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实现更高的客户满意度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4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3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2023-12-19T08:06:04Z</dcterms:created>
  <dcterms:modified xsi:type="dcterms:W3CDTF">2023-12-19T08:06:04Z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2cbf008124f24121b8ca4e958bd9de58_21</vt:lpwstr>
  </property>
</Properties>
</file>