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87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tags" Target="../tags/tag81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8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" name="图片 3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2" name="标题"/>
          <p:cNvSpPr txBox="1"/>
          <p:nvPr>
            <p:ph type="title" idx="18" hasCustomPrompt="1"/>
            <p:custDataLst>
              <p:tags r:id="rId3"/>
            </p:custDataLst>
          </p:nvPr>
        </p:nvSpPr>
        <p:spPr>
          <a:xfrm>
            <a:off x="1200785" y="1332865"/>
            <a:ext cx="5812790" cy="18707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72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1" name="副标题"/>
          <p:cNvSpPr txBox="1"/>
          <p:nvPr>
            <p:ph type="body" idx="17" hasCustomPrompt="1"/>
            <p:custDataLst>
              <p:tags r:id="rId4"/>
            </p:custDataLst>
          </p:nvPr>
        </p:nvSpPr>
        <p:spPr>
          <a:xfrm>
            <a:off x="1200785" y="3202940"/>
            <a:ext cx="7196455" cy="9188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8" name="署名"/>
          <p:cNvSpPr txBox="1"/>
          <p:nvPr>
            <p:ph type="body" idx="16" hasCustomPrompt="1"/>
            <p:custDataLst>
              <p:tags r:id="rId5"/>
            </p:custDataLst>
          </p:nvPr>
        </p:nvSpPr>
        <p:spPr>
          <a:xfrm>
            <a:off x="970280" y="4163695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4" name="任意多边形: 形状 33"/>
          <p:cNvSpPr/>
          <p:nvPr>
            <p:custDataLst>
              <p:tags r:id="rId6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梯形 9"/>
          <p:cNvSpPr/>
          <p:nvPr>
            <p:custDataLst>
              <p:tags r:id="rId11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2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4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5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6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7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2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节编号"/>
          <p:cNvSpPr txBox="1"/>
          <p:nvPr>
            <p:ph type="body" idx="4" hasCustomPrompt="1"/>
            <p:custDataLst>
              <p:tags r:id="rId1"/>
            </p:custDataLst>
          </p:nvPr>
        </p:nvSpPr>
        <p:spPr>
          <a:xfrm>
            <a:off x="1021080" y="2165350"/>
            <a:ext cx="2999740" cy="1018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节编号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2"/>
            </p:custDataLst>
          </p:nvPr>
        </p:nvSpPr>
        <p:spPr>
          <a:xfrm>
            <a:off x="1021080" y="3378835"/>
            <a:ext cx="8068945" cy="22421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300" b="1" i="0" u="none" strike="noStrike" kern="1200" cap="none" spc="300" normalizeH="0" baseline="0" noProof="1" err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flipV="1">
            <a:off x="11098318" y="2375536"/>
            <a:ext cx="541020" cy="541020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 rot="6300000">
            <a:off x="8804072" y="-1289760"/>
            <a:ext cx="2116227" cy="367694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332" h="5790">
                <a:moveTo>
                  <a:pt x="304" y="0"/>
                </a:moveTo>
                <a:cubicBezTo>
                  <a:pt x="1977" y="0"/>
                  <a:pt x="3333" y="1356"/>
                  <a:pt x="3333" y="3028"/>
                </a:cubicBezTo>
                <a:cubicBezTo>
                  <a:pt x="3333" y="4257"/>
                  <a:pt x="2601" y="5314"/>
                  <a:pt x="1551" y="5789"/>
                </a:cubicBezTo>
                <a:lnTo>
                  <a:pt x="1547" y="5790"/>
                </a:lnTo>
                <a:lnTo>
                  <a:pt x="0" y="15"/>
                </a:lnTo>
                <a:lnTo>
                  <a:pt x="33" y="12"/>
                </a:lnTo>
                <a:cubicBezTo>
                  <a:pt x="122" y="4"/>
                  <a:pt x="213" y="0"/>
                  <a:pt x="304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6"/>
            <p:custDataLst>
              <p:tags r:id="rId2"/>
            </p:custDataLst>
          </p:nvPr>
        </p:nvSpPr>
        <p:spPr>
          <a:xfrm>
            <a:off x="6235065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08330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5015755" y="60404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2"/>
            </p:custDataLst>
          </p:nvPr>
        </p:nvSpPr>
        <p:spPr>
          <a:xfrm>
            <a:off x="5070793" y="584200"/>
            <a:ext cx="2050415" cy="9639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508635"/>
            <a:ext cx="10968990" cy="57480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r="42208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9" name="任意多边形: 形状 4"/>
          <p:cNvSpPr/>
          <p:nvPr>
            <p:custDataLst>
              <p:tags r:id="rId3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梯形 9"/>
          <p:cNvSpPr/>
          <p:nvPr>
            <p:custDataLst>
              <p:tags r:id="rId8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0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14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1200785" y="1308735"/>
            <a:ext cx="6117590" cy="2265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72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70280" y="3807460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9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19" Type="http://schemas.openxmlformats.org/officeDocument/2006/relationships/tags" Target="../tags/tag239.xml" /><Relationship Id="rId2" Type="http://schemas.openxmlformats.org/officeDocument/2006/relationships/tags" Target="../tags/tag222.xml" /><Relationship Id="rId20" Type="http://schemas.openxmlformats.org/officeDocument/2006/relationships/tags" Target="../tags/tag240.xml" /><Relationship Id="rId21" Type="http://schemas.openxmlformats.org/officeDocument/2006/relationships/tags" Target="../tags/tag241.xml" /><Relationship Id="rId22" Type="http://schemas.openxmlformats.org/officeDocument/2006/relationships/tags" Target="../tags/tag242.xml" /><Relationship Id="rId23" Type="http://schemas.openxmlformats.org/officeDocument/2006/relationships/tags" Target="../tags/tag243.xml" /><Relationship Id="rId24" Type="http://schemas.openxmlformats.org/officeDocument/2006/relationships/tags" Target="../tags/tag244.xml" /><Relationship Id="rId25" Type="http://schemas.openxmlformats.org/officeDocument/2006/relationships/tags" Target="../tags/tag245.xml" /><Relationship Id="rId26" Type="http://schemas.openxmlformats.org/officeDocument/2006/relationships/tags" Target="../tags/tag246.xml" /><Relationship Id="rId27" Type="http://schemas.openxmlformats.org/officeDocument/2006/relationships/tags" Target="../tags/tag247.xml" /><Relationship Id="rId28" Type="http://schemas.openxmlformats.org/officeDocument/2006/relationships/tags" Target="../tags/tag248.xml" /><Relationship Id="rId29" Type="http://schemas.openxmlformats.org/officeDocument/2006/relationships/tags" Target="../tags/tag249.xml" /><Relationship Id="rId3" Type="http://schemas.openxmlformats.org/officeDocument/2006/relationships/tags" Target="../tags/tag223.xml" /><Relationship Id="rId30" Type="http://schemas.openxmlformats.org/officeDocument/2006/relationships/tags" Target="../tags/tag250.xml" /><Relationship Id="rId31" Type="http://schemas.openxmlformats.org/officeDocument/2006/relationships/tags" Target="../tags/tag251.xml" /><Relationship Id="rId32" Type="http://schemas.openxmlformats.org/officeDocument/2006/relationships/tags" Target="../tags/tag252.xml" /><Relationship Id="rId33" Type="http://schemas.openxmlformats.org/officeDocument/2006/relationships/tags" Target="../tags/tag253.xml" /><Relationship Id="rId34" Type="http://schemas.openxmlformats.org/officeDocument/2006/relationships/tags" Target="../tags/tag254.xml" /><Relationship Id="rId35" Type="http://schemas.openxmlformats.org/officeDocument/2006/relationships/tags" Target="../tags/tag255.xml" /><Relationship Id="rId36" Type="http://schemas.openxmlformats.org/officeDocument/2006/relationships/tags" Target="../tags/tag256.xml" /><Relationship Id="rId37" Type="http://schemas.openxmlformats.org/officeDocument/2006/relationships/tags" Target="../tags/tag257.xml" /><Relationship Id="rId38" Type="http://schemas.openxmlformats.org/officeDocument/2006/relationships/tags" Target="../tags/tag258.xml" /><Relationship Id="rId39" Type="http://schemas.openxmlformats.org/officeDocument/2006/relationships/tags" Target="../tags/tag259.xml" /><Relationship Id="rId4" Type="http://schemas.openxmlformats.org/officeDocument/2006/relationships/tags" Target="../tags/tag224.xml" /><Relationship Id="rId40" Type="http://schemas.openxmlformats.org/officeDocument/2006/relationships/tags" Target="../tags/tag260.xml" /><Relationship Id="rId41" Type="http://schemas.openxmlformats.org/officeDocument/2006/relationships/tags" Target="../tags/tag261.xml" /><Relationship Id="rId42" Type="http://schemas.openxmlformats.org/officeDocument/2006/relationships/tags" Target="../tags/tag262.xml" /><Relationship Id="rId43" Type="http://schemas.openxmlformats.org/officeDocument/2006/relationships/tags" Target="../tags/tag263.xml" /><Relationship Id="rId44" Type="http://schemas.openxmlformats.org/officeDocument/2006/relationships/tags" Target="../tags/tag26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73.xml" /><Relationship Id="rId11" Type="http://schemas.openxmlformats.org/officeDocument/2006/relationships/tags" Target="../tags/tag274.xml" /><Relationship Id="rId12" Type="http://schemas.openxmlformats.org/officeDocument/2006/relationships/tags" Target="../tags/tag275.xml" /><Relationship Id="rId13" Type="http://schemas.openxmlformats.org/officeDocument/2006/relationships/tags" Target="../tags/tag276.xml" /><Relationship Id="rId14" Type="http://schemas.openxmlformats.org/officeDocument/2006/relationships/tags" Target="../tags/tag277.xml" /><Relationship Id="rId2" Type="http://schemas.openxmlformats.org/officeDocument/2006/relationships/tags" Target="../tags/tag265.xml" /><Relationship Id="rId3" Type="http://schemas.openxmlformats.org/officeDocument/2006/relationships/tags" Target="../tags/tag266.xml" /><Relationship Id="rId4" Type="http://schemas.openxmlformats.org/officeDocument/2006/relationships/tags" Target="../tags/tag267.xml" /><Relationship Id="rId5" Type="http://schemas.openxmlformats.org/officeDocument/2006/relationships/tags" Target="../tags/tag268.xml" /><Relationship Id="rId6" Type="http://schemas.openxmlformats.org/officeDocument/2006/relationships/tags" Target="../tags/tag269.xml" /><Relationship Id="rId7" Type="http://schemas.openxmlformats.org/officeDocument/2006/relationships/tags" Target="../tags/tag270.xml" /><Relationship Id="rId8" Type="http://schemas.openxmlformats.org/officeDocument/2006/relationships/tags" Target="../tags/tag271.xml" /><Relationship Id="rId9" Type="http://schemas.openxmlformats.org/officeDocument/2006/relationships/tags" Target="../tags/tag27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278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Relationship Id="rId7" Type="http://schemas.openxmlformats.org/officeDocument/2006/relationships/tags" Target="../tags/tag283.xml" /><Relationship Id="rId8" Type="http://schemas.openxmlformats.org/officeDocument/2006/relationships/tags" Target="../tags/tag28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5.xml" /><Relationship Id="rId3" Type="http://schemas.openxmlformats.org/officeDocument/2006/relationships/tags" Target="../tags/tag286.xml" /><Relationship Id="rId4" Type="http://schemas.openxmlformats.org/officeDocument/2006/relationships/tags" Target="../tags/tag28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6.xml" /><Relationship Id="rId11" Type="http://schemas.openxmlformats.org/officeDocument/2006/relationships/tags" Target="../tags/tag297.xml" /><Relationship Id="rId12" Type="http://schemas.openxmlformats.org/officeDocument/2006/relationships/tags" Target="../tags/tag298.xml" /><Relationship Id="rId13" Type="http://schemas.openxmlformats.org/officeDocument/2006/relationships/tags" Target="../tags/tag299.xml" /><Relationship Id="rId14" Type="http://schemas.openxmlformats.org/officeDocument/2006/relationships/tags" Target="../tags/tag300.xml" /><Relationship Id="rId15" Type="http://schemas.openxmlformats.org/officeDocument/2006/relationships/tags" Target="../tags/tag301.xml" /><Relationship Id="rId16" Type="http://schemas.openxmlformats.org/officeDocument/2006/relationships/tags" Target="../tags/tag302.xml" /><Relationship Id="rId17" Type="http://schemas.openxmlformats.org/officeDocument/2006/relationships/tags" Target="../tags/tag303.xml" /><Relationship Id="rId18" Type="http://schemas.openxmlformats.org/officeDocument/2006/relationships/tags" Target="../tags/tag304.xml" /><Relationship Id="rId19" Type="http://schemas.openxmlformats.org/officeDocument/2006/relationships/tags" Target="../tags/tag305.xml" /><Relationship Id="rId2" Type="http://schemas.openxmlformats.org/officeDocument/2006/relationships/tags" Target="../tags/tag288.xml" /><Relationship Id="rId20" Type="http://schemas.openxmlformats.org/officeDocument/2006/relationships/tags" Target="../tags/tag306.xml" /><Relationship Id="rId3" Type="http://schemas.openxmlformats.org/officeDocument/2006/relationships/tags" Target="../tags/tag289.xml" /><Relationship Id="rId4" Type="http://schemas.openxmlformats.org/officeDocument/2006/relationships/tags" Target="../tags/tag290.xml" /><Relationship Id="rId5" Type="http://schemas.openxmlformats.org/officeDocument/2006/relationships/tags" Target="../tags/tag291.xml" /><Relationship Id="rId6" Type="http://schemas.openxmlformats.org/officeDocument/2006/relationships/tags" Target="../tags/tag292.xml" /><Relationship Id="rId7" Type="http://schemas.openxmlformats.org/officeDocument/2006/relationships/tags" Target="../tags/tag293.xml" /><Relationship Id="rId8" Type="http://schemas.openxmlformats.org/officeDocument/2006/relationships/tags" Target="../tags/tag294.xml" /><Relationship Id="rId9" Type="http://schemas.openxmlformats.org/officeDocument/2006/relationships/tags" Target="../tags/tag29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5.xml" /><Relationship Id="rId11" Type="http://schemas.openxmlformats.org/officeDocument/2006/relationships/tags" Target="../tags/tag316.xml" /><Relationship Id="rId12" Type="http://schemas.openxmlformats.org/officeDocument/2006/relationships/tags" Target="../tags/tag317.xml" /><Relationship Id="rId13" Type="http://schemas.openxmlformats.org/officeDocument/2006/relationships/tags" Target="../tags/tag318.xml" /><Relationship Id="rId14" Type="http://schemas.openxmlformats.org/officeDocument/2006/relationships/tags" Target="../tags/tag319.xml" /><Relationship Id="rId15" Type="http://schemas.openxmlformats.org/officeDocument/2006/relationships/tags" Target="../tags/tag320.xml" /><Relationship Id="rId16" Type="http://schemas.openxmlformats.org/officeDocument/2006/relationships/tags" Target="../tags/tag321.xml" /><Relationship Id="rId17" Type="http://schemas.openxmlformats.org/officeDocument/2006/relationships/tags" Target="../tags/tag322.xml" /><Relationship Id="rId18" Type="http://schemas.openxmlformats.org/officeDocument/2006/relationships/tags" Target="../tags/tag323.xml" /><Relationship Id="rId19" Type="http://schemas.openxmlformats.org/officeDocument/2006/relationships/tags" Target="../tags/tag324.xml" /><Relationship Id="rId2" Type="http://schemas.openxmlformats.org/officeDocument/2006/relationships/tags" Target="../tags/tag307.xml" /><Relationship Id="rId20" Type="http://schemas.openxmlformats.org/officeDocument/2006/relationships/tags" Target="../tags/tag325.xml" /><Relationship Id="rId21" Type="http://schemas.openxmlformats.org/officeDocument/2006/relationships/tags" Target="../tags/tag326.xml" /><Relationship Id="rId22" Type="http://schemas.openxmlformats.org/officeDocument/2006/relationships/tags" Target="../tags/tag327.xml" /><Relationship Id="rId23" Type="http://schemas.openxmlformats.org/officeDocument/2006/relationships/tags" Target="../tags/tag328.xml" /><Relationship Id="rId24" Type="http://schemas.openxmlformats.org/officeDocument/2006/relationships/tags" Target="../tags/tag329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tags" Target="../tags/tag312.xml" /><Relationship Id="rId8" Type="http://schemas.openxmlformats.org/officeDocument/2006/relationships/tags" Target="../tags/tag313.xml" /><Relationship Id="rId9" Type="http://schemas.openxmlformats.org/officeDocument/2006/relationships/tags" Target="../tags/tag31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12" Type="http://schemas.openxmlformats.org/officeDocument/2006/relationships/tags" Target="../tags/tag340.xml" /><Relationship Id="rId13" Type="http://schemas.openxmlformats.org/officeDocument/2006/relationships/tags" Target="../tags/tag341.xml" /><Relationship Id="rId14" Type="http://schemas.openxmlformats.org/officeDocument/2006/relationships/tags" Target="../tags/tag342.xml" /><Relationship Id="rId15" Type="http://schemas.openxmlformats.org/officeDocument/2006/relationships/tags" Target="../tags/tag343.xml" /><Relationship Id="rId16" Type="http://schemas.openxmlformats.org/officeDocument/2006/relationships/tags" Target="../tags/tag344.xml" /><Relationship Id="rId2" Type="http://schemas.openxmlformats.org/officeDocument/2006/relationships/tags" Target="../tags/tag330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Relationship Id="rId6" Type="http://schemas.openxmlformats.org/officeDocument/2006/relationships/tags" Target="../tags/tag334.xml" /><Relationship Id="rId7" Type="http://schemas.openxmlformats.org/officeDocument/2006/relationships/tags" Target="../tags/tag335.xml" /><Relationship Id="rId8" Type="http://schemas.openxmlformats.org/officeDocument/2006/relationships/tags" Target="../tags/tag336.xml" /><Relationship Id="rId9" Type="http://schemas.openxmlformats.org/officeDocument/2006/relationships/tags" Target="../tags/tag33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45.xml" /><Relationship Id="rId3" Type="http://schemas.openxmlformats.org/officeDocument/2006/relationships/tags" Target="../tags/tag346.xml" /><Relationship Id="rId4" Type="http://schemas.openxmlformats.org/officeDocument/2006/relationships/tags" Target="../tags/tag34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56.xml" /><Relationship Id="rId11" Type="http://schemas.openxmlformats.org/officeDocument/2006/relationships/tags" Target="../tags/tag357.xml" /><Relationship Id="rId12" Type="http://schemas.openxmlformats.org/officeDocument/2006/relationships/tags" Target="../tags/tag358.xml" /><Relationship Id="rId13" Type="http://schemas.openxmlformats.org/officeDocument/2006/relationships/tags" Target="../tags/tag359.xml" /><Relationship Id="rId14" Type="http://schemas.openxmlformats.org/officeDocument/2006/relationships/tags" Target="../tags/tag360.xml" /><Relationship Id="rId15" Type="http://schemas.openxmlformats.org/officeDocument/2006/relationships/tags" Target="../tags/tag361.xml" /><Relationship Id="rId16" Type="http://schemas.openxmlformats.org/officeDocument/2006/relationships/tags" Target="../tags/tag362.xml" /><Relationship Id="rId17" Type="http://schemas.openxmlformats.org/officeDocument/2006/relationships/tags" Target="../tags/tag363.xml" /><Relationship Id="rId18" Type="http://schemas.openxmlformats.org/officeDocument/2006/relationships/tags" Target="../tags/tag364.xml" /><Relationship Id="rId19" Type="http://schemas.openxmlformats.org/officeDocument/2006/relationships/tags" Target="../tags/tag365.xml" /><Relationship Id="rId2" Type="http://schemas.openxmlformats.org/officeDocument/2006/relationships/tags" Target="../tags/tag348.xml" /><Relationship Id="rId20" Type="http://schemas.openxmlformats.org/officeDocument/2006/relationships/tags" Target="../tags/tag366.xml" /><Relationship Id="rId21" Type="http://schemas.openxmlformats.org/officeDocument/2006/relationships/tags" Target="../tags/tag367.xml" /><Relationship Id="rId22" Type="http://schemas.openxmlformats.org/officeDocument/2006/relationships/tags" Target="../tags/tag368.xml" /><Relationship Id="rId23" Type="http://schemas.openxmlformats.org/officeDocument/2006/relationships/tags" Target="../tags/tag369.xml" /><Relationship Id="rId24" Type="http://schemas.openxmlformats.org/officeDocument/2006/relationships/tags" Target="../tags/tag370.xml" /><Relationship Id="rId25" Type="http://schemas.openxmlformats.org/officeDocument/2006/relationships/tags" Target="../tags/tag371.xml" /><Relationship Id="rId26" Type="http://schemas.openxmlformats.org/officeDocument/2006/relationships/tags" Target="../tags/tag372.xml" /><Relationship Id="rId27" Type="http://schemas.openxmlformats.org/officeDocument/2006/relationships/tags" Target="../tags/tag373.xml" /><Relationship Id="rId28" Type="http://schemas.openxmlformats.org/officeDocument/2006/relationships/tags" Target="../tags/tag374.xml" /><Relationship Id="rId29" Type="http://schemas.openxmlformats.org/officeDocument/2006/relationships/tags" Target="../tags/tag375.xml" /><Relationship Id="rId3" Type="http://schemas.openxmlformats.org/officeDocument/2006/relationships/tags" Target="../tags/tag349.xml" /><Relationship Id="rId30" Type="http://schemas.openxmlformats.org/officeDocument/2006/relationships/tags" Target="../tags/tag376.xml" /><Relationship Id="rId31" Type="http://schemas.openxmlformats.org/officeDocument/2006/relationships/tags" Target="../tags/tag377.xml" /><Relationship Id="rId32" Type="http://schemas.openxmlformats.org/officeDocument/2006/relationships/tags" Target="../tags/tag378.xml" /><Relationship Id="rId33" Type="http://schemas.openxmlformats.org/officeDocument/2006/relationships/tags" Target="../tags/tag379.xml" /><Relationship Id="rId34" Type="http://schemas.openxmlformats.org/officeDocument/2006/relationships/tags" Target="../tags/tag380.xml" /><Relationship Id="rId4" Type="http://schemas.openxmlformats.org/officeDocument/2006/relationships/tags" Target="../tags/tag350.xml" /><Relationship Id="rId5" Type="http://schemas.openxmlformats.org/officeDocument/2006/relationships/tags" Target="../tags/tag351.xml" /><Relationship Id="rId6" Type="http://schemas.openxmlformats.org/officeDocument/2006/relationships/tags" Target="../tags/tag352.xml" /><Relationship Id="rId7" Type="http://schemas.openxmlformats.org/officeDocument/2006/relationships/tags" Target="../tags/tag353.xml" /><Relationship Id="rId8" Type="http://schemas.openxmlformats.org/officeDocument/2006/relationships/tags" Target="../tags/tag354.xml" /><Relationship Id="rId9" Type="http://schemas.openxmlformats.org/officeDocument/2006/relationships/tags" Target="../tags/tag35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9.xml" /><Relationship Id="rId11" Type="http://schemas.openxmlformats.org/officeDocument/2006/relationships/tags" Target="../tags/tag390.xml" /><Relationship Id="rId12" Type="http://schemas.openxmlformats.org/officeDocument/2006/relationships/tags" Target="../tags/tag391.xml" /><Relationship Id="rId13" Type="http://schemas.openxmlformats.org/officeDocument/2006/relationships/tags" Target="../tags/tag392.xml" /><Relationship Id="rId14" Type="http://schemas.openxmlformats.org/officeDocument/2006/relationships/tags" Target="../tags/tag393.xml" /><Relationship Id="rId15" Type="http://schemas.openxmlformats.org/officeDocument/2006/relationships/tags" Target="../tags/tag394.xml" /><Relationship Id="rId16" Type="http://schemas.openxmlformats.org/officeDocument/2006/relationships/tags" Target="../tags/tag395.xml" /><Relationship Id="rId17" Type="http://schemas.openxmlformats.org/officeDocument/2006/relationships/tags" Target="../tags/tag396.xml" /><Relationship Id="rId18" Type="http://schemas.openxmlformats.org/officeDocument/2006/relationships/tags" Target="../tags/tag397.xml" /><Relationship Id="rId19" Type="http://schemas.openxmlformats.org/officeDocument/2006/relationships/tags" Target="../tags/tag398.xml" /><Relationship Id="rId2" Type="http://schemas.openxmlformats.org/officeDocument/2006/relationships/tags" Target="../tags/tag381.xml" /><Relationship Id="rId20" Type="http://schemas.openxmlformats.org/officeDocument/2006/relationships/tags" Target="../tags/tag399.xml" /><Relationship Id="rId21" Type="http://schemas.openxmlformats.org/officeDocument/2006/relationships/tags" Target="../tags/tag400.xml" /><Relationship Id="rId22" Type="http://schemas.openxmlformats.org/officeDocument/2006/relationships/tags" Target="../tags/tag401.xml" /><Relationship Id="rId23" Type="http://schemas.openxmlformats.org/officeDocument/2006/relationships/tags" Target="../tags/tag402.xml" /><Relationship Id="rId24" Type="http://schemas.openxmlformats.org/officeDocument/2006/relationships/tags" Target="../tags/tag403.xml" /><Relationship Id="rId25" Type="http://schemas.openxmlformats.org/officeDocument/2006/relationships/tags" Target="../tags/tag404.xml" /><Relationship Id="rId26" Type="http://schemas.openxmlformats.org/officeDocument/2006/relationships/tags" Target="../tags/tag405.xml" /><Relationship Id="rId27" Type="http://schemas.openxmlformats.org/officeDocument/2006/relationships/tags" Target="../tags/tag406.xml" /><Relationship Id="rId28" Type="http://schemas.openxmlformats.org/officeDocument/2006/relationships/tags" Target="../tags/tag407.xml" /><Relationship Id="rId29" Type="http://schemas.openxmlformats.org/officeDocument/2006/relationships/tags" Target="../tags/tag408.xml" /><Relationship Id="rId3" Type="http://schemas.openxmlformats.org/officeDocument/2006/relationships/tags" Target="../tags/tag382.xml" /><Relationship Id="rId4" Type="http://schemas.openxmlformats.org/officeDocument/2006/relationships/tags" Target="../tags/tag383.xml" /><Relationship Id="rId5" Type="http://schemas.openxmlformats.org/officeDocument/2006/relationships/tags" Target="../tags/tag384.xml" /><Relationship Id="rId6" Type="http://schemas.openxmlformats.org/officeDocument/2006/relationships/tags" Target="../tags/tag385.xml" /><Relationship Id="rId7" Type="http://schemas.openxmlformats.org/officeDocument/2006/relationships/tags" Target="../tags/tag386.xml" /><Relationship Id="rId8" Type="http://schemas.openxmlformats.org/officeDocument/2006/relationships/tags" Target="../tags/tag387.xml" /><Relationship Id="rId9" Type="http://schemas.openxmlformats.org/officeDocument/2006/relationships/tags" Target="../tags/tag38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7.xml" /><Relationship Id="rId11" Type="http://schemas.openxmlformats.org/officeDocument/2006/relationships/tags" Target="../tags/tag418.xml" /><Relationship Id="rId12" Type="http://schemas.openxmlformats.org/officeDocument/2006/relationships/tags" Target="../tags/tag419.xml" /><Relationship Id="rId13" Type="http://schemas.openxmlformats.org/officeDocument/2006/relationships/tags" Target="../tags/tag420.xml" /><Relationship Id="rId14" Type="http://schemas.openxmlformats.org/officeDocument/2006/relationships/tags" Target="../tags/tag421.xml" /><Relationship Id="rId15" Type="http://schemas.openxmlformats.org/officeDocument/2006/relationships/tags" Target="../tags/tag422.xml" /><Relationship Id="rId16" Type="http://schemas.openxmlformats.org/officeDocument/2006/relationships/tags" Target="../tags/tag423.xml" /><Relationship Id="rId2" Type="http://schemas.openxmlformats.org/officeDocument/2006/relationships/tags" Target="../tags/tag409.xml" /><Relationship Id="rId3" Type="http://schemas.openxmlformats.org/officeDocument/2006/relationships/tags" Target="../tags/tag410.xml" /><Relationship Id="rId4" Type="http://schemas.openxmlformats.org/officeDocument/2006/relationships/tags" Target="../tags/tag411.xml" /><Relationship Id="rId5" Type="http://schemas.openxmlformats.org/officeDocument/2006/relationships/tags" Target="../tags/tag412.xml" /><Relationship Id="rId6" Type="http://schemas.openxmlformats.org/officeDocument/2006/relationships/tags" Target="../tags/tag413.xml" /><Relationship Id="rId7" Type="http://schemas.openxmlformats.org/officeDocument/2006/relationships/tags" Target="../tags/tag414.xml" /><Relationship Id="rId8" Type="http://schemas.openxmlformats.org/officeDocument/2006/relationships/tags" Target="../tags/tag415.xml" /><Relationship Id="rId9" Type="http://schemas.openxmlformats.org/officeDocument/2006/relationships/tags" Target="../tags/tag4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24.xml" /><Relationship Id="rId3" Type="http://schemas.openxmlformats.org/officeDocument/2006/relationships/tags" Target="../tags/tag425.xml" /><Relationship Id="rId4" Type="http://schemas.openxmlformats.org/officeDocument/2006/relationships/tags" Target="../tags/tag42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5.xml" /><Relationship Id="rId11" Type="http://schemas.openxmlformats.org/officeDocument/2006/relationships/tags" Target="../tags/tag436.xml" /><Relationship Id="rId12" Type="http://schemas.openxmlformats.org/officeDocument/2006/relationships/tags" Target="../tags/tag437.xml" /><Relationship Id="rId13" Type="http://schemas.openxmlformats.org/officeDocument/2006/relationships/tags" Target="../tags/tag438.xml" /><Relationship Id="rId14" Type="http://schemas.openxmlformats.org/officeDocument/2006/relationships/tags" Target="../tags/tag439.xml" /><Relationship Id="rId15" Type="http://schemas.openxmlformats.org/officeDocument/2006/relationships/tags" Target="../tags/tag440.xml" /><Relationship Id="rId16" Type="http://schemas.openxmlformats.org/officeDocument/2006/relationships/tags" Target="../tags/tag441.xml" /><Relationship Id="rId17" Type="http://schemas.openxmlformats.org/officeDocument/2006/relationships/tags" Target="../tags/tag442.xml" /><Relationship Id="rId18" Type="http://schemas.openxmlformats.org/officeDocument/2006/relationships/tags" Target="../tags/tag443.xml" /><Relationship Id="rId19" Type="http://schemas.openxmlformats.org/officeDocument/2006/relationships/tags" Target="../tags/tag444.xml" /><Relationship Id="rId2" Type="http://schemas.openxmlformats.org/officeDocument/2006/relationships/tags" Target="../tags/tag427.xml" /><Relationship Id="rId20" Type="http://schemas.openxmlformats.org/officeDocument/2006/relationships/tags" Target="../tags/tag445.xml" /><Relationship Id="rId21" Type="http://schemas.openxmlformats.org/officeDocument/2006/relationships/tags" Target="../tags/tag446.xml" /><Relationship Id="rId22" Type="http://schemas.openxmlformats.org/officeDocument/2006/relationships/tags" Target="../tags/tag447.xml" /><Relationship Id="rId23" Type="http://schemas.openxmlformats.org/officeDocument/2006/relationships/tags" Target="../tags/tag448.xml" /><Relationship Id="rId24" Type="http://schemas.openxmlformats.org/officeDocument/2006/relationships/tags" Target="../tags/tag449.xml" /><Relationship Id="rId3" Type="http://schemas.openxmlformats.org/officeDocument/2006/relationships/tags" Target="../tags/tag428.xml" /><Relationship Id="rId4" Type="http://schemas.openxmlformats.org/officeDocument/2006/relationships/tags" Target="../tags/tag429.xml" /><Relationship Id="rId5" Type="http://schemas.openxmlformats.org/officeDocument/2006/relationships/tags" Target="../tags/tag430.xml" /><Relationship Id="rId6" Type="http://schemas.openxmlformats.org/officeDocument/2006/relationships/tags" Target="../tags/tag431.xml" /><Relationship Id="rId7" Type="http://schemas.openxmlformats.org/officeDocument/2006/relationships/tags" Target="../tags/tag432.xml" /><Relationship Id="rId8" Type="http://schemas.openxmlformats.org/officeDocument/2006/relationships/tags" Target="../tags/tag433.xml" /><Relationship Id="rId9" Type="http://schemas.openxmlformats.org/officeDocument/2006/relationships/tags" Target="../tags/tag434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58.xml" /><Relationship Id="rId11" Type="http://schemas.openxmlformats.org/officeDocument/2006/relationships/tags" Target="../tags/tag459.xml" /><Relationship Id="rId12" Type="http://schemas.openxmlformats.org/officeDocument/2006/relationships/tags" Target="../tags/tag460.xml" /><Relationship Id="rId13" Type="http://schemas.openxmlformats.org/officeDocument/2006/relationships/tags" Target="../tags/tag461.xml" /><Relationship Id="rId14" Type="http://schemas.openxmlformats.org/officeDocument/2006/relationships/tags" Target="../tags/tag462.xml" /><Relationship Id="rId15" Type="http://schemas.openxmlformats.org/officeDocument/2006/relationships/tags" Target="../tags/tag463.xml" /><Relationship Id="rId16" Type="http://schemas.openxmlformats.org/officeDocument/2006/relationships/tags" Target="../tags/tag464.xml" /><Relationship Id="rId17" Type="http://schemas.openxmlformats.org/officeDocument/2006/relationships/tags" Target="../tags/tag465.xml" /><Relationship Id="rId2" Type="http://schemas.openxmlformats.org/officeDocument/2006/relationships/tags" Target="../tags/tag450.xml" /><Relationship Id="rId3" Type="http://schemas.openxmlformats.org/officeDocument/2006/relationships/tags" Target="../tags/tag451.xml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tags" Target="../tags/tag455.xml" /><Relationship Id="rId8" Type="http://schemas.openxmlformats.org/officeDocument/2006/relationships/tags" Target="../tags/tag456.xml" /><Relationship Id="rId9" Type="http://schemas.openxmlformats.org/officeDocument/2006/relationships/tags" Target="../tags/tag45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74.xml" /><Relationship Id="rId11" Type="http://schemas.openxmlformats.org/officeDocument/2006/relationships/tags" Target="../tags/tag475.xml" /><Relationship Id="rId12" Type="http://schemas.openxmlformats.org/officeDocument/2006/relationships/tags" Target="../tags/tag476.xml" /><Relationship Id="rId13" Type="http://schemas.openxmlformats.org/officeDocument/2006/relationships/tags" Target="../tags/tag477.xml" /><Relationship Id="rId14" Type="http://schemas.openxmlformats.org/officeDocument/2006/relationships/tags" Target="../tags/tag478.xml" /><Relationship Id="rId15" Type="http://schemas.openxmlformats.org/officeDocument/2006/relationships/tags" Target="../tags/tag479.xml" /><Relationship Id="rId16" Type="http://schemas.openxmlformats.org/officeDocument/2006/relationships/tags" Target="../tags/tag480.xml" /><Relationship Id="rId17" Type="http://schemas.openxmlformats.org/officeDocument/2006/relationships/tags" Target="../tags/tag481.xml" /><Relationship Id="rId18" Type="http://schemas.openxmlformats.org/officeDocument/2006/relationships/tags" Target="../tags/tag482.xml" /><Relationship Id="rId19" Type="http://schemas.openxmlformats.org/officeDocument/2006/relationships/tags" Target="../tags/tag483.xml" /><Relationship Id="rId2" Type="http://schemas.openxmlformats.org/officeDocument/2006/relationships/tags" Target="../tags/tag466.xml" /><Relationship Id="rId3" Type="http://schemas.openxmlformats.org/officeDocument/2006/relationships/tags" Target="../tags/tag467.xml" /><Relationship Id="rId4" Type="http://schemas.openxmlformats.org/officeDocument/2006/relationships/tags" Target="../tags/tag468.xml" /><Relationship Id="rId5" Type="http://schemas.openxmlformats.org/officeDocument/2006/relationships/tags" Target="../tags/tag469.xml" /><Relationship Id="rId6" Type="http://schemas.openxmlformats.org/officeDocument/2006/relationships/tags" Target="../tags/tag470.xml" /><Relationship Id="rId7" Type="http://schemas.openxmlformats.org/officeDocument/2006/relationships/tags" Target="../tags/tag471.xml" /><Relationship Id="rId8" Type="http://schemas.openxmlformats.org/officeDocument/2006/relationships/tags" Target="../tags/tag472.xml" /><Relationship Id="rId9" Type="http://schemas.openxmlformats.org/officeDocument/2006/relationships/tags" Target="../tags/tag47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84.xml" /><Relationship Id="rId4" Type="http://schemas.openxmlformats.org/officeDocument/2006/relationships/tags" Target="../tags/tag485.xml" /><Relationship Id="rId5" Type="http://schemas.openxmlformats.org/officeDocument/2006/relationships/tags" Target="../tags/tag48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8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725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</a:rPr>
              <a:t>混合痔术后患者个案护理</a:t>
            </a:r>
          </a:p>
        </p:txBody>
      </p:sp>
      <p:sp>
        <p:nvSpPr>
          <p:cNvPr id="8" name="文本占位符 7"/>
          <p:cNvSpPr/>
          <p:nvPr>
            <p:ph type="body" idx="16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目录</a:t>
            </a:r>
          </a:p>
        </p:txBody>
      </p:sp>
      <p:sp>
        <p:nvSpPr>
          <p:cNvPr id="15" name="序号"/>
          <p:cNvSpPr txBox="1"/>
          <p:nvPr>
            <p:custDataLst>
              <p:tags r:id="rId4"/>
            </p:custDataLst>
          </p:nvPr>
        </p:nvSpPr>
        <p:spPr>
          <a:xfrm>
            <a:off x="1879600" y="264541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01</a:t>
            </a: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2569845" y="208661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患者基本情况</a:t>
            </a:r>
          </a:p>
        </p:txBody>
      </p:sp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>
            <a:off x="2569845" y="319341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序号"/>
          <p:cNvSpPr txBox="1"/>
          <p:nvPr>
            <p:custDataLst>
              <p:tags r:id="rId7"/>
            </p:custDataLst>
          </p:nvPr>
        </p:nvSpPr>
        <p:spPr>
          <a:xfrm>
            <a:off x="6743700" y="264541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02</a:t>
            </a:r>
          </a:p>
        </p:txBody>
      </p:sp>
      <p:sp>
        <p:nvSpPr>
          <p:cNvPr id="20" name="标题"/>
          <p:cNvSpPr txBox="1"/>
          <p:nvPr>
            <p:custDataLst>
              <p:tags r:id="rId8"/>
            </p:custDataLst>
          </p:nvPr>
        </p:nvSpPr>
        <p:spPr>
          <a:xfrm>
            <a:off x="7433945" y="208661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术后护理要点</a:t>
            </a:r>
          </a:p>
        </p:txBody>
      </p: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>
            <a:off x="7433945" y="319341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序号"/>
          <p:cNvSpPr txBox="1"/>
          <p:nvPr>
            <p:custDataLst>
              <p:tags r:id="rId10"/>
            </p:custDataLst>
          </p:nvPr>
        </p:nvSpPr>
        <p:spPr>
          <a:xfrm>
            <a:off x="1879600" y="456692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03</a:t>
            </a:r>
          </a:p>
        </p:txBody>
      </p:sp>
      <p:sp>
        <p:nvSpPr>
          <p:cNvPr id="27" name="标题"/>
          <p:cNvSpPr txBox="1"/>
          <p:nvPr>
            <p:custDataLst>
              <p:tags r:id="rId11"/>
            </p:custDataLst>
          </p:nvPr>
        </p:nvSpPr>
        <p:spPr>
          <a:xfrm>
            <a:off x="2569845" y="4008120"/>
            <a:ext cx="277114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康复计划</a:t>
            </a:r>
          </a:p>
        </p:txBody>
      </p:sp>
      <p:cxnSp>
        <p:nvCxnSpPr>
          <p:cNvPr id="28" name="直接连接符 27"/>
          <p:cNvCxnSpPr/>
          <p:nvPr>
            <p:custDataLst>
              <p:tags r:id="rId12"/>
            </p:custDataLst>
          </p:nvPr>
        </p:nvCxnSpPr>
        <p:spPr>
          <a:xfrm>
            <a:off x="2569845" y="511492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序号"/>
          <p:cNvSpPr txBox="1"/>
          <p:nvPr>
            <p:custDataLst>
              <p:tags r:id="rId13"/>
            </p:custDataLst>
          </p:nvPr>
        </p:nvSpPr>
        <p:spPr>
          <a:xfrm>
            <a:off x="6743700" y="456692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04</a:t>
            </a:r>
          </a:p>
        </p:txBody>
      </p:sp>
      <p:sp>
        <p:nvSpPr>
          <p:cNvPr id="32" name="标题"/>
          <p:cNvSpPr txBox="1"/>
          <p:nvPr>
            <p:custDataLst>
              <p:tags r:id="rId14"/>
            </p:custDataLst>
          </p:nvPr>
        </p:nvSpPr>
        <p:spPr>
          <a:xfrm>
            <a:off x="7433945" y="400812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出院指导</a:t>
            </a:r>
          </a:p>
        </p:txBody>
      </p:sp>
      <p:cxnSp>
        <p:nvCxnSpPr>
          <p:cNvPr id="33" name="直接连接符 32"/>
          <p:cNvCxnSpPr/>
          <p:nvPr>
            <p:custDataLst>
              <p:tags r:id="rId15"/>
            </p:custDataLst>
          </p:nvPr>
        </p:nvCxnSpPr>
        <p:spPr>
          <a:xfrm>
            <a:off x="7433945" y="511492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患者基本情况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患者基本信息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文本框 194"/>
          <p:cNvSpPr txBox="1"/>
          <p:nvPr>
            <p:custDataLst>
              <p:tags r:id="rId4"/>
            </p:custDataLst>
          </p:nvPr>
        </p:nvSpPr>
        <p:spPr>
          <a:xfrm>
            <a:off x="1306502" y="2408583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姓名：张三</a:t>
            </a: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1437935" y="2309087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流程图: 资料带 5"/>
          <p:cNvSpPr/>
          <p:nvPr>
            <p:custDataLst>
              <p:tags r:id="rId6"/>
            </p:custDataLst>
          </p:nvPr>
        </p:nvSpPr>
        <p:spPr>
          <a:xfrm>
            <a:off x="1942781" y="1769846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cxnSp>
        <p:nvCxnSpPr>
          <p:cNvPr id="7" name="直接连接符 6"/>
          <p:cNvCxnSpPr/>
          <p:nvPr>
            <p:custDataLst>
              <p:tags r:id="rId7"/>
            </p:custDataLst>
          </p:nvPr>
        </p:nvCxnSpPr>
        <p:spPr>
          <a:xfrm flipH="1">
            <a:off x="1942781" y="1786334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3297333" y="2408583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年龄：35岁</a:t>
            </a:r>
          </a:p>
        </p:txBody>
      </p:sp>
      <p:cxnSp>
        <p:nvCxnSpPr>
          <p:cNvPr id="4" name="直接连接符 3"/>
          <p:cNvCxnSpPr/>
          <p:nvPr>
            <p:custDataLst>
              <p:tags r:id="rId9"/>
            </p:custDataLst>
          </p:nvPr>
        </p:nvCxnSpPr>
        <p:spPr>
          <a:xfrm>
            <a:off x="3428765" y="2309087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流程图: 资料带 7"/>
          <p:cNvSpPr/>
          <p:nvPr>
            <p:custDataLst>
              <p:tags r:id="rId10"/>
            </p:custDataLst>
          </p:nvPr>
        </p:nvSpPr>
        <p:spPr>
          <a:xfrm>
            <a:off x="3933613" y="1769846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cxnSp>
        <p:nvCxnSpPr>
          <p:cNvPr id="9" name="直接连接符 8"/>
          <p:cNvCxnSpPr/>
          <p:nvPr>
            <p:custDataLst>
              <p:tags r:id="rId11"/>
            </p:custDataLst>
          </p:nvPr>
        </p:nvCxnSpPr>
        <p:spPr>
          <a:xfrm flipH="1">
            <a:off x="3933613" y="1786334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5288163" y="2408583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性别：男</a:t>
            </a:r>
          </a:p>
        </p:txBody>
      </p:sp>
      <p:cxnSp>
        <p:nvCxnSpPr>
          <p:cNvPr id="11" name="直接连接符 10"/>
          <p:cNvCxnSpPr/>
          <p:nvPr>
            <p:custDataLst>
              <p:tags r:id="rId13"/>
            </p:custDataLst>
          </p:nvPr>
        </p:nvCxnSpPr>
        <p:spPr>
          <a:xfrm>
            <a:off x="5419597" y="2309087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流程图: 资料带 11"/>
          <p:cNvSpPr/>
          <p:nvPr>
            <p:custDataLst>
              <p:tags r:id="rId14"/>
            </p:custDataLst>
          </p:nvPr>
        </p:nvSpPr>
        <p:spPr>
          <a:xfrm>
            <a:off x="5924443" y="1769846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cxnSp>
        <p:nvCxnSpPr>
          <p:cNvPr id="13" name="直接连接符 12"/>
          <p:cNvCxnSpPr/>
          <p:nvPr>
            <p:custDataLst>
              <p:tags r:id="rId15"/>
            </p:custDataLst>
          </p:nvPr>
        </p:nvCxnSpPr>
        <p:spPr>
          <a:xfrm flipH="1">
            <a:off x="5924443" y="1786334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278995" y="2408583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职业：公司职员</a:t>
            </a:r>
          </a:p>
        </p:txBody>
      </p:sp>
      <p:cxnSp>
        <p:nvCxnSpPr>
          <p:cNvPr id="15" name="直接连接符 14"/>
          <p:cNvCxnSpPr/>
          <p:nvPr>
            <p:custDataLst>
              <p:tags r:id="rId17"/>
            </p:custDataLst>
          </p:nvPr>
        </p:nvCxnSpPr>
        <p:spPr>
          <a:xfrm>
            <a:off x="7410427" y="2309087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流程图: 资料带 15"/>
          <p:cNvSpPr/>
          <p:nvPr>
            <p:custDataLst>
              <p:tags r:id="rId18"/>
            </p:custDataLst>
          </p:nvPr>
        </p:nvSpPr>
        <p:spPr>
          <a:xfrm>
            <a:off x="7915275" y="1769846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cxnSp>
        <p:nvCxnSpPr>
          <p:cNvPr id="17" name="直接连接符 16"/>
          <p:cNvCxnSpPr/>
          <p:nvPr>
            <p:custDataLst>
              <p:tags r:id="rId19"/>
            </p:custDataLst>
          </p:nvPr>
        </p:nvCxnSpPr>
        <p:spPr>
          <a:xfrm flipH="1">
            <a:off x="7915275" y="1786334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9269825" y="2408583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婚姻状况：已婚</a:t>
            </a:r>
          </a:p>
        </p:txBody>
      </p:sp>
      <p:cxnSp>
        <p:nvCxnSpPr>
          <p:cNvPr id="19" name="直接连接符 18"/>
          <p:cNvCxnSpPr/>
          <p:nvPr>
            <p:custDataLst>
              <p:tags r:id="rId21"/>
            </p:custDataLst>
          </p:nvPr>
        </p:nvCxnSpPr>
        <p:spPr>
          <a:xfrm>
            <a:off x="9401258" y="2309087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流程图: 资料带 19"/>
          <p:cNvSpPr/>
          <p:nvPr>
            <p:custDataLst>
              <p:tags r:id="rId22"/>
            </p:custDataLst>
          </p:nvPr>
        </p:nvSpPr>
        <p:spPr>
          <a:xfrm>
            <a:off x="9906105" y="1769846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05</a:t>
            </a:r>
          </a:p>
        </p:txBody>
      </p:sp>
      <p:cxnSp>
        <p:nvCxnSpPr>
          <p:cNvPr id="21" name="直接连接符 20"/>
          <p:cNvCxnSpPr/>
          <p:nvPr>
            <p:custDataLst>
              <p:tags r:id="rId23"/>
            </p:custDataLst>
          </p:nvPr>
        </p:nvCxnSpPr>
        <p:spPr>
          <a:xfrm flipH="1">
            <a:off x="9906105" y="1786334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1306502" y="4767827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家庭状况：有一个女儿，妻子是全职太太</a:t>
            </a:r>
          </a:p>
        </p:txBody>
      </p:sp>
      <p:cxnSp>
        <p:nvCxnSpPr>
          <p:cNvPr id="23" name="直接连接符 22"/>
          <p:cNvCxnSpPr/>
          <p:nvPr>
            <p:custDataLst>
              <p:tags r:id="rId25"/>
            </p:custDataLst>
          </p:nvPr>
        </p:nvCxnSpPr>
        <p:spPr>
          <a:xfrm>
            <a:off x="1437935" y="4668332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流程图: 资料带 23"/>
          <p:cNvSpPr/>
          <p:nvPr>
            <p:custDataLst>
              <p:tags r:id="rId26"/>
            </p:custDataLst>
          </p:nvPr>
        </p:nvSpPr>
        <p:spPr>
          <a:xfrm>
            <a:off x="1942781" y="4129091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06</a:t>
            </a:r>
          </a:p>
        </p:txBody>
      </p:sp>
      <p:cxnSp>
        <p:nvCxnSpPr>
          <p:cNvPr id="25" name="直接连接符 24"/>
          <p:cNvCxnSpPr/>
          <p:nvPr>
            <p:custDataLst>
              <p:tags r:id="rId27"/>
            </p:custDataLst>
          </p:nvPr>
        </p:nvCxnSpPr>
        <p:spPr>
          <a:xfrm flipH="1">
            <a:off x="1942781" y="4145578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3297333" y="4767827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健康状况：患有混合痔，近期进行了手术治疗</a:t>
            </a:r>
          </a:p>
        </p:txBody>
      </p:sp>
      <p:cxnSp>
        <p:nvCxnSpPr>
          <p:cNvPr id="27" name="直接连接符 26"/>
          <p:cNvCxnSpPr/>
          <p:nvPr>
            <p:custDataLst>
              <p:tags r:id="rId29"/>
            </p:custDataLst>
          </p:nvPr>
        </p:nvCxnSpPr>
        <p:spPr>
          <a:xfrm>
            <a:off x="3428765" y="4668332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流程图: 资料带 27"/>
          <p:cNvSpPr/>
          <p:nvPr>
            <p:custDataLst>
              <p:tags r:id="rId30"/>
            </p:custDataLst>
          </p:nvPr>
        </p:nvSpPr>
        <p:spPr>
          <a:xfrm>
            <a:off x="3933613" y="4129091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07</a:t>
            </a:r>
          </a:p>
        </p:txBody>
      </p:sp>
      <p:cxnSp>
        <p:nvCxnSpPr>
          <p:cNvPr id="29" name="直接连接符 28"/>
          <p:cNvCxnSpPr/>
          <p:nvPr>
            <p:custDataLst>
              <p:tags r:id="rId31"/>
            </p:custDataLst>
          </p:nvPr>
        </p:nvCxnSpPr>
        <p:spPr>
          <a:xfrm flipH="1">
            <a:off x="3933613" y="4145578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5288163" y="4767827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生活习惯：喜欢喝酒、吃辛辣食物，缺乏运动</a:t>
            </a:r>
          </a:p>
        </p:txBody>
      </p:sp>
      <p:cxnSp>
        <p:nvCxnSpPr>
          <p:cNvPr id="31" name="直接连接符 30"/>
          <p:cNvCxnSpPr/>
          <p:nvPr>
            <p:custDataLst>
              <p:tags r:id="rId33"/>
            </p:custDataLst>
          </p:nvPr>
        </p:nvCxnSpPr>
        <p:spPr>
          <a:xfrm>
            <a:off x="5419597" y="4668332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流程图: 资料带 31"/>
          <p:cNvSpPr/>
          <p:nvPr>
            <p:custDataLst>
              <p:tags r:id="rId34"/>
            </p:custDataLst>
          </p:nvPr>
        </p:nvSpPr>
        <p:spPr>
          <a:xfrm>
            <a:off x="5924443" y="4129091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08</a:t>
            </a:r>
          </a:p>
        </p:txBody>
      </p:sp>
      <p:cxnSp>
        <p:nvCxnSpPr>
          <p:cNvPr id="33" name="直接连接符 32"/>
          <p:cNvCxnSpPr/>
          <p:nvPr>
            <p:custDataLst>
              <p:tags r:id="rId35"/>
            </p:custDataLst>
          </p:nvPr>
        </p:nvCxnSpPr>
        <p:spPr>
          <a:xfrm flipH="1">
            <a:off x="5924443" y="4145578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7278995" y="4767827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心理状况：焦虑、紧张，担心术后恢复情况</a:t>
            </a:r>
          </a:p>
        </p:txBody>
      </p:sp>
      <p:cxnSp>
        <p:nvCxnSpPr>
          <p:cNvPr id="35" name="直接连接符 34"/>
          <p:cNvCxnSpPr/>
          <p:nvPr>
            <p:custDataLst>
              <p:tags r:id="rId37"/>
            </p:custDataLst>
          </p:nvPr>
        </p:nvCxnSpPr>
        <p:spPr>
          <a:xfrm>
            <a:off x="7410427" y="4668332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流程图: 资料带 35"/>
          <p:cNvSpPr/>
          <p:nvPr>
            <p:custDataLst>
              <p:tags r:id="rId38"/>
            </p:custDataLst>
          </p:nvPr>
        </p:nvSpPr>
        <p:spPr>
          <a:xfrm>
            <a:off x="7915275" y="4129091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09</a:t>
            </a:r>
          </a:p>
        </p:txBody>
      </p:sp>
      <p:cxnSp>
        <p:nvCxnSpPr>
          <p:cNvPr id="37" name="直接连接符 36"/>
          <p:cNvCxnSpPr/>
          <p:nvPr>
            <p:custDataLst>
              <p:tags r:id="rId39"/>
            </p:custDataLst>
          </p:nvPr>
        </p:nvCxnSpPr>
        <p:spPr>
          <a:xfrm flipH="1">
            <a:off x="7915275" y="4145578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>
            <p:custDataLst>
              <p:tags r:id="rId40"/>
            </p:custDataLst>
          </p:nvPr>
        </p:nvSpPr>
        <p:spPr>
          <a:xfrm>
            <a:off x="9269825" y="4767827"/>
            <a:ext cx="1623250" cy="108232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社会支持：家人和朋友给予关心和支持</a:t>
            </a:r>
          </a:p>
        </p:txBody>
      </p:sp>
      <p:cxnSp>
        <p:nvCxnSpPr>
          <p:cNvPr id="39" name="直接连接符 38"/>
          <p:cNvCxnSpPr/>
          <p:nvPr>
            <p:custDataLst>
              <p:tags r:id="rId41"/>
            </p:custDataLst>
          </p:nvPr>
        </p:nvCxnSpPr>
        <p:spPr>
          <a:xfrm>
            <a:off x="9401258" y="4668332"/>
            <a:ext cx="1360386" cy="0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流程图: 资料带 39"/>
          <p:cNvSpPr/>
          <p:nvPr>
            <p:custDataLst>
              <p:tags r:id="rId42"/>
            </p:custDataLst>
          </p:nvPr>
        </p:nvSpPr>
        <p:spPr>
          <a:xfrm>
            <a:off x="9906105" y="4129091"/>
            <a:ext cx="449743" cy="360372"/>
          </a:xfrm>
          <a:prstGeom prst="flowChartPunched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10</a:t>
            </a:r>
          </a:p>
        </p:txBody>
      </p:sp>
      <p:cxnSp>
        <p:nvCxnSpPr>
          <p:cNvPr id="41" name="直接连接符 40"/>
          <p:cNvCxnSpPr/>
          <p:nvPr>
            <p:custDataLst>
              <p:tags r:id="rId43"/>
            </p:custDataLst>
          </p:nvPr>
        </p:nvCxnSpPr>
        <p:spPr>
          <a:xfrm flipH="1">
            <a:off x="9906105" y="4145578"/>
            <a:ext cx="0" cy="516611"/>
          </a:xfrm>
          <a:prstGeom prst="line">
            <a:avLst/>
          </a:prstGeom>
          <a:ln w="12700">
            <a:solidFill>
              <a:schemeClr val="accent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4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疾病诊断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hevron 10"/>
          <p:cNvSpPr/>
          <p:nvPr>
            <p:custDataLst>
              <p:tags r:id="rId4"/>
            </p:custDataLst>
          </p:nvPr>
        </p:nvSpPr>
        <p:spPr>
          <a:xfrm>
            <a:off x="3400186" y="1556736"/>
            <a:ext cx="242572" cy="30700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3905038" y="1478658"/>
            <a:ext cx="4894641" cy="4631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混合痔：肛门内外痔同时存在的疾病</a:t>
            </a:r>
          </a:p>
        </p:txBody>
      </p:sp>
      <p:sp>
        <p:nvSpPr>
          <p:cNvPr id="4" name="Chevron 10"/>
          <p:cNvSpPr/>
          <p:nvPr>
            <p:custDataLst>
              <p:tags r:id="rId6"/>
            </p:custDataLst>
          </p:nvPr>
        </p:nvSpPr>
        <p:spPr>
          <a:xfrm>
            <a:off x="3400186" y="2606996"/>
            <a:ext cx="242572" cy="30700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3905038" y="2528918"/>
            <a:ext cx="4894641" cy="4631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患者年龄：35岁</a:t>
            </a:r>
          </a:p>
        </p:txBody>
      </p:sp>
      <p:sp>
        <p:nvSpPr>
          <p:cNvPr id="6" name="Chevron 10"/>
          <p:cNvSpPr/>
          <p:nvPr>
            <p:custDataLst>
              <p:tags r:id="rId8"/>
            </p:custDataLst>
          </p:nvPr>
        </p:nvSpPr>
        <p:spPr>
          <a:xfrm>
            <a:off x="3400186" y="3657255"/>
            <a:ext cx="242572" cy="307005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3905038" y="3579177"/>
            <a:ext cx="4894641" cy="4631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性别：男性</a:t>
            </a:r>
          </a:p>
        </p:txBody>
      </p:sp>
      <p:sp>
        <p:nvSpPr>
          <p:cNvPr id="8" name="Chevron 10"/>
          <p:cNvSpPr/>
          <p:nvPr>
            <p:custDataLst>
              <p:tags r:id="rId10"/>
            </p:custDataLst>
          </p:nvPr>
        </p:nvSpPr>
        <p:spPr>
          <a:xfrm>
            <a:off x="3400186" y="4707515"/>
            <a:ext cx="242572" cy="307005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3905038" y="4629437"/>
            <a:ext cx="4894641" cy="4631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6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病程：2年</a:t>
            </a:r>
          </a:p>
        </p:txBody>
      </p:sp>
      <p:sp>
        <p:nvSpPr>
          <p:cNvPr id="10" name="Chevron 10"/>
          <p:cNvSpPr/>
          <p:nvPr>
            <p:custDataLst>
              <p:tags r:id="rId12"/>
            </p:custDataLst>
          </p:nvPr>
        </p:nvSpPr>
        <p:spPr>
          <a:xfrm>
            <a:off x="3400186" y="5757774"/>
            <a:ext cx="242572" cy="307005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5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3905038" y="5679696"/>
            <a:ext cx="4894641" cy="4631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症状：便血、肛门疼痛、肛门瘙痒等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手术方案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 flipH="1">
            <a:off x="1306483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手术方式：采用微创手术，减少创伤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 flipH="1">
            <a:off x="3822584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麻醉方式：局部麻醉，减轻患者痛苦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 flipH="1">
            <a:off x="6338684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手术时间：根据患者情况，合理安排手术时间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 flipH="1">
            <a:off x="8854785" y="3273789"/>
            <a:ext cx="2037830" cy="107242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+mn-ea"/>
              </a:rPr>
              <a:t>术后护理：制定详细的术后护理计划，确保患者康复</a:t>
            </a:r>
          </a:p>
        </p:txBody>
      </p:sp>
    </p:spTree>
    <p:custDataLst>
      <p:tags r:id="rId8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术后护理要点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饮食护理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6"/>
          <p:cNvSpPr txBox="1"/>
          <p:nvPr>
            <p:custDataLst>
              <p:tags r:id="rId4"/>
            </p:custDataLst>
          </p:nvPr>
        </p:nvSpPr>
        <p:spPr>
          <a:xfrm>
            <a:off x="7255751" y="157823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术后饮食原则：清淡、易消化、营养丰富</a:t>
            </a:r>
          </a:p>
        </p:txBody>
      </p:sp>
      <p:sp>
        <p:nvSpPr>
          <p:cNvPr id="117" name="01"/>
          <p:cNvSpPr txBox="1"/>
          <p:nvPr>
            <p:custDataLst>
              <p:tags r:id="rId5"/>
            </p:custDataLst>
          </p:nvPr>
        </p:nvSpPr>
        <p:spPr>
          <a:xfrm>
            <a:off x="6256483" y="169547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7" name="圆角矩形 16"/>
          <p:cNvSpPr/>
          <p:nvPr>
            <p:custDataLst>
              <p:tags r:id="rId6"/>
            </p:custDataLst>
          </p:nvPr>
        </p:nvSpPr>
        <p:spPr>
          <a:xfrm>
            <a:off x="2057208" y="2726808"/>
            <a:ext cx="2299881" cy="9578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7"/>
            </p:custDataLst>
          </p:nvPr>
        </p:nvSpPr>
        <p:spPr>
          <a:xfrm>
            <a:off x="1682482" y="3935300"/>
            <a:ext cx="3049333" cy="9578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>
            <p:custDataLst>
              <p:tags r:id="rId8"/>
            </p:custDataLst>
          </p:nvPr>
        </p:nvSpPr>
        <p:spPr>
          <a:xfrm>
            <a:off x="1306195" y="5141449"/>
            <a:ext cx="3801908" cy="9578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>
            <p:custDataLst>
              <p:tags r:id="rId9"/>
            </p:custDataLst>
          </p:nvPr>
        </p:nvSpPr>
        <p:spPr>
          <a:xfrm>
            <a:off x="2386655" y="1520659"/>
            <a:ext cx="1640988" cy="9578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45" name="01"/>
          <p:cNvSpPr txBox="1"/>
          <p:nvPr>
            <p:custDataLst>
              <p:tags r:id="rId10"/>
            </p:custDataLst>
          </p:nvPr>
        </p:nvSpPr>
        <p:spPr>
          <a:xfrm>
            <a:off x="2778166" y="165421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01"/>
          <p:cNvSpPr txBox="1"/>
          <p:nvPr>
            <p:custDataLst>
              <p:tags r:id="rId11"/>
            </p:custDataLst>
          </p:nvPr>
        </p:nvSpPr>
        <p:spPr>
          <a:xfrm>
            <a:off x="2778166" y="286036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5" name="01"/>
          <p:cNvSpPr txBox="1"/>
          <p:nvPr>
            <p:custDataLst>
              <p:tags r:id="rId12"/>
            </p:custDataLst>
          </p:nvPr>
        </p:nvSpPr>
        <p:spPr>
          <a:xfrm>
            <a:off x="2778166" y="4068851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6" name="01"/>
          <p:cNvSpPr txBox="1"/>
          <p:nvPr>
            <p:custDataLst>
              <p:tags r:id="rId13"/>
            </p:custDataLst>
          </p:nvPr>
        </p:nvSpPr>
        <p:spPr>
          <a:xfrm>
            <a:off x="2778166" y="5275000"/>
            <a:ext cx="857966" cy="690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文本框 16"/>
          <p:cNvSpPr txBox="1"/>
          <p:nvPr>
            <p:custDataLst>
              <p:tags r:id="rId14"/>
            </p:custDataLst>
          </p:nvPr>
        </p:nvSpPr>
        <p:spPr>
          <a:xfrm>
            <a:off x="7255751" y="2784383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术后饮食建议：多食用蔬菜、水果、粗粮等富含纤维的食物</a:t>
            </a:r>
          </a:p>
        </p:txBody>
      </p:sp>
      <p:sp>
        <p:nvSpPr>
          <p:cNvPr id="31" name="文本框 16"/>
          <p:cNvSpPr txBox="1"/>
          <p:nvPr>
            <p:custDataLst>
              <p:tags r:id="rId15"/>
            </p:custDataLst>
          </p:nvPr>
        </p:nvSpPr>
        <p:spPr>
          <a:xfrm>
            <a:off x="7255751" y="399287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术后饮食禁忌：避免辛辣、油腻、刺激性食物</a:t>
            </a:r>
          </a:p>
        </p:txBody>
      </p:sp>
      <p:sp>
        <p:nvSpPr>
          <p:cNvPr id="32" name="文本框 16"/>
          <p:cNvSpPr txBox="1"/>
          <p:nvPr>
            <p:custDataLst>
              <p:tags r:id="rId16"/>
            </p:custDataLst>
          </p:nvPr>
        </p:nvSpPr>
        <p:spPr>
          <a:xfrm>
            <a:off x="7255751" y="5199024"/>
            <a:ext cx="3637184" cy="842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lnSpc>
                <a:spcPct val="130000"/>
              </a:lnSpc>
              <a:defRPr sz="1200" spc="128">
                <a:solidFill>
                  <a:srgbClr val="262626"/>
                </a:solidFill>
                <a:latin typeface="+mj-lt"/>
                <a:ea typeface="+mj-ea"/>
                <a:cs typeface="+mj-cs"/>
                <a:sym typeface="微软雅黑" panose="020b0503020204020204" charset="-122"/>
              </a:defRPr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defRPr>
                <a:latin typeface="Arial"/>
                <a:ea typeface="Arial"/>
                <a:cs typeface="Arial"/>
                <a:sym typeface="Arial" panose="020b0604020202020204"/>
              </a:defRPr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术后饮食注意事项：适量饮水，保持大便通畅，避免便秘</a:t>
            </a:r>
          </a:p>
        </p:txBody>
      </p:sp>
      <p:sp>
        <p:nvSpPr>
          <p:cNvPr id="36" name="01"/>
          <p:cNvSpPr txBox="1"/>
          <p:nvPr>
            <p:custDataLst>
              <p:tags r:id="rId17"/>
            </p:custDataLst>
          </p:nvPr>
        </p:nvSpPr>
        <p:spPr>
          <a:xfrm>
            <a:off x="6256483" y="2901627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2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7" name="01"/>
          <p:cNvSpPr txBox="1"/>
          <p:nvPr>
            <p:custDataLst>
              <p:tags r:id="rId18"/>
            </p:custDataLst>
          </p:nvPr>
        </p:nvSpPr>
        <p:spPr>
          <a:xfrm>
            <a:off x="6256483" y="4110119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" name="01"/>
          <p:cNvSpPr txBox="1"/>
          <p:nvPr>
            <p:custDataLst>
              <p:tags r:id="rId19"/>
            </p:custDataLst>
          </p:nvPr>
        </p:nvSpPr>
        <p:spPr>
          <a:xfrm>
            <a:off x="6256483" y="5316268"/>
            <a:ext cx="737473" cy="60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lvl1pPr>
              <a:defRPr b="1">
                <a:solidFill>
                  <a:srgbClr val="59C78A"/>
                </a:solidFill>
              </a:defRPr>
            </a:lvl1pPr>
          </a:lstStyle>
          <a:p>
            <a:pPr algn="ctr">
              <a:lnSpc>
                <a:spcPct val="120000"/>
              </a:lnSpc>
            </a:pPr>
            <a:r>
              <a:rPr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</a:t>
            </a:r>
            <a:r>
              <a:rPr lang="en-US" sz="2400">
                <a:solidFill>
                  <a:schemeClr val="accent4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4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伤口护理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>
            <p:custDataLst>
              <p:tags r:id="rId4"/>
            </p:custDataLst>
          </p:nvPr>
        </p:nvSpPr>
        <p:spPr>
          <a:xfrm>
            <a:off x="2017584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等腰三角形 27"/>
          <p:cNvSpPr/>
          <p:nvPr>
            <p:custDataLst>
              <p:tags r:id="rId5"/>
            </p:custDataLst>
          </p:nvPr>
        </p:nvSpPr>
        <p:spPr>
          <a:xfrm rot="5400000">
            <a:off x="1943319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等腰三角形 28"/>
          <p:cNvSpPr/>
          <p:nvPr>
            <p:custDataLst>
              <p:tags r:id="rId6"/>
            </p:custDataLst>
          </p:nvPr>
        </p:nvSpPr>
        <p:spPr>
          <a:xfrm rot="16200000">
            <a:off x="254006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0" name="文本框 178"/>
          <p:cNvSpPr txBox="1"/>
          <p:nvPr>
            <p:custDataLst>
              <p:tags r:id="rId7"/>
            </p:custDataLst>
          </p:nvPr>
        </p:nvSpPr>
        <p:spPr>
          <a:xfrm>
            <a:off x="130648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保持伤口清洁：定期用生理盐水清洗伤口，避免感染</a:t>
            </a:r>
          </a:p>
        </p:txBody>
      </p:sp>
      <p:sp>
        <p:nvSpPr>
          <p:cNvPr id="31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047995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2" name="椭圆 1"/>
          <p:cNvSpPr/>
          <p:nvPr>
            <p:custDataLst>
              <p:tags r:id="rId9"/>
            </p:custDataLst>
          </p:nvPr>
        </p:nvSpPr>
        <p:spPr>
          <a:xfrm>
            <a:off x="4532372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等腰三角形 3"/>
          <p:cNvSpPr/>
          <p:nvPr>
            <p:custDataLst>
              <p:tags r:id="rId10"/>
            </p:custDataLst>
          </p:nvPr>
        </p:nvSpPr>
        <p:spPr>
          <a:xfrm rot="5400000">
            <a:off x="4458106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等腰三角形 4"/>
          <p:cNvSpPr/>
          <p:nvPr>
            <p:custDataLst>
              <p:tags r:id="rId11"/>
            </p:custDataLst>
          </p:nvPr>
        </p:nvSpPr>
        <p:spPr>
          <a:xfrm rot="16200000">
            <a:off x="5054854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178"/>
          <p:cNvSpPr txBox="1"/>
          <p:nvPr>
            <p:custDataLst>
              <p:tags r:id="rId12"/>
            </p:custDataLst>
          </p:nvPr>
        </p:nvSpPr>
        <p:spPr>
          <a:xfrm>
            <a:off x="3821268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避免伤口受压：减少长时间坐立，避免伤口受压</a:t>
            </a:r>
          </a:p>
        </p:txBody>
      </p:sp>
      <p:sp>
        <p:nvSpPr>
          <p:cNvPr id="7" name="标题 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4562782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8" name="椭圆 7"/>
          <p:cNvSpPr/>
          <p:nvPr>
            <p:custDataLst>
              <p:tags r:id="rId14"/>
            </p:custDataLst>
          </p:nvPr>
        </p:nvSpPr>
        <p:spPr>
          <a:xfrm>
            <a:off x="7047158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等腰三角形 8"/>
          <p:cNvSpPr/>
          <p:nvPr>
            <p:custDataLst>
              <p:tags r:id="rId15"/>
            </p:custDataLst>
          </p:nvPr>
        </p:nvSpPr>
        <p:spPr>
          <a:xfrm rot="5400000">
            <a:off x="6972893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等腰三角形 9"/>
          <p:cNvSpPr/>
          <p:nvPr>
            <p:custDataLst>
              <p:tags r:id="rId16"/>
            </p:custDataLst>
          </p:nvPr>
        </p:nvSpPr>
        <p:spPr>
          <a:xfrm rot="16200000">
            <a:off x="7569641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文本框 178"/>
          <p:cNvSpPr txBox="1"/>
          <p:nvPr>
            <p:custDataLst>
              <p:tags r:id="rId17"/>
            </p:custDataLst>
          </p:nvPr>
        </p:nvSpPr>
        <p:spPr>
          <a:xfrm>
            <a:off x="6336055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观察伤口愈合情况：注意伤口愈合情况，如有异常及时就诊</a:t>
            </a:r>
          </a:p>
        </p:txBody>
      </p:sp>
      <p:sp>
        <p:nvSpPr>
          <p:cNvPr id="12" name="标题 5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7077568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椭圆 12"/>
          <p:cNvSpPr/>
          <p:nvPr>
            <p:custDataLst>
              <p:tags r:id="rId19"/>
            </p:custDataLst>
          </p:nvPr>
        </p:nvSpPr>
        <p:spPr>
          <a:xfrm>
            <a:off x="9561945" y="2629099"/>
            <a:ext cx="650150" cy="649757"/>
          </a:xfrm>
          <a:prstGeom prst="ellipse">
            <a:avLst/>
          </a:prstGeom>
          <a:noFill/>
          <a:ln w="190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等腰三角形 13"/>
          <p:cNvSpPr/>
          <p:nvPr>
            <p:custDataLst>
              <p:tags r:id="rId20"/>
            </p:custDataLst>
          </p:nvPr>
        </p:nvSpPr>
        <p:spPr>
          <a:xfrm rot="5400000">
            <a:off x="9487680" y="2929143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等腰三角形 14"/>
          <p:cNvSpPr/>
          <p:nvPr>
            <p:custDataLst>
              <p:tags r:id="rId21"/>
            </p:custDataLst>
          </p:nvPr>
        </p:nvSpPr>
        <p:spPr>
          <a:xfrm rot="16200000">
            <a:off x="10084427" y="2896599"/>
            <a:ext cx="201935" cy="114926"/>
          </a:xfrm>
          <a:prstGeom prst="triangl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78"/>
          <p:cNvSpPr txBox="1"/>
          <p:nvPr>
            <p:custDataLst>
              <p:tags r:id="rId22"/>
            </p:custDataLst>
          </p:nvPr>
        </p:nvSpPr>
        <p:spPr>
          <a:xfrm>
            <a:off x="8850842" y="3366136"/>
            <a:ext cx="2041026" cy="162551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预防伤口感染：注意个人卫生，避免伤口接触污染物</a:t>
            </a:r>
          </a:p>
        </p:txBody>
      </p:sp>
      <p:sp>
        <p:nvSpPr>
          <p:cNvPr id="17" name="标题 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9592354" y="2708174"/>
            <a:ext cx="616933" cy="4386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indent="0" algn="ctr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lang="en-US" altLang="zh-CN" sz="16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心理护理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5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保持与患者的良好沟通，了解其心理状况</a:t>
            </a:r>
          </a:p>
        </p:txBody>
      </p:sp>
      <p:sp>
        <p:nvSpPr>
          <p:cNvPr id="7" name="文本框 58"/>
          <p:cNvSpPr txBox="1"/>
          <p:nvPr>
            <p:custDataLst>
              <p:tags r:id="rId6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8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提供有关术后恢复的知识和技巧，增强患者的信心</a:t>
            </a:r>
          </a:p>
        </p:txBody>
      </p:sp>
      <p:sp>
        <p:nvSpPr>
          <p:cNvPr id="16" name="文本框 58"/>
          <p:cNvSpPr txBox="1"/>
          <p:nvPr>
            <p:custDataLst>
              <p:tags r:id="rId9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1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鼓励患者表达内心的担忧和焦虑，给予关心和支持</a:t>
            </a:r>
          </a:p>
        </p:txBody>
      </p:sp>
      <p:sp>
        <p:nvSpPr>
          <p:cNvPr id="26" name="文本框 58"/>
          <p:cNvSpPr txBox="1"/>
          <p:nvPr>
            <p:custDataLst>
              <p:tags r:id="rId12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4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6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帮助患者建立良好的生活习惯，减轻心理压力</a:t>
            </a:r>
          </a:p>
        </p:txBody>
      </p:sp>
      <p:sp>
        <p:nvSpPr>
          <p:cNvPr id="23" name="文本框 58"/>
          <p:cNvSpPr txBox="1"/>
          <p:nvPr>
            <p:custDataLst>
              <p:tags r:id="rId15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康复计划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康复目标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>
            <p:custDataLst>
              <p:tags r:id="rId4"/>
            </p:custDataLst>
          </p:nvPr>
        </p:nvGrpSpPr>
        <p:grpSpPr>
          <a:xfrm>
            <a:off x="3597973" y="3909312"/>
            <a:ext cx="1901113" cy="1901113"/>
            <a:chOff x="2577357" y="2753978"/>
            <a:chExt cx="2562726" cy="2562727"/>
          </a:xfrm>
        </p:grpSpPr>
        <p:sp>
          <p:nvSpPr>
            <p:cNvPr id="25" name="椭圆 24"/>
            <p:cNvSpPr/>
            <p:nvPr>
              <p:custDataLst>
                <p:tags r:id="rId5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" name="任意多边形: 形状 26"/>
            <p:cNvSpPr/>
            <p:nvPr>
              <p:custDataLst>
                <p:tags r:id="rId6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" name="任意多边形: 形状 27"/>
            <p:cNvSpPr/>
            <p:nvPr>
              <p:custDataLst>
                <p:tags r:id="rId7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3897826" y="4181557"/>
            <a:ext cx="1302174" cy="1216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b="1" spc="1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预防并发症</a:t>
            </a:r>
          </a:p>
        </p:txBody>
      </p:sp>
      <p:sp>
        <p:nvSpPr>
          <p:cNvPr id="31" name="椭圆 30"/>
          <p:cNvSpPr/>
          <p:nvPr>
            <p:custDataLst>
              <p:tags r:id="rId9"/>
            </p:custDataLst>
          </p:nvPr>
        </p:nvSpPr>
        <p:spPr>
          <a:xfrm>
            <a:off x="4087247" y="6023619"/>
            <a:ext cx="923332" cy="118101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10"/>
            </p:custDataLst>
          </p:nvPr>
        </p:nvGrpSpPr>
        <p:grpSpPr>
          <a:xfrm>
            <a:off x="6700031" y="3909312"/>
            <a:ext cx="1901113" cy="1901113"/>
            <a:chOff x="2577357" y="2753978"/>
            <a:chExt cx="2562726" cy="2562727"/>
          </a:xfrm>
        </p:grpSpPr>
        <p:sp>
          <p:nvSpPr>
            <p:cNvPr id="33" name="椭圆 32"/>
            <p:cNvSpPr/>
            <p:nvPr>
              <p:custDataLst>
                <p:tags r:id="rId11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4" name="任意多边形: 形状 33"/>
            <p:cNvSpPr/>
            <p:nvPr>
              <p:custDataLst>
                <p:tags r:id="rId12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35" name="任意多边形: 形状 34"/>
            <p:cNvSpPr/>
            <p:nvPr>
              <p:custDataLst>
                <p:tags r:id="rId13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>
            <p:custDataLst>
              <p:tags r:id="rId14"/>
            </p:custDataLst>
          </p:nvPr>
        </p:nvSpPr>
        <p:spPr>
          <a:xfrm>
            <a:off x="6999884" y="4181557"/>
            <a:ext cx="1302174" cy="1216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b="1" spc="1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提高生活质量</a:t>
            </a:r>
          </a:p>
        </p:txBody>
      </p:sp>
      <p:sp>
        <p:nvSpPr>
          <p:cNvPr id="37" name="椭圆 36"/>
          <p:cNvSpPr/>
          <p:nvPr>
            <p:custDataLst>
              <p:tags r:id="rId15"/>
            </p:custDataLst>
          </p:nvPr>
        </p:nvSpPr>
        <p:spPr>
          <a:xfrm>
            <a:off x="7188538" y="6023619"/>
            <a:ext cx="923332" cy="118101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>
            <p:custDataLst>
              <p:tags r:id="rId16"/>
            </p:custDataLst>
          </p:nvPr>
        </p:nvGrpSpPr>
        <p:grpSpPr>
          <a:xfrm>
            <a:off x="2050395" y="1478280"/>
            <a:ext cx="1901113" cy="1901113"/>
            <a:chOff x="2577357" y="2753978"/>
            <a:chExt cx="2562726" cy="2562727"/>
          </a:xfrm>
        </p:grpSpPr>
        <p:sp>
          <p:nvSpPr>
            <p:cNvPr id="29" name="椭圆 28"/>
            <p:cNvSpPr/>
            <p:nvPr>
              <p:custDataLst>
                <p:tags r:id="rId17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6" name="任意多边形: 形状 25"/>
            <p:cNvSpPr/>
            <p:nvPr>
              <p:custDataLst>
                <p:tags r:id="rId18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2" name="任意多边形: 形状 41"/>
            <p:cNvSpPr/>
            <p:nvPr>
              <p:custDataLst>
                <p:tags r:id="rId19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20"/>
            </p:custDataLst>
          </p:nvPr>
        </p:nvSpPr>
        <p:spPr>
          <a:xfrm>
            <a:off x="2350248" y="1750525"/>
            <a:ext cx="1302174" cy="1216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b="1" spc="1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减轻术后疼痛</a:t>
            </a:r>
          </a:p>
        </p:txBody>
      </p:sp>
      <p:sp>
        <p:nvSpPr>
          <p:cNvPr id="19" name="椭圆 18"/>
          <p:cNvSpPr/>
          <p:nvPr>
            <p:custDataLst>
              <p:tags r:id="rId21"/>
            </p:custDataLst>
          </p:nvPr>
        </p:nvSpPr>
        <p:spPr>
          <a:xfrm>
            <a:off x="2538902" y="3592588"/>
            <a:ext cx="923332" cy="118101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>
            <p:custDataLst>
              <p:tags r:id="rId22"/>
            </p:custDataLst>
          </p:nvPr>
        </p:nvGrpSpPr>
        <p:grpSpPr>
          <a:xfrm>
            <a:off x="5152453" y="1478280"/>
            <a:ext cx="1901113" cy="1901113"/>
            <a:chOff x="2577357" y="2753978"/>
            <a:chExt cx="2562726" cy="2562727"/>
          </a:xfrm>
        </p:grpSpPr>
        <p:sp>
          <p:nvSpPr>
            <p:cNvPr id="45" name="椭圆 44"/>
            <p:cNvSpPr/>
            <p:nvPr>
              <p:custDataLst>
                <p:tags r:id="rId23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6" name="任意多边形: 形状 45"/>
            <p:cNvSpPr/>
            <p:nvPr>
              <p:custDataLst>
                <p:tags r:id="rId24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7" name="任意多边形: 形状 46"/>
            <p:cNvSpPr/>
            <p:nvPr>
              <p:custDataLst>
                <p:tags r:id="rId25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26"/>
            </p:custDataLst>
          </p:nvPr>
        </p:nvSpPr>
        <p:spPr>
          <a:xfrm>
            <a:off x="5451539" y="1750525"/>
            <a:ext cx="1302174" cy="1216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b="1" spc="1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促进伤口愈合</a:t>
            </a:r>
          </a:p>
        </p:txBody>
      </p:sp>
      <p:sp>
        <p:nvSpPr>
          <p:cNvPr id="20" name="椭圆 19"/>
          <p:cNvSpPr/>
          <p:nvPr>
            <p:custDataLst>
              <p:tags r:id="rId27"/>
            </p:custDataLst>
          </p:nvPr>
        </p:nvSpPr>
        <p:spPr>
          <a:xfrm>
            <a:off x="5640960" y="3592588"/>
            <a:ext cx="923332" cy="118101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>
            <p:custDataLst>
              <p:tags r:id="rId28"/>
            </p:custDataLst>
          </p:nvPr>
        </p:nvGrpSpPr>
        <p:grpSpPr>
          <a:xfrm>
            <a:off x="8247609" y="1478280"/>
            <a:ext cx="1901113" cy="1901113"/>
            <a:chOff x="2577357" y="2753978"/>
            <a:chExt cx="2562726" cy="2562727"/>
          </a:xfrm>
        </p:grpSpPr>
        <p:sp>
          <p:nvSpPr>
            <p:cNvPr id="39" name="椭圆 38"/>
            <p:cNvSpPr/>
            <p:nvPr>
              <p:custDataLst>
                <p:tags r:id="rId29"/>
              </p:custDataLst>
            </p:nvPr>
          </p:nvSpPr>
          <p:spPr>
            <a:xfrm>
              <a:off x="2577357" y="2753978"/>
              <a:ext cx="2562726" cy="25627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0" name="任意多边形: 形状 39"/>
            <p:cNvSpPr/>
            <p:nvPr>
              <p:custDataLst>
                <p:tags r:id="rId30"/>
              </p:custDataLst>
            </p:nvPr>
          </p:nvSpPr>
          <p:spPr>
            <a:xfrm>
              <a:off x="2795543" y="4621548"/>
              <a:ext cx="2118144" cy="695157"/>
            </a:xfrm>
            <a:custGeom>
              <a:gdLst>
                <a:gd name="connsiteX0" fmla="*/ 1022480 w 2154766"/>
                <a:gd name="connsiteY0" fmla="*/ 0 h 861363"/>
                <a:gd name="connsiteX1" fmla="*/ 2138424 w 2154766"/>
                <a:gd name="connsiteY1" fmla="*/ 293473 h 861363"/>
                <a:gd name="connsiteX2" fmla="*/ 2154766 w 2154766"/>
                <a:gd name="connsiteY2" fmla="*/ 305660 h 861363"/>
                <a:gd name="connsiteX3" fmla="*/ 2087910 w 2154766"/>
                <a:gd name="connsiteY3" fmla="*/ 395066 h 861363"/>
                <a:gd name="connsiteX4" fmla="*/ 1099148 w 2154766"/>
                <a:gd name="connsiteY4" fmla="*/ 861363 h 861363"/>
                <a:gd name="connsiteX5" fmla="*/ 36622 w 2154766"/>
                <a:gd name="connsiteY5" fmla="*/ 296422 h 861363"/>
                <a:gd name="connsiteX6" fmla="*/ 0 w 2154766"/>
                <a:gd name="connsiteY6" fmla="*/ 236141 h 861363"/>
                <a:gd name="connsiteX7" fmla="*/ 102574 w 2154766"/>
                <a:gd name="connsiteY7" fmla="*/ 184154 h 861363"/>
                <a:gd name="connsiteX8" fmla="*/ 1022480 w 2154766"/>
                <a:gd name="connsiteY8" fmla="*/ 0 h 861363"/>
                <a:gd name="connsiteX0-1" fmla="*/ 1022480 w 2154766"/>
                <a:gd name="connsiteY0-2" fmla="*/ 0 h 861363"/>
                <a:gd name="connsiteX1-3" fmla="*/ 2138424 w 2154766"/>
                <a:gd name="connsiteY1-4" fmla="*/ 293473 h 861363"/>
                <a:gd name="connsiteX2-5" fmla="*/ 2154766 w 2154766"/>
                <a:gd name="connsiteY2-6" fmla="*/ 305660 h 861363"/>
                <a:gd name="connsiteX3-7" fmla="*/ 2087910 w 2154766"/>
                <a:gd name="connsiteY3-8" fmla="*/ 395066 h 861363"/>
                <a:gd name="connsiteX4-9" fmla="*/ 1099148 w 2154766"/>
                <a:gd name="connsiteY4-10" fmla="*/ 861363 h 861363"/>
                <a:gd name="connsiteX5-11" fmla="*/ 36622 w 2154766"/>
                <a:gd name="connsiteY5-12" fmla="*/ 296422 h 861363"/>
                <a:gd name="connsiteX6-13" fmla="*/ 0 w 2154766"/>
                <a:gd name="connsiteY6-14" fmla="*/ 236141 h 861363"/>
                <a:gd name="connsiteX7-15" fmla="*/ 483574 w 2154766"/>
                <a:gd name="connsiteY7-16" fmla="*/ 209554 h 861363"/>
                <a:gd name="connsiteX8-17" fmla="*/ 1022480 w 2154766"/>
                <a:gd name="connsiteY8-18" fmla="*/ 0 h 861363"/>
                <a:gd name="connsiteX0-19" fmla="*/ 1365380 w 2154766"/>
                <a:gd name="connsiteY0-20" fmla="*/ 0 h 848663"/>
                <a:gd name="connsiteX1-21" fmla="*/ 2138424 w 2154766"/>
                <a:gd name="connsiteY1-22" fmla="*/ 280773 h 848663"/>
                <a:gd name="connsiteX2-23" fmla="*/ 2154766 w 2154766"/>
                <a:gd name="connsiteY2-24" fmla="*/ 292960 h 848663"/>
                <a:gd name="connsiteX3-25" fmla="*/ 2087910 w 2154766"/>
                <a:gd name="connsiteY3-26" fmla="*/ 382366 h 848663"/>
                <a:gd name="connsiteX4-27" fmla="*/ 1099148 w 2154766"/>
                <a:gd name="connsiteY4-28" fmla="*/ 848663 h 848663"/>
                <a:gd name="connsiteX5-29" fmla="*/ 36622 w 2154766"/>
                <a:gd name="connsiteY5-30" fmla="*/ 283722 h 848663"/>
                <a:gd name="connsiteX6-31" fmla="*/ 0 w 2154766"/>
                <a:gd name="connsiteY6-32" fmla="*/ 223441 h 848663"/>
                <a:gd name="connsiteX7-33" fmla="*/ 483574 w 2154766"/>
                <a:gd name="connsiteY7-34" fmla="*/ 196854 h 848663"/>
                <a:gd name="connsiteX8-35" fmla="*/ 1365380 w 2154766"/>
                <a:gd name="connsiteY8-36" fmla="*/ 0 h 848663"/>
                <a:gd name="connsiteX0-37" fmla="*/ 1365380 w 2154766"/>
                <a:gd name="connsiteY0-38" fmla="*/ 0 h 848663"/>
                <a:gd name="connsiteX1-39" fmla="*/ 2138424 w 2154766"/>
                <a:gd name="connsiteY1-40" fmla="*/ 280773 h 848663"/>
                <a:gd name="connsiteX2-41" fmla="*/ 2154766 w 2154766"/>
                <a:gd name="connsiteY2-42" fmla="*/ 292960 h 848663"/>
                <a:gd name="connsiteX3-43" fmla="*/ 2087910 w 2154766"/>
                <a:gd name="connsiteY3-44" fmla="*/ 382366 h 848663"/>
                <a:gd name="connsiteX4-45" fmla="*/ 1099148 w 2154766"/>
                <a:gd name="connsiteY4-46" fmla="*/ 848663 h 848663"/>
                <a:gd name="connsiteX5-47" fmla="*/ 36622 w 2154766"/>
                <a:gd name="connsiteY5-48" fmla="*/ 283722 h 848663"/>
                <a:gd name="connsiteX6-49" fmla="*/ 0 w 2154766"/>
                <a:gd name="connsiteY6-50" fmla="*/ 223441 h 848663"/>
                <a:gd name="connsiteX7-51" fmla="*/ 483574 w 2154766"/>
                <a:gd name="connsiteY7-52" fmla="*/ 196854 h 848663"/>
                <a:gd name="connsiteX8-53" fmla="*/ 1365380 w 2154766"/>
                <a:gd name="connsiteY8-54" fmla="*/ 0 h 848663"/>
                <a:gd name="connsiteX0-55" fmla="*/ 1365380 w 2154766"/>
                <a:gd name="connsiteY0-56" fmla="*/ 355 h 849018"/>
                <a:gd name="connsiteX1-57" fmla="*/ 2138424 w 2154766"/>
                <a:gd name="connsiteY1-58" fmla="*/ 281128 h 849018"/>
                <a:gd name="connsiteX2-59" fmla="*/ 2154766 w 2154766"/>
                <a:gd name="connsiteY2-60" fmla="*/ 293315 h 849018"/>
                <a:gd name="connsiteX3-61" fmla="*/ 2087910 w 2154766"/>
                <a:gd name="connsiteY3-62" fmla="*/ 382721 h 849018"/>
                <a:gd name="connsiteX4-63" fmla="*/ 1099148 w 2154766"/>
                <a:gd name="connsiteY4-64" fmla="*/ 849018 h 849018"/>
                <a:gd name="connsiteX5-65" fmla="*/ 36622 w 2154766"/>
                <a:gd name="connsiteY5-66" fmla="*/ 284077 h 849018"/>
                <a:gd name="connsiteX6-67" fmla="*/ 0 w 2154766"/>
                <a:gd name="connsiteY6-68" fmla="*/ 223796 h 849018"/>
                <a:gd name="connsiteX7-69" fmla="*/ 1365380 w 2154766"/>
                <a:gd name="connsiteY7-70" fmla="*/ 355 h 849018"/>
                <a:gd name="connsiteX0-71" fmla="*/ 1328758 w 2118144"/>
                <a:gd name="connsiteY0-72" fmla="*/ 2284 h 850947"/>
                <a:gd name="connsiteX1-73" fmla="*/ 2101802 w 2118144"/>
                <a:gd name="connsiteY1-74" fmla="*/ 283057 h 850947"/>
                <a:gd name="connsiteX2-75" fmla="*/ 2118144 w 2118144"/>
                <a:gd name="connsiteY2-76" fmla="*/ 295244 h 850947"/>
                <a:gd name="connsiteX3-77" fmla="*/ 2051288 w 2118144"/>
                <a:gd name="connsiteY3-78" fmla="*/ 384650 h 850947"/>
                <a:gd name="connsiteX4-79" fmla="*/ 1062526 w 2118144"/>
                <a:gd name="connsiteY4-80" fmla="*/ 850947 h 850947"/>
                <a:gd name="connsiteX5-81" fmla="*/ 0 w 2118144"/>
                <a:gd name="connsiteY5-82" fmla="*/ 286006 h 850947"/>
                <a:gd name="connsiteX6-83" fmla="*/ 598378 w 2118144"/>
                <a:gd name="connsiteY6-84" fmla="*/ 60625 h 850947"/>
                <a:gd name="connsiteX7-85" fmla="*/ 1328758 w 2118144"/>
                <a:gd name="connsiteY7-86" fmla="*/ 2284 h 850947"/>
                <a:gd name="connsiteX0-87" fmla="*/ 1328758 w 2118144"/>
                <a:gd name="connsiteY0-88" fmla="*/ 588 h 849251"/>
                <a:gd name="connsiteX1-89" fmla="*/ 2101802 w 2118144"/>
                <a:gd name="connsiteY1-90" fmla="*/ 281361 h 849251"/>
                <a:gd name="connsiteX2-91" fmla="*/ 2118144 w 2118144"/>
                <a:gd name="connsiteY2-92" fmla="*/ 293548 h 849251"/>
                <a:gd name="connsiteX3-93" fmla="*/ 2051288 w 2118144"/>
                <a:gd name="connsiteY3-94" fmla="*/ 382954 h 849251"/>
                <a:gd name="connsiteX4-95" fmla="*/ 1062526 w 2118144"/>
                <a:gd name="connsiteY4-96" fmla="*/ 849251 h 849251"/>
                <a:gd name="connsiteX5-97" fmla="*/ 0 w 2118144"/>
                <a:gd name="connsiteY5-98" fmla="*/ 284310 h 849251"/>
                <a:gd name="connsiteX6-99" fmla="*/ 522178 w 2118144"/>
                <a:gd name="connsiteY6-100" fmla="*/ 147829 h 849251"/>
                <a:gd name="connsiteX7-101" fmla="*/ 1328758 w 2118144"/>
                <a:gd name="connsiteY7-102" fmla="*/ 588 h 849251"/>
                <a:gd name="connsiteX0-103" fmla="*/ 1531958 w 2118144"/>
                <a:gd name="connsiteY0-104" fmla="*/ 659 h 836622"/>
                <a:gd name="connsiteX1-105" fmla="*/ 2101802 w 2118144"/>
                <a:gd name="connsiteY1-106" fmla="*/ 268732 h 836622"/>
                <a:gd name="connsiteX2-107" fmla="*/ 2118144 w 2118144"/>
                <a:gd name="connsiteY2-108" fmla="*/ 280919 h 836622"/>
                <a:gd name="connsiteX3-109" fmla="*/ 2051288 w 2118144"/>
                <a:gd name="connsiteY3-110" fmla="*/ 370325 h 836622"/>
                <a:gd name="connsiteX4-111" fmla="*/ 1062526 w 2118144"/>
                <a:gd name="connsiteY4-112" fmla="*/ 836622 h 836622"/>
                <a:gd name="connsiteX5-113" fmla="*/ 0 w 2118144"/>
                <a:gd name="connsiteY5-114" fmla="*/ 271681 h 836622"/>
                <a:gd name="connsiteX6-115" fmla="*/ 522178 w 2118144"/>
                <a:gd name="connsiteY6-116" fmla="*/ 135200 h 836622"/>
                <a:gd name="connsiteX7-117" fmla="*/ 1531958 w 2118144"/>
                <a:gd name="connsiteY7-118" fmla="*/ 659 h 836622"/>
                <a:gd name="connsiteX0-119" fmla="*/ 522178 w 2118144"/>
                <a:gd name="connsiteY0-120" fmla="*/ 2 h 701424"/>
                <a:gd name="connsiteX1-121" fmla="*/ 2101802 w 2118144"/>
                <a:gd name="connsiteY1-122" fmla="*/ 133534 h 701424"/>
                <a:gd name="connsiteX2-123" fmla="*/ 2118144 w 2118144"/>
                <a:gd name="connsiteY2-124" fmla="*/ 145721 h 701424"/>
                <a:gd name="connsiteX3-125" fmla="*/ 2051288 w 2118144"/>
                <a:gd name="connsiteY3-126" fmla="*/ 235127 h 701424"/>
                <a:gd name="connsiteX4-127" fmla="*/ 1062526 w 2118144"/>
                <a:gd name="connsiteY4-128" fmla="*/ 701424 h 701424"/>
                <a:gd name="connsiteX5-129" fmla="*/ 0 w 2118144"/>
                <a:gd name="connsiteY5-130" fmla="*/ 136483 h 701424"/>
                <a:gd name="connsiteX6-131" fmla="*/ 522178 w 2118144"/>
                <a:gd name="connsiteY6-132" fmla="*/ 2 h 701424"/>
                <a:gd name="connsiteX0-133" fmla="*/ 522178 w 2118144"/>
                <a:gd name="connsiteY0-134" fmla="*/ 20210 h 721632"/>
                <a:gd name="connsiteX1-135" fmla="*/ 1520777 w 2118144"/>
                <a:gd name="connsiteY1-136" fmla="*/ 8485 h 721632"/>
                <a:gd name="connsiteX2-137" fmla="*/ 2118144 w 2118144"/>
                <a:gd name="connsiteY2-138" fmla="*/ 165929 h 721632"/>
                <a:gd name="connsiteX3-139" fmla="*/ 2051288 w 2118144"/>
                <a:gd name="connsiteY3-140" fmla="*/ 255335 h 721632"/>
                <a:gd name="connsiteX4-141" fmla="*/ 1062526 w 2118144"/>
                <a:gd name="connsiteY4-142" fmla="*/ 721632 h 721632"/>
                <a:gd name="connsiteX5-143" fmla="*/ 0 w 2118144"/>
                <a:gd name="connsiteY5-144" fmla="*/ 156691 h 721632"/>
                <a:gd name="connsiteX6-145" fmla="*/ 522178 w 2118144"/>
                <a:gd name="connsiteY6-146" fmla="*/ 20210 h 721632"/>
                <a:gd name="connsiteX0-147" fmla="*/ 522178 w 2118144"/>
                <a:gd name="connsiteY0-148" fmla="*/ 2 h 701424"/>
                <a:gd name="connsiteX1-149" fmla="*/ 1501727 w 2118144"/>
                <a:gd name="connsiteY1-150" fmla="*/ 143059 h 701424"/>
                <a:gd name="connsiteX2-151" fmla="*/ 2118144 w 2118144"/>
                <a:gd name="connsiteY2-152" fmla="*/ 145721 h 701424"/>
                <a:gd name="connsiteX3-153" fmla="*/ 2051288 w 2118144"/>
                <a:gd name="connsiteY3-154" fmla="*/ 235127 h 701424"/>
                <a:gd name="connsiteX4-155" fmla="*/ 1062526 w 2118144"/>
                <a:gd name="connsiteY4-156" fmla="*/ 701424 h 701424"/>
                <a:gd name="connsiteX5-157" fmla="*/ 0 w 2118144"/>
                <a:gd name="connsiteY5-158" fmla="*/ 136483 h 701424"/>
                <a:gd name="connsiteX6-159" fmla="*/ 522178 w 2118144"/>
                <a:gd name="connsiteY6-160" fmla="*/ 2 h 701424"/>
                <a:gd name="connsiteX0-161" fmla="*/ 538847 w 2118144"/>
                <a:gd name="connsiteY0-162" fmla="*/ 2 h 694280"/>
                <a:gd name="connsiteX1-163" fmla="*/ 1501727 w 2118144"/>
                <a:gd name="connsiteY1-164" fmla="*/ 135915 h 694280"/>
                <a:gd name="connsiteX2-165" fmla="*/ 2118144 w 2118144"/>
                <a:gd name="connsiteY2-166" fmla="*/ 138577 h 694280"/>
                <a:gd name="connsiteX3-167" fmla="*/ 2051288 w 2118144"/>
                <a:gd name="connsiteY3-168" fmla="*/ 227983 h 694280"/>
                <a:gd name="connsiteX4-169" fmla="*/ 1062526 w 2118144"/>
                <a:gd name="connsiteY4-170" fmla="*/ 694280 h 694280"/>
                <a:gd name="connsiteX5-171" fmla="*/ 0 w 2118144"/>
                <a:gd name="connsiteY5-172" fmla="*/ 129339 h 694280"/>
                <a:gd name="connsiteX6-173" fmla="*/ 538847 w 2118144"/>
                <a:gd name="connsiteY6-174" fmla="*/ 2 h 694280"/>
                <a:gd name="connsiteX0-175" fmla="*/ 538847 w 2118144"/>
                <a:gd name="connsiteY0-176" fmla="*/ 13180 h 707458"/>
                <a:gd name="connsiteX1-177" fmla="*/ 1501727 w 2118144"/>
                <a:gd name="connsiteY1-178" fmla="*/ 149093 h 707458"/>
                <a:gd name="connsiteX2-179" fmla="*/ 2118144 w 2118144"/>
                <a:gd name="connsiteY2-180" fmla="*/ 151755 h 707458"/>
                <a:gd name="connsiteX3-181" fmla="*/ 2051288 w 2118144"/>
                <a:gd name="connsiteY3-182" fmla="*/ 241161 h 707458"/>
                <a:gd name="connsiteX4-183" fmla="*/ 1062526 w 2118144"/>
                <a:gd name="connsiteY4-184" fmla="*/ 707458 h 707458"/>
                <a:gd name="connsiteX5-185" fmla="*/ 0 w 2118144"/>
                <a:gd name="connsiteY5-186" fmla="*/ 142517 h 707458"/>
                <a:gd name="connsiteX6-187" fmla="*/ 538847 w 2118144"/>
                <a:gd name="connsiteY6-188" fmla="*/ 13180 h 707458"/>
                <a:gd name="connsiteX0-189" fmla="*/ 538847 w 2118144"/>
                <a:gd name="connsiteY0-190" fmla="*/ 3277 h 697555"/>
                <a:gd name="connsiteX1-191" fmla="*/ 1501727 w 2118144"/>
                <a:gd name="connsiteY1-192" fmla="*/ 139190 h 697555"/>
                <a:gd name="connsiteX2-193" fmla="*/ 2118144 w 2118144"/>
                <a:gd name="connsiteY2-194" fmla="*/ 141852 h 697555"/>
                <a:gd name="connsiteX3-195" fmla="*/ 2051288 w 2118144"/>
                <a:gd name="connsiteY3-196" fmla="*/ 231258 h 697555"/>
                <a:gd name="connsiteX4-197" fmla="*/ 1062526 w 2118144"/>
                <a:gd name="connsiteY4-198" fmla="*/ 697555 h 697555"/>
                <a:gd name="connsiteX5-199" fmla="*/ 0 w 2118144"/>
                <a:gd name="connsiteY5-200" fmla="*/ 132614 h 697555"/>
                <a:gd name="connsiteX6-201" fmla="*/ 538847 w 2118144"/>
                <a:gd name="connsiteY6-202" fmla="*/ 3277 h 697555"/>
                <a:gd name="connsiteX0-203" fmla="*/ 538847 w 2118144"/>
                <a:gd name="connsiteY0-204" fmla="*/ 3277 h 697555"/>
                <a:gd name="connsiteX1-205" fmla="*/ 1501727 w 2118144"/>
                <a:gd name="connsiteY1-206" fmla="*/ 139190 h 697555"/>
                <a:gd name="connsiteX2-207" fmla="*/ 2118144 w 2118144"/>
                <a:gd name="connsiteY2-208" fmla="*/ 141852 h 697555"/>
                <a:gd name="connsiteX3-209" fmla="*/ 2051288 w 2118144"/>
                <a:gd name="connsiteY3-210" fmla="*/ 231258 h 697555"/>
                <a:gd name="connsiteX4-211" fmla="*/ 1062526 w 2118144"/>
                <a:gd name="connsiteY4-212" fmla="*/ 697555 h 697555"/>
                <a:gd name="connsiteX5-213" fmla="*/ 0 w 2118144"/>
                <a:gd name="connsiteY5-214" fmla="*/ 132614 h 697555"/>
                <a:gd name="connsiteX6-215" fmla="*/ 538847 w 2118144"/>
                <a:gd name="connsiteY6-216" fmla="*/ 3277 h 697555"/>
                <a:gd name="connsiteX0-217" fmla="*/ 538847 w 2118144"/>
                <a:gd name="connsiteY0-218" fmla="*/ 3277 h 697555"/>
                <a:gd name="connsiteX1-219" fmla="*/ 2118144 w 2118144"/>
                <a:gd name="connsiteY1-220" fmla="*/ 141852 h 697555"/>
                <a:gd name="connsiteX2-221" fmla="*/ 2051288 w 2118144"/>
                <a:gd name="connsiteY2-222" fmla="*/ 231258 h 697555"/>
                <a:gd name="connsiteX3-223" fmla="*/ 1062526 w 2118144"/>
                <a:gd name="connsiteY3-224" fmla="*/ 697555 h 697555"/>
                <a:gd name="connsiteX4-225" fmla="*/ 0 w 2118144"/>
                <a:gd name="connsiteY4-226" fmla="*/ 132614 h 697555"/>
                <a:gd name="connsiteX5-227" fmla="*/ 538847 w 2118144"/>
                <a:gd name="connsiteY5-228" fmla="*/ 3277 h 697555"/>
                <a:gd name="connsiteX0-229" fmla="*/ 996047 w 2118144"/>
                <a:gd name="connsiteY0-230" fmla="*/ 3217 h 699876"/>
                <a:gd name="connsiteX1-231" fmla="*/ 2118144 w 2118144"/>
                <a:gd name="connsiteY1-232" fmla="*/ 144173 h 699876"/>
                <a:gd name="connsiteX2-233" fmla="*/ 2051288 w 2118144"/>
                <a:gd name="connsiteY2-234" fmla="*/ 233579 h 699876"/>
                <a:gd name="connsiteX3-235" fmla="*/ 1062526 w 2118144"/>
                <a:gd name="connsiteY3-236" fmla="*/ 699876 h 699876"/>
                <a:gd name="connsiteX4-237" fmla="*/ 0 w 2118144"/>
                <a:gd name="connsiteY4-238" fmla="*/ 134935 h 699876"/>
                <a:gd name="connsiteX5-239" fmla="*/ 996047 w 2118144"/>
                <a:gd name="connsiteY5-240" fmla="*/ 3217 h 699876"/>
                <a:gd name="connsiteX0-241" fmla="*/ 996047 w 2118144"/>
                <a:gd name="connsiteY0-242" fmla="*/ 43001 h 739660"/>
                <a:gd name="connsiteX1-243" fmla="*/ 2118144 w 2118144"/>
                <a:gd name="connsiteY1-244" fmla="*/ 183957 h 739660"/>
                <a:gd name="connsiteX2-245" fmla="*/ 2051288 w 2118144"/>
                <a:gd name="connsiteY2-246" fmla="*/ 273363 h 739660"/>
                <a:gd name="connsiteX3-247" fmla="*/ 1062526 w 2118144"/>
                <a:gd name="connsiteY3-248" fmla="*/ 739660 h 739660"/>
                <a:gd name="connsiteX4-249" fmla="*/ 0 w 2118144"/>
                <a:gd name="connsiteY4-250" fmla="*/ 174719 h 739660"/>
                <a:gd name="connsiteX5-251" fmla="*/ 996047 w 2118144"/>
                <a:gd name="connsiteY5-252" fmla="*/ 43001 h 739660"/>
                <a:gd name="connsiteX0-253" fmla="*/ 996047 w 2118144"/>
                <a:gd name="connsiteY0-254" fmla="*/ 70853 h 767512"/>
                <a:gd name="connsiteX1-255" fmla="*/ 2118144 w 2118144"/>
                <a:gd name="connsiteY1-256" fmla="*/ 211809 h 767512"/>
                <a:gd name="connsiteX2-257" fmla="*/ 2051288 w 2118144"/>
                <a:gd name="connsiteY2-258" fmla="*/ 301215 h 767512"/>
                <a:gd name="connsiteX3-259" fmla="*/ 1062526 w 2118144"/>
                <a:gd name="connsiteY3-260" fmla="*/ 767512 h 767512"/>
                <a:gd name="connsiteX4-261" fmla="*/ 0 w 2118144"/>
                <a:gd name="connsiteY4-262" fmla="*/ 202571 h 767512"/>
                <a:gd name="connsiteX5-263" fmla="*/ 996047 w 2118144"/>
                <a:gd name="connsiteY5-264" fmla="*/ 70853 h 767512"/>
                <a:gd name="connsiteX0-265" fmla="*/ 996047 w 2118144"/>
                <a:gd name="connsiteY0-266" fmla="*/ 70853 h 767512"/>
                <a:gd name="connsiteX1-267" fmla="*/ 2118144 w 2118144"/>
                <a:gd name="connsiteY1-268" fmla="*/ 211809 h 767512"/>
                <a:gd name="connsiteX2-269" fmla="*/ 2051288 w 2118144"/>
                <a:gd name="connsiteY2-270" fmla="*/ 301215 h 767512"/>
                <a:gd name="connsiteX3-271" fmla="*/ 1062526 w 2118144"/>
                <a:gd name="connsiteY3-272" fmla="*/ 767512 h 767512"/>
                <a:gd name="connsiteX4-273" fmla="*/ 0 w 2118144"/>
                <a:gd name="connsiteY4-274" fmla="*/ 202571 h 767512"/>
                <a:gd name="connsiteX5-275" fmla="*/ 996047 w 2118144"/>
                <a:gd name="connsiteY5-276" fmla="*/ 70853 h 767512"/>
                <a:gd name="connsiteX0-277" fmla="*/ 1305610 w 2118144"/>
                <a:gd name="connsiteY0-278" fmla="*/ 114935 h 702057"/>
                <a:gd name="connsiteX1-279" fmla="*/ 2118144 w 2118144"/>
                <a:gd name="connsiteY1-280" fmla="*/ 146354 h 702057"/>
                <a:gd name="connsiteX2-281" fmla="*/ 2051288 w 2118144"/>
                <a:gd name="connsiteY2-282" fmla="*/ 235760 h 702057"/>
                <a:gd name="connsiteX3-283" fmla="*/ 1062526 w 2118144"/>
                <a:gd name="connsiteY3-284" fmla="*/ 702057 h 702057"/>
                <a:gd name="connsiteX4-285" fmla="*/ 0 w 2118144"/>
                <a:gd name="connsiteY4-286" fmla="*/ 137116 h 702057"/>
                <a:gd name="connsiteX5-287" fmla="*/ 1305610 w 2118144"/>
                <a:gd name="connsiteY5-288" fmla="*/ 114935 h 702057"/>
                <a:gd name="connsiteX0-289" fmla="*/ 1305610 w 2118144"/>
                <a:gd name="connsiteY0-290" fmla="*/ 185187 h 772309"/>
                <a:gd name="connsiteX1-291" fmla="*/ 2118144 w 2118144"/>
                <a:gd name="connsiteY1-292" fmla="*/ 216606 h 772309"/>
                <a:gd name="connsiteX2-293" fmla="*/ 2051288 w 2118144"/>
                <a:gd name="connsiteY2-294" fmla="*/ 306012 h 772309"/>
                <a:gd name="connsiteX3-295" fmla="*/ 1062526 w 2118144"/>
                <a:gd name="connsiteY3-296" fmla="*/ 772309 h 772309"/>
                <a:gd name="connsiteX4-297" fmla="*/ 0 w 2118144"/>
                <a:gd name="connsiteY4-298" fmla="*/ 207368 h 772309"/>
                <a:gd name="connsiteX5-299" fmla="*/ 1305610 w 2118144"/>
                <a:gd name="connsiteY5-300" fmla="*/ 185187 h 772309"/>
                <a:gd name="connsiteX0-301" fmla="*/ 1305610 w 2118144"/>
                <a:gd name="connsiteY0-302" fmla="*/ 185187 h 772309"/>
                <a:gd name="connsiteX1-303" fmla="*/ 2118144 w 2118144"/>
                <a:gd name="connsiteY1-304" fmla="*/ 216606 h 772309"/>
                <a:gd name="connsiteX2-305" fmla="*/ 2051288 w 2118144"/>
                <a:gd name="connsiteY2-306" fmla="*/ 306012 h 772309"/>
                <a:gd name="connsiteX3-307" fmla="*/ 1062526 w 2118144"/>
                <a:gd name="connsiteY3-308" fmla="*/ 772309 h 772309"/>
                <a:gd name="connsiteX4-309" fmla="*/ 0 w 2118144"/>
                <a:gd name="connsiteY4-310" fmla="*/ 207368 h 772309"/>
                <a:gd name="connsiteX5-311" fmla="*/ 1305610 w 2118144"/>
                <a:gd name="connsiteY5-312" fmla="*/ 185187 h 772309"/>
                <a:gd name="connsiteX0-313" fmla="*/ 1305610 w 2118144"/>
                <a:gd name="connsiteY0-314" fmla="*/ 185187 h 772309"/>
                <a:gd name="connsiteX1-315" fmla="*/ 2118144 w 2118144"/>
                <a:gd name="connsiteY1-316" fmla="*/ 216606 h 772309"/>
                <a:gd name="connsiteX2-317" fmla="*/ 2051288 w 2118144"/>
                <a:gd name="connsiteY2-318" fmla="*/ 306012 h 772309"/>
                <a:gd name="connsiteX3-319" fmla="*/ 1062526 w 2118144"/>
                <a:gd name="connsiteY3-320" fmla="*/ 772309 h 772309"/>
                <a:gd name="connsiteX4-321" fmla="*/ 0 w 2118144"/>
                <a:gd name="connsiteY4-322" fmla="*/ 207368 h 772309"/>
                <a:gd name="connsiteX5-323" fmla="*/ 1305610 w 2118144"/>
                <a:gd name="connsiteY5-324" fmla="*/ 185187 h 772309"/>
                <a:gd name="connsiteX0-325" fmla="*/ 1305610 w 2118144"/>
                <a:gd name="connsiteY0-326" fmla="*/ 198257 h 785379"/>
                <a:gd name="connsiteX1-327" fmla="*/ 2118144 w 2118144"/>
                <a:gd name="connsiteY1-328" fmla="*/ 229676 h 785379"/>
                <a:gd name="connsiteX2-329" fmla="*/ 2051288 w 2118144"/>
                <a:gd name="connsiteY2-330" fmla="*/ 319082 h 785379"/>
                <a:gd name="connsiteX3-331" fmla="*/ 1062526 w 2118144"/>
                <a:gd name="connsiteY3-332" fmla="*/ 785379 h 785379"/>
                <a:gd name="connsiteX4-333" fmla="*/ 0 w 2118144"/>
                <a:gd name="connsiteY4-334" fmla="*/ 220438 h 785379"/>
                <a:gd name="connsiteX5-335" fmla="*/ 1305610 w 2118144"/>
                <a:gd name="connsiteY5-336" fmla="*/ 198257 h 785379"/>
                <a:gd name="connsiteX0-337" fmla="*/ 1296085 w 2118144"/>
                <a:gd name="connsiteY0-338" fmla="*/ 212605 h 764008"/>
                <a:gd name="connsiteX1-339" fmla="*/ 2118144 w 2118144"/>
                <a:gd name="connsiteY1-340" fmla="*/ 208305 h 764008"/>
                <a:gd name="connsiteX2-341" fmla="*/ 2051288 w 2118144"/>
                <a:gd name="connsiteY2-342" fmla="*/ 297711 h 764008"/>
                <a:gd name="connsiteX3-343" fmla="*/ 1062526 w 2118144"/>
                <a:gd name="connsiteY3-344" fmla="*/ 764008 h 764008"/>
                <a:gd name="connsiteX4-345" fmla="*/ 0 w 2118144"/>
                <a:gd name="connsiteY4-346" fmla="*/ 199067 h 764008"/>
                <a:gd name="connsiteX5-347" fmla="*/ 1296085 w 2118144"/>
                <a:gd name="connsiteY5-348" fmla="*/ 212605 h 764008"/>
                <a:gd name="connsiteX0-349" fmla="*/ 1296085 w 2118144"/>
                <a:gd name="connsiteY0-350" fmla="*/ 148512 h 699915"/>
                <a:gd name="connsiteX1-351" fmla="*/ 2118144 w 2118144"/>
                <a:gd name="connsiteY1-352" fmla="*/ 144212 h 699915"/>
                <a:gd name="connsiteX2-353" fmla="*/ 2051288 w 2118144"/>
                <a:gd name="connsiteY2-354" fmla="*/ 233618 h 699915"/>
                <a:gd name="connsiteX3-355" fmla="*/ 1062526 w 2118144"/>
                <a:gd name="connsiteY3-356" fmla="*/ 699915 h 699915"/>
                <a:gd name="connsiteX4-357" fmla="*/ 0 w 2118144"/>
                <a:gd name="connsiteY4-358" fmla="*/ 134974 h 699915"/>
                <a:gd name="connsiteX5-359" fmla="*/ 1296085 w 2118144"/>
                <a:gd name="connsiteY5-360" fmla="*/ 148512 h 699915"/>
                <a:gd name="connsiteX0-361" fmla="*/ 1296085 w 2118144"/>
                <a:gd name="connsiteY0-362" fmla="*/ 156105 h 707508"/>
                <a:gd name="connsiteX1-363" fmla="*/ 2118144 w 2118144"/>
                <a:gd name="connsiteY1-364" fmla="*/ 151805 h 707508"/>
                <a:gd name="connsiteX2-365" fmla="*/ 2051288 w 2118144"/>
                <a:gd name="connsiteY2-366" fmla="*/ 241211 h 707508"/>
                <a:gd name="connsiteX3-367" fmla="*/ 1062526 w 2118144"/>
                <a:gd name="connsiteY3-368" fmla="*/ 707508 h 707508"/>
                <a:gd name="connsiteX4-369" fmla="*/ 0 w 2118144"/>
                <a:gd name="connsiteY4-370" fmla="*/ 142567 h 707508"/>
                <a:gd name="connsiteX5-371" fmla="*/ 1296085 w 2118144"/>
                <a:gd name="connsiteY5-372" fmla="*/ 156105 h 707508"/>
                <a:gd name="connsiteX0-373" fmla="*/ 1296085 w 2118144"/>
                <a:gd name="connsiteY0-374" fmla="*/ 144414 h 695817"/>
                <a:gd name="connsiteX1-375" fmla="*/ 2118144 w 2118144"/>
                <a:gd name="connsiteY1-376" fmla="*/ 140114 h 695817"/>
                <a:gd name="connsiteX2-377" fmla="*/ 2051288 w 2118144"/>
                <a:gd name="connsiteY2-378" fmla="*/ 229520 h 695817"/>
                <a:gd name="connsiteX3-379" fmla="*/ 1062526 w 2118144"/>
                <a:gd name="connsiteY3-380" fmla="*/ 695817 h 695817"/>
                <a:gd name="connsiteX4-381" fmla="*/ 0 w 2118144"/>
                <a:gd name="connsiteY4-382" fmla="*/ 130876 h 695817"/>
                <a:gd name="connsiteX5-383" fmla="*/ 1296085 w 2118144"/>
                <a:gd name="connsiteY5-384" fmla="*/ 144414 h 695817"/>
                <a:gd name="connsiteX0-385" fmla="*/ 1296085 w 2118144"/>
                <a:gd name="connsiteY0-386" fmla="*/ 149246 h 700649"/>
                <a:gd name="connsiteX1-387" fmla="*/ 2118144 w 2118144"/>
                <a:gd name="connsiteY1-388" fmla="*/ 144946 h 700649"/>
                <a:gd name="connsiteX2-389" fmla="*/ 2051288 w 2118144"/>
                <a:gd name="connsiteY2-390" fmla="*/ 234352 h 700649"/>
                <a:gd name="connsiteX3-391" fmla="*/ 1062526 w 2118144"/>
                <a:gd name="connsiteY3-392" fmla="*/ 700649 h 700649"/>
                <a:gd name="connsiteX4-393" fmla="*/ 0 w 2118144"/>
                <a:gd name="connsiteY4-394" fmla="*/ 135708 h 700649"/>
                <a:gd name="connsiteX5-395" fmla="*/ 1296085 w 2118144"/>
                <a:gd name="connsiteY5-396" fmla="*/ 149246 h 700649"/>
                <a:gd name="connsiteX0-397" fmla="*/ 1296085 w 2118144"/>
                <a:gd name="connsiteY0-398" fmla="*/ 143754 h 695157"/>
                <a:gd name="connsiteX1-399" fmla="*/ 2118144 w 2118144"/>
                <a:gd name="connsiteY1-400" fmla="*/ 139454 h 695157"/>
                <a:gd name="connsiteX2-401" fmla="*/ 2051288 w 2118144"/>
                <a:gd name="connsiteY2-402" fmla="*/ 228860 h 695157"/>
                <a:gd name="connsiteX3-403" fmla="*/ 1062526 w 2118144"/>
                <a:gd name="connsiteY3-404" fmla="*/ 695157 h 695157"/>
                <a:gd name="connsiteX4-405" fmla="*/ 0 w 2118144"/>
                <a:gd name="connsiteY4-406" fmla="*/ 130216 h 695157"/>
                <a:gd name="connsiteX5-407" fmla="*/ 1296085 w 2118144"/>
                <a:gd name="connsiteY5-408" fmla="*/ 143754 h 695157"/>
                <a:gd name="connsiteX0-409" fmla="*/ 1296085 w 2118144"/>
                <a:gd name="connsiteY0-410" fmla="*/ 143754 h 695157"/>
                <a:gd name="connsiteX1-411" fmla="*/ 2118144 w 2118144"/>
                <a:gd name="connsiteY1-412" fmla="*/ 139454 h 695157"/>
                <a:gd name="connsiteX2-413" fmla="*/ 2051288 w 2118144"/>
                <a:gd name="connsiteY2-414" fmla="*/ 228860 h 695157"/>
                <a:gd name="connsiteX3-415" fmla="*/ 1062526 w 2118144"/>
                <a:gd name="connsiteY3-416" fmla="*/ 695157 h 695157"/>
                <a:gd name="connsiteX4-417" fmla="*/ 0 w 2118144"/>
                <a:gd name="connsiteY4-418" fmla="*/ 130216 h 695157"/>
                <a:gd name="connsiteX5-419" fmla="*/ 1296085 w 2118144"/>
                <a:gd name="connsiteY5-420" fmla="*/ 143754 h 69515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118144" h="695157">
                  <a:moveTo>
                    <a:pt x="1296085" y="143754"/>
                  </a:moveTo>
                  <a:cubicBezTo>
                    <a:pt x="1701497" y="288169"/>
                    <a:pt x="1866071" y="101457"/>
                    <a:pt x="2118144" y="139454"/>
                  </a:cubicBezTo>
                  <a:lnTo>
                    <a:pt x="2051288" y="228860"/>
                  </a:lnTo>
                  <a:cubicBezTo>
                    <a:pt x="1816267" y="513639"/>
                    <a:pt x="1460594" y="695157"/>
                    <a:pt x="1062526" y="695157"/>
                  </a:cubicBezTo>
                  <a:cubicBezTo>
                    <a:pt x="620228" y="695157"/>
                    <a:pt x="230270" y="471061"/>
                    <a:pt x="0" y="130216"/>
                  </a:cubicBezTo>
                  <a:cubicBezTo>
                    <a:pt x="420123" y="-81965"/>
                    <a:pt x="902157" y="-3634"/>
                    <a:pt x="1296085" y="14375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41" name="任意多边形: 形状 40"/>
            <p:cNvSpPr/>
            <p:nvPr>
              <p:custDataLst>
                <p:tags r:id="rId31"/>
              </p:custDataLst>
            </p:nvPr>
          </p:nvSpPr>
          <p:spPr>
            <a:xfrm flipH="1">
              <a:off x="2823426" y="4631983"/>
              <a:ext cx="2097404" cy="684721"/>
            </a:xfrm>
            <a:custGeom>
              <a:gdLst>
                <a:gd name="connsiteX0" fmla="*/ 458138 w 2097404"/>
                <a:gd name="connsiteY0" fmla="*/ 641 h 684721"/>
                <a:gd name="connsiteX1" fmla="*/ 0 w 2097404"/>
                <a:gd name="connsiteY1" fmla="*/ 119780 h 684721"/>
                <a:gd name="connsiteX2" fmla="*/ 1062526 w 2097404"/>
                <a:gd name="connsiteY2" fmla="*/ 684721 h 684721"/>
                <a:gd name="connsiteX3" fmla="*/ 2051288 w 2097404"/>
                <a:gd name="connsiteY3" fmla="*/ 218424 h 684721"/>
                <a:gd name="connsiteX4" fmla="*/ 2097404 w 2097404"/>
                <a:gd name="connsiteY4" fmla="*/ 156754 h 684721"/>
                <a:gd name="connsiteX5" fmla="*/ 2033584 w 2097404"/>
                <a:gd name="connsiteY5" fmla="*/ 181140 h 684721"/>
                <a:gd name="connsiteX6" fmla="*/ 1701699 w 2097404"/>
                <a:gd name="connsiteY6" fmla="*/ 228308 h 684721"/>
                <a:gd name="connsiteX7" fmla="*/ 1369815 w 2097404"/>
                <a:gd name="connsiteY7" fmla="*/ 181140 h 684721"/>
                <a:gd name="connsiteX8" fmla="*/ 1345345 w 2097404"/>
                <a:gd name="connsiteY8" fmla="*/ 171790 h 684721"/>
                <a:gd name="connsiteX9" fmla="*/ 1305610 w 2097404"/>
                <a:gd name="connsiteY9" fmla="*/ 161893 h 684721"/>
                <a:gd name="connsiteX10" fmla="*/ 458138 w 2097404"/>
                <a:gd name="connsiteY10" fmla="*/ 641 h 6847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7404" h="684721">
                  <a:moveTo>
                    <a:pt x="458138" y="641"/>
                  </a:moveTo>
                  <a:cubicBezTo>
                    <a:pt x="258197" y="7017"/>
                    <a:pt x="123146" y="60125"/>
                    <a:pt x="0" y="119780"/>
                  </a:cubicBezTo>
                  <a:cubicBezTo>
                    <a:pt x="230270" y="460625"/>
                    <a:pt x="620228" y="684721"/>
                    <a:pt x="1062526" y="684721"/>
                  </a:cubicBezTo>
                  <a:cubicBezTo>
                    <a:pt x="1460594" y="684721"/>
                    <a:pt x="1816267" y="503203"/>
                    <a:pt x="2051288" y="218424"/>
                  </a:cubicBezTo>
                  <a:lnTo>
                    <a:pt x="2097404" y="156754"/>
                  </a:lnTo>
                  <a:lnTo>
                    <a:pt x="2033584" y="181140"/>
                  </a:lnTo>
                  <a:cubicBezTo>
                    <a:pt x="1931576" y="211513"/>
                    <a:pt x="1819424" y="228308"/>
                    <a:pt x="1701699" y="228308"/>
                  </a:cubicBezTo>
                  <a:cubicBezTo>
                    <a:pt x="1583975" y="228308"/>
                    <a:pt x="1471823" y="211513"/>
                    <a:pt x="1369815" y="181140"/>
                  </a:cubicBezTo>
                  <a:lnTo>
                    <a:pt x="1345345" y="171790"/>
                  </a:lnTo>
                  <a:lnTo>
                    <a:pt x="1305610" y="161893"/>
                  </a:lnTo>
                  <a:cubicBezTo>
                    <a:pt x="922908" y="34621"/>
                    <a:pt x="658078" y="-5736"/>
                    <a:pt x="458138" y="64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>
            <p:custDataLst>
              <p:tags r:id="rId32"/>
            </p:custDataLst>
          </p:nvPr>
        </p:nvSpPr>
        <p:spPr>
          <a:xfrm>
            <a:off x="8547462" y="1750525"/>
            <a:ext cx="1302174" cy="121628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700" b="1" spc="1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恢复肛门功能</a:t>
            </a:r>
          </a:p>
        </p:txBody>
      </p:sp>
      <p:sp>
        <p:nvSpPr>
          <p:cNvPr id="49" name="椭圆 48"/>
          <p:cNvSpPr/>
          <p:nvPr>
            <p:custDataLst>
              <p:tags r:id="rId33"/>
            </p:custDataLst>
          </p:nvPr>
        </p:nvSpPr>
        <p:spPr>
          <a:xfrm>
            <a:off x="8736883" y="3592588"/>
            <a:ext cx="923332" cy="118101"/>
          </a:xfrm>
          <a:prstGeom prst="ellipse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3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康复措施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4"/>
          <p:cNvSpPr/>
          <p:nvPr>
            <p:custDataLst>
              <p:tags r:id="rId4"/>
            </p:custDataLst>
          </p:nvPr>
        </p:nvSpPr>
        <p:spPr>
          <a:xfrm>
            <a:off x="1823847" y="3637841"/>
            <a:ext cx="999735" cy="99973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5" name="Freeform 5"/>
          <p:cNvSpPr>
            <a:spLocks noChangeAspect="1" noEditPoints="1"/>
          </p:cNvSpPr>
          <p:nvPr>
            <p:custDataLst>
              <p:tags r:id="rId5"/>
            </p:custDataLst>
          </p:nvPr>
        </p:nvSpPr>
        <p:spPr bwMode="auto">
          <a:xfrm>
            <a:off x="1907158" y="3804421"/>
            <a:ext cx="833113" cy="666575"/>
          </a:xfrm>
          <a:custGeom>
            <a:gdLst>
              <a:gd name="T0" fmla="*/ 350 w 1655"/>
              <a:gd name="T1" fmla="*/ 152 h 1323"/>
              <a:gd name="T2" fmla="*/ 502 w 1655"/>
              <a:gd name="T3" fmla="*/ 0 h 1323"/>
              <a:gd name="T4" fmla="*/ 654 w 1655"/>
              <a:gd name="T5" fmla="*/ 152 h 1323"/>
              <a:gd name="T6" fmla="*/ 502 w 1655"/>
              <a:gd name="T7" fmla="*/ 304 h 1323"/>
              <a:gd name="T8" fmla="*/ 350 w 1655"/>
              <a:gd name="T9" fmla="*/ 152 h 1323"/>
              <a:gd name="T10" fmla="*/ 570 w 1655"/>
              <a:gd name="T11" fmla="*/ 375 h 1323"/>
              <a:gd name="T12" fmla="*/ 637 w 1655"/>
              <a:gd name="T13" fmla="*/ 341 h 1323"/>
              <a:gd name="T14" fmla="*/ 624 w 1655"/>
              <a:gd name="T15" fmla="*/ 314 h 1323"/>
              <a:gd name="T16" fmla="*/ 557 w 1655"/>
              <a:gd name="T17" fmla="*/ 348 h 1323"/>
              <a:gd name="T18" fmla="*/ 570 w 1655"/>
              <a:gd name="T19" fmla="*/ 375 h 1323"/>
              <a:gd name="T20" fmla="*/ 1654 w 1655"/>
              <a:gd name="T21" fmla="*/ 67 h 1323"/>
              <a:gd name="T22" fmla="*/ 1622 w 1655"/>
              <a:gd name="T23" fmla="*/ 402 h 1323"/>
              <a:gd name="T24" fmla="*/ 1605 w 1655"/>
              <a:gd name="T25" fmla="*/ 416 h 1323"/>
              <a:gd name="T26" fmla="*/ 1389 w 1655"/>
              <a:gd name="T27" fmla="*/ 395 h 1323"/>
              <a:gd name="T28" fmla="*/ 1375 w 1655"/>
              <a:gd name="T29" fmla="*/ 379 h 1323"/>
              <a:gd name="T30" fmla="*/ 1384 w 1655"/>
              <a:gd name="T31" fmla="*/ 294 h 1323"/>
              <a:gd name="T32" fmla="*/ 1351 w 1655"/>
              <a:gd name="T33" fmla="*/ 291 h 1323"/>
              <a:gd name="T34" fmla="*/ 1313 w 1655"/>
              <a:gd name="T35" fmla="*/ 317 h 1323"/>
              <a:gd name="T36" fmla="*/ 873 w 1655"/>
              <a:gd name="T37" fmla="*/ 444 h 1323"/>
              <a:gd name="T38" fmla="*/ 1030 w 1655"/>
              <a:gd name="T39" fmla="*/ 681 h 1323"/>
              <a:gd name="T40" fmla="*/ 1041 w 1655"/>
              <a:gd name="T41" fmla="*/ 710 h 1323"/>
              <a:gd name="T42" fmla="*/ 1050 w 1655"/>
              <a:gd name="T43" fmla="*/ 723 h 1323"/>
              <a:gd name="T44" fmla="*/ 1487 w 1655"/>
              <a:gd name="T45" fmla="*/ 1106 h 1323"/>
              <a:gd name="T46" fmla="*/ 1440 w 1655"/>
              <a:gd name="T47" fmla="*/ 1278 h 1323"/>
              <a:gd name="T48" fmla="*/ 952 w 1655"/>
              <a:gd name="T49" fmla="*/ 902 h 1323"/>
              <a:gd name="T50" fmla="*/ 436 w 1655"/>
              <a:gd name="T51" fmla="*/ 1210 h 1323"/>
              <a:gd name="T52" fmla="*/ 264 w 1655"/>
              <a:gd name="T53" fmla="*/ 1162 h 1323"/>
              <a:gd name="T54" fmla="*/ 733 w 1655"/>
              <a:gd name="T55" fmla="*/ 767 h 1323"/>
              <a:gd name="T56" fmla="*/ 560 w 1655"/>
              <a:gd name="T57" fmla="*/ 562 h 1323"/>
              <a:gd name="T58" fmla="*/ 556 w 1655"/>
              <a:gd name="T59" fmla="*/ 558 h 1323"/>
              <a:gd name="T60" fmla="*/ 94 w 1655"/>
              <a:gd name="T61" fmla="*/ 442 h 1323"/>
              <a:gd name="T62" fmla="*/ 184 w 1655"/>
              <a:gd name="T63" fmla="*/ 288 h 1323"/>
              <a:gd name="T64" fmla="*/ 539 w 1655"/>
              <a:gd name="T65" fmla="*/ 375 h 1323"/>
              <a:gd name="T66" fmla="*/ 620 w 1655"/>
              <a:gd name="T67" fmla="*/ 429 h 1323"/>
              <a:gd name="T68" fmla="*/ 581 w 1655"/>
              <a:gd name="T69" fmla="*/ 385 h 1323"/>
              <a:gd name="T70" fmla="*/ 637 w 1655"/>
              <a:gd name="T71" fmla="*/ 354 h 1323"/>
              <a:gd name="T72" fmla="*/ 654 w 1655"/>
              <a:gd name="T73" fmla="*/ 409 h 1323"/>
              <a:gd name="T74" fmla="*/ 654 w 1655"/>
              <a:gd name="T75" fmla="*/ 303 h 1323"/>
              <a:gd name="T76" fmla="*/ 656 w 1655"/>
              <a:gd name="T77" fmla="*/ 302 h 1323"/>
              <a:gd name="T78" fmla="*/ 1266 w 1655"/>
              <a:gd name="T79" fmla="*/ 145 h 1323"/>
              <a:gd name="T80" fmla="*/ 1351 w 1655"/>
              <a:gd name="T81" fmla="*/ 164 h 1323"/>
              <a:gd name="T82" fmla="*/ 1354 w 1655"/>
              <a:gd name="T83" fmla="*/ 124 h 1323"/>
              <a:gd name="T84" fmla="*/ 1400 w 1655"/>
              <a:gd name="T85" fmla="*/ 128 h 1323"/>
              <a:gd name="T86" fmla="*/ 1408 w 1655"/>
              <a:gd name="T87" fmla="*/ 43 h 1323"/>
              <a:gd name="T88" fmla="*/ 1424 w 1655"/>
              <a:gd name="T89" fmla="*/ 30 h 1323"/>
              <a:gd name="T90" fmla="*/ 1640 w 1655"/>
              <a:gd name="T91" fmla="*/ 51 h 1323"/>
              <a:gd name="T92" fmla="*/ 1654 w 1655"/>
              <a:gd name="T93" fmla="*/ 67 h 1323"/>
              <a:gd name="T94" fmla="*/ 1398 w 1655"/>
              <a:gd name="T95" fmla="*/ 144 h 1323"/>
              <a:gd name="T96" fmla="*/ 1369 w 1655"/>
              <a:gd name="T97" fmla="*/ 141 h 1323"/>
              <a:gd name="T98" fmla="*/ 1364 w 1655"/>
              <a:gd name="T99" fmla="*/ 185 h 1323"/>
              <a:gd name="T100" fmla="*/ 1361 w 1655"/>
              <a:gd name="T101" fmla="*/ 276 h 1323"/>
              <a:gd name="T102" fmla="*/ 1385 w 1655"/>
              <a:gd name="T103" fmla="*/ 278 h 1323"/>
              <a:gd name="T104" fmla="*/ 1398 w 1655"/>
              <a:gd name="T105" fmla="*/ 144 h 132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55" h="1323">
                <a:moveTo>
                  <a:pt x="350" y="152"/>
                </a:moveTo>
                <a:cubicBezTo>
                  <a:pt x="350" y="68"/>
                  <a:pt x="418" y="0"/>
                  <a:pt x="502" y="0"/>
                </a:cubicBezTo>
                <a:cubicBezTo>
                  <a:pt x="586" y="0"/>
                  <a:pt x="654" y="68"/>
                  <a:pt x="654" y="152"/>
                </a:cubicBezTo>
                <a:cubicBezTo>
                  <a:pt x="654" y="236"/>
                  <a:pt x="586" y="304"/>
                  <a:pt x="502" y="304"/>
                </a:cubicBezTo>
                <a:cubicBezTo>
                  <a:pt x="418" y="304"/>
                  <a:pt x="350" y="236"/>
                  <a:pt x="350" y="152"/>
                </a:cubicBezTo>
                <a:close/>
                <a:moveTo>
                  <a:pt x="570" y="375"/>
                </a:moveTo>
                <a:cubicBezTo>
                  <a:pt x="637" y="341"/>
                  <a:pt x="637" y="341"/>
                  <a:pt x="637" y="341"/>
                </a:cubicBezTo>
                <a:cubicBezTo>
                  <a:pt x="624" y="314"/>
                  <a:pt x="624" y="314"/>
                  <a:pt x="624" y="314"/>
                </a:cubicBezTo>
                <a:cubicBezTo>
                  <a:pt x="557" y="348"/>
                  <a:pt x="557" y="348"/>
                  <a:pt x="557" y="348"/>
                </a:cubicBezTo>
                <a:lnTo>
                  <a:pt x="570" y="375"/>
                </a:lnTo>
                <a:close/>
                <a:moveTo>
                  <a:pt x="1654" y="67"/>
                </a:moveTo>
                <a:cubicBezTo>
                  <a:pt x="1622" y="402"/>
                  <a:pt x="1622" y="402"/>
                  <a:pt x="1622" y="402"/>
                </a:cubicBezTo>
                <a:cubicBezTo>
                  <a:pt x="1621" y="411"/>
                  <a:pt x="1613" y="417"/>
                  <a:pt x="1605" y="416"/>
                </a:cubicBezTo>
                <a:cubicBezTo>
                  <a:pt x="1389" y="395"/>
                  <a:pt x="1389" y="395"/>
                  <a:pt x="1389" y="395"/>
                </a:cubicBezTo>
                <a:cubicBezTo>
                  <a:pt x="1381" y="394"/>
                  <a:pt x="1375" y="387"/>
                  <a:pt x="1375" y="379"/>
                </a:cubicBezTo>
                <a:cubicBezTo>
                  <a:pt x="1384" y="294"/>
                  <a:pt x="1384" y="294"/>
                  <a:pt x="1384" y="294"/>
                </a:cubicBezTo>
                <a:cubicBezTo>
                  <a:pt x="1351" y="291"/>
                  <a:pt x="1351" y="291"/>
                  <a:pt x="1351" y="291"/>
                </a:cubicBezTo>
                <a:cubicBezTo>
                  <a:pt x="1342" y="302"/>
                  <a:pt x="1329" y="311"/>
                  <a:pt x="1313" y="317"/>
                </a:cubicBezTo>
                <a:cubicBezTo>
                  <a:pt x="1169" y="372"/>
                  <a:pt x="1023" y="414"/>
                  <a:pt x="873" y="444"/>
                </a:cubicBezTo>
                <a:cubicBezTo>
                  <a:pt x="936" y="515"/>
                  <a:pt x="989" y="595"/>
                  <a:pt x="1030" y="681"/>
                </a:cubicBezTo>
                <a:cubicBezTo>
                  <a:pt x="1034" y="690"/>
                  <a:pt x="1038" y="700"/>
                  <a:pt x="1041" y="710"/>
                </a:cubicBezTo>
                <a:cubicBezTo>
                  <a:pt x="1044" y="714"/>
                  <a:pt x="1047" y="718"/>
                  <a:pt x="1050" y="723"/>
                </a:cubicBezTo>
                <a:cubicBezTo>
                  <a:pt x="1145" y="891"/>
                  <a:pt x="1298" y="1049"/>
                  <a:pt x="1487" y="1106"/>
                </a:cubicBezTo>
                <a:cubicBezTo>
                  <a:pt x="1597" y="1139"/>
                  <a:pt x="1550" y="1311"/>
                  <a:pt x="1440" y="1278"/>
                </a:cubicBezTo>
                <a:cubicBezTo>
                  <a:pt x="1240" y="1218"/>
                  <a:pt x="1072" y="1073"/>
                  <a:pt x="952" y="902"/>
                </a:cubicBezTo>
                <a:cubicBezTo>
                  <a:pt x="765" y="932"/>
                  <a:pt x="469" y="994"/>
                  <a:pt x="436" y="1210"/>
                </a:cubicBezTo>
                <a:cubicBezTo>
                  <a:pt x="418" y="1323"/>
                  <a:pt x="246" y="1275"/>
                  <a:pt x="264" y="1162"/>
                </a:cubicBezTo>
                <a:cubicBezTo>
                  <a:pt x="298" y="938"/>
                  <a:pt x="519" y="825"/>
                  <a:pt x="733" y="767"/>
                </a:cubicBezTo>
                <a:cubicBezTo>
                  <a:pt x="687" y="690"/>
                  <a:pt x="631" y="622"/>
                  <a:pt x="560" y="562"/>
                </a:cubicBezTo>
                <a:cubicBezTo>
                  <a:pt x="559" y="561"/>
                  <a:pt x="558" y="560"/>
                  <a:pt x="556" y="558"/>
                </a:cubicBezTo>
                <a:cubicBezTo>
                  <a:pt x="392" y="581"/>
                  <a:pt x="234" y="539"/>
                  <a:pt x="94" y="442"/>
                </a:cubicBezTo>
                <a:cubicBezTo>
                  <a:pt x="0" y="377"/>
                  <a:pt x="89" y="222"/>
                  <a:pt x="184" y="288"/>
                </a:cubicBezTo>
                <a:cubicBezTo>
                  <a:pt x="306" y="394"/>
                  <a:pt x="537" y="377"/>
                  <a:pt x="539" y="375"/>
                </a:cubicBezTo>
                <a:cubicBezTo>
                  <a:pt x="620" y="429"/>
                  <a:pt x="620" y="429"/>
                  <a:pt x="620" y="429"/>
                </a:cubicBezTo>
                <a:cubicBezTo>
                  <a:pt x="581" y="385"/>
                  <a:pt x="581" y="385"/>
                  <a:pt x="581" y="385"/>
                </a:cubicBezTo>
                <a:cubicBezTo>
                  <a:pt x="637" y="354"/>
                  <a:pt x="637" y="354"/>
                  <a:pt x="637" y="354"/>
                </a:cubicBezTo>
                <a:cubicBezTo>
                  <a:pt x="654" y="409"/>
                  <a:pt x="654" y="409"/>
                  <a:pt x="654" y="409"/>
                </a:cubicBezTo>
                <a:cubicBezTo>
                  <a:pt x="654" y="303"/>
                  <a:pt x="654" y="303"/>
                  <a:pt x="654" y="303"/>
                </a:cubicBezTo>
                <a:cubicBezTo>
                  <a:pt x="654" y="303"/>
                  <a:pt x="655" y="303"/>
                  <a:pt x="656" y="302"/>
                </a:cubicBezTo>
                <a:cubicBezTo>
                  <a:pt x="865" y="275"/>
                  <a:pt x="1069" y="221"/>
                  <a:pt x="1266" y="145"/>
                </a:cubicBezTo>
                <a:cubicBezTo>
                  <a:pt x="1302" y="131"/>
                  <a:pt x="1332" y="142"/>
                  <a:pt x="1351" y="164"/>
                </a:cubicBezTo>
                <a:cubicBezTo>
                  <a:pt x="1354" y="124"/>
                  <a:pt x="1354" y="124"/>
                  <a:pt x="1354" y="124"/>
                </a:cubicBezTo>
                <a:cubicBezTo>
                  <a:pt x="1400" y="128"/>
                  <a:pt x="1400" y="128"/>
                  <a:pt x="1400" y="128"/>
                </a:cubicBezTo>
                <a:cubicBezTo>
                  <a:pt x="1408" y="43"/>
                  <a:pt x="1408" y="43"/>
                  <a:pt x="1408" y="43"/>
                </a:cubicBezTo>
                <a:cubicBezTo>
                  <a:pt x="1409" y="35"/>
                  <a:pt x="1416" y="29"/>
                  <a:pt x="1424" y="30"/>
                </a:cubicBezTo>
                <a:cubicBezTo>
                  <a:pt x="1640" y="51"/>
                  <a:pt x="1640" y="51"/>
                  <a:pt x="1640" y="51"/>
                </a:cubicBezTo>
                <a:cubicBezTo>
                  <a:pt x="1649" y="51"/>
                  <a:pt x="1655" y="59"/>
                  <a:pt x="1654" y="67"/>
                </a:cubicBezTo>
                <a:close/>
                <a:moveTo>
                  <a:pt x="1398" y="144"/>
                </a:moveTo>
                <a:cubicBezTo>
                  <a:pt x="1369" y="141"/>
                  <a:pt x="1369" y="141"/>
                  <a:pt x="1369" y="141"/>
                </a:cubicBezTo>
                <a:cubicBezTo>
                  <a:pt x="1364" y="185"/>
                  <a:pt x="1364" y="185"/>
                  <a:pt x="1364" y="185"/>
                </a:cubicBezTo>
                <a:cubicBezTo>
                  <a:pt x="1377" y="213"/>
                  <a:pt x="1377" y="248"/>
                  <a:pt x="1361" y="276"/>
                </a:cubicBezTo>
                <a:cubicBezTo>
                  <a:pt x="1385" y="278"/>
                  <a:pt x="1385" y="278"/>
                  <a:pt x="1385" y="278"/>
                </a:cubicBezTo>
                <a:lnTo>
                  <a:pt x="1398" y="14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8" name="圆角矩形 7"/>
          <p:cNvSpPr/>
          <p:nvPr>
            <p:custDataLst>
              <p:tags r:id="rId6"/>
            </p:custDataLst>
          </p:nvPr>
        </p:nvSpPr>
        <p:spPr>
          <a:xfrm>
            <a:off x="3701330" y="1589921"/>
            <a:ext cx="999735" cy="99973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3" name="圆角矩形 12"/>
          <p:cNvSpPr/>
          <p:nvPr>
            <p:custDataLst>
              <p:tags r:id="rId7"/>
            </p:custDataLst>
          </p:nvPr>
        </p:nvSpPr>
        <p:spPr>
          <a:xfrm>
            <a:off x="5594798" y="3637841"/>
            <a:ext cx="999735" cy="99973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Freeform 14"/>
          <p:cNvSpPr>
            <a:spLocks noChangeAspect="1" noEditPoints="1"/>
          </p:cNvSpPr>
          <p:nvPr>
            <p:custDataLst>
              <p:tags r:id="rId8"/>
            </p:custDataLst>
          </p:nvPr>
        </p:nvSpPr>
        <p:spPr bwMode="auto">
          <a:xfrm>
            <a:off x="5772389" y="3721152"/>
            <a:ext cx="644552" cy="833113"/>
          </a:xfrm>
          <a:custGeom>
            <a:gdLst>
              <a:gd name="T0" fmla="*/ 190 w 1768"/>
              <a:gd name="T1" fmla="*/ 898 h 2286"/>
              <a:gd name="T2" fmla="*/ 190 w 1768"/>
              <a:gd name="T3" fmla="*/ 518 h 2286"/>
              <a:gd name="T4" fmla="*/ 1387 w 1768"/>
              <a:gd name="T5" fmla="*/ 708 h 2286"/>
              <a:gd name="T6" fmla="*/ 1768 w 1768"/>
              <a:gd name="T7" fmla="*/ 708 h 2286"/>
              <a:gd name="T8" fmla="*/ 1387 w 1768"/>
              <a:gd name="T9" fmla="*/ 708 h 2286"/>
              <a:gd name="T10" fmla="*/ 326 w 1768"/>
              <a:gd name="T11" fmla="*/ 1128 h 2286"/>
              <a:gd name="T12" fmla="*/ 175 w 1768"/>
              <a:gd name="T13" fmla="*/ 980 h 2286"/>
              <a:gd name="T14" fmla="*/ 27 w 1768"/>
              <a:gd name="T15" fmla="*/ 1606 h 2286"/>
              <a:gd name="T16" fmla="*/ 435 w 1768"/>
              <a:gd name="T17" fmla="*/ 1769 h 2286"/>
              <a:gd name="T18" fmla="*/ 490 w 1768"/>
              <a:gd name="T19" fmla="*/ 2204 h 2286"/>
              <a:gd name="T20" fmla="*/ 598 w 1768"/>
              <a:gd name="T21" fmla="*/ 2286 h 2286"/>
              <a:gd name="T22" fmla="*/ 680 w 1768"/>
              <a:gd name="T23" fmla="*/ 1742 h 2286"/>
              <a:gd name="T24" fmla="*/ 326 w 1768"/>
              <a:gd name="T25" fmla="*/ 1578 h 2286"/>
              <a:gd name="T26" fmla="*/ 1590 w 1768"/>
              <a:gd name="T27" fmla="*/ 980 h 2286"/>
              <a:gd name="T28" fmla="*/ 1442 w 1768"/>
              <a:gd name="T29" fmla="*/ 1578 h 2286"/>
              <a:gd name="T30" fmla="*/ 1088 w 1768"/>
              <a:gd name="T31" fmla="*/ 1742 h 2286"/>
              <a:gd name="T32" fmla="*/ 1182 w 1768"/>
              <a:gd name="T33" fmla="*/ 2286 h 2286"/>
              <a:gd name="T34" fmla="*/ 1278 w 1768"/>
              <a:gd name="T35" fmla="*/ 2191 h 2286"/>
              <a:gd name="T36" fmla="*/ 1333 w 1768"/>
              <a:gd name="T37" fmla="*/ 1769 h 2286"/>
              <a:gd name="T38" fmla="*/ 1741 w 1768"/>
              <a:gd name="T39" fmla="*/ 1606 h 2286"/>
              <a:gd name="T40" fmla="*/ 1593 w 1768"/>
              <a:gd name="T41" fmla="*/ 980 h 2286"/>
              <a:gd name="T42" fmla="*/ 1333 w 1768"/>
              <a:gd name="T43" fmla="*/ 1306 h 2286"/>
              <a:gd name="T44" fmla="*/ 462 w 1768"/>
              <a:gd name="T45" fmla="*/ 1279 h 2286"/>
              <a:gd name="T46" fmla="*/ 435 w 1768"/>
              <a:gd name="T47" fmla="*/ 1388 h 2286"/>
              <a:gd name="T48" fmla="*/ 1306 w 1768"/>
              <a:gd name="T49" fmla="*/ 1415 h 2286"/>
              <a:gd name="T50" fmla="*/ 811 w 1768"/>
              <a:gd name="T51" fmla="*/ 0 h 2286"/>
              <a:gd name="T52" fmla="*/ 597 w 1768"/>
              <a:gd name="T53" fmla="*/ 512 h 2286"/>
              <a:gd name="T54" fmla="*/ 753 w 1768"/>
              <a:gd name="T55" fmla="*/ 565 h 2286"/>
              <a:gd name="T56" fmla="*/ 1170 w 1768"/>
              <a:gd name="T57" fmla="*/ 285 h 2286"/>
              <a:gd name="T58" fmla="*/ 642 w 1768"/>
              <a:gd name="T59" fmla="*/ 341 h 2286"/>
              <a:gd name="T60" fmla="*/ 642 w 1768"/>
              <a:gd name="T61" fmla="*/ 228 h 2286"/>
              <a:gd name="T62" fmla="*/ 642 w 1768"/>
              <a:gd name="T63" fmla="*/ 341 h 2286"/>
              <a:gd name="T64" fmla="*/ 755 w 1768"/>
              <a:gd name="T65" fmla="*/ 285 h 2286"/>
              <a:gd name="T66" fmla="*/ 867 w 1768"/>
              <a:gd name="T67" fmla="*/ 285 h 2286"/>
              <a:gd name="T68" fmla="*/ 979 w 1768"/>
              <a:gd name="T69" fmla="*/ 341 h 2286"/>
              <a:gd name="T70" fmla="*/ 979 w 1768"/>
              <a:gd name="T71" fmla="*/ 228 h 2286"/>
              <a:gd name="T72" fmla="*/ 979 w 1768"/>
              <a:gd name="T73" fmla="*/ 341 h 228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8" h="2286">
                <a:moveTo>
                  <a:pt x="381" y="708"/>
                </a:moveTo>
                <a:cubicBezTo>
                  <a:pt x="381" y="813"/>
                  <a:pt x="296" y="898"/>
                  <a:pt x="190" y="898"/>
                </a:cubicBezTo>
                <a:cubicBezTo>
                  <a:pt x="85" y="898"/>
                  <a:pt x="0" y="813"/>
                  <a:pt x="0" y="708"/>
                </a:cubicBezTo>
                <a:cubicBezTo>
                  <a:pt x="0" y="603"/>
                  <a:pt x="85" y="518"/>
                  <a:pt x="190" y="518"/>
                </a:cubicBezTo>
                <a:cubicBezTo>
                  <a:pt x="296" y="518"/>
                  <a:pt x="381" y="603"/>
                  <a:pt x="381" y="708"/>
                </a:cubicBezTo>
                <a:close/>
                <a:moveTo>
                  <a:pt x="1387" y="708"/>
                </a:moveTo>
                <a:cubicBezTo>
                  <a:pt x="1387" y="813"/>
                  <a:pt x="1472" y="898"/>
                  <a:pt x="1578" y="898"/>
                </a:cubicBezTo>
                <a:cubicBezTo>
                  <a:pt x="1683" y="898"/>
                  <a:pt x="1768" y="813"/>
                  <a:pt x="1768" y="708"/>
                </a:cubicBezTo>
                <a:cubicBezTo>
                  <a:pt x="1768" y="603"/>
                  <a:pt x="1683" y="518"/>
                  <a:pt x="1578" y="518"/>
                </a:cubicBezTo>
                <a:cubicBezTo>
                  <a:pt x="1472" y="518"/>
                  <a:pt x="1387" y="603"/>
                  <a:pt x="1387" y="708"/>
                </a:cubicBezTo>
                <a:close/>
                <a:moveTo>
                  <a:pt x="326" y="1578"/>
                </a:moveTo>
                <a:cubicBezTo>
                  <a:pt x="326" y="1128"/>
                  <a:pt x="326" y="1128"/>
                  <a:pt x="326" y="1128"/>
                </a:cubicBezTo>
                <a:cubicBezTo>
                  <a:pt x="326" y="1046"/>
                  <a:pt x="260" y="980"/>
                  <a:pt x="178" y="980"/>
                </a:cubicBezTo>
                <a:cubicBezTo>
                  <a:pt x="175" y="980"/>
                  <a:pt x="175" y="980"/>
                  <a:pt x="175" y="980"/>
                </a:cubicBezTo>
                <a:cubicBezTo>
                  <a:pt x="94" y="980"/>
                  <a:pt x="27" y="1046"/>
                  <a:pt x="27" y="1128"/>
                </a:cubicBezTo>
                <a:cubicBezTo>
                  <a:pt x="27" y="1606"/>
                  <a:pt x="27" y="1606"/>
                  <a:pt x="27" y="1606"/>
                </a:cubicBezTo>
                <a:cubicBezTo>
                  <a:pt x="27" y="1696"/>
                  <a:pt x="100" y="1769"/>
                  <a:pt x="190" y="1769"/>
                </a:cubicBezTo>
                <a:cubicBezTo>
                  <a:pt x="435" y="1769"/>
                  <a:pt x="435" y="1769"/>
                  <a:pt x="435" y="1769"/>
                </a:cubicBezTo>
                <a:cubicBezTo>
                  <a:pt x="465" y="1769"/>
                  <a:pt x="490" y="1793"/>
                  <a:pt x="490" y="1823"/>
                </a:cubicBezTo>
                <a:cubicBezTo>
                  <a:pt x="490" y="2204"/>
                  <a:pt x="490" y="2204"/>
                  <a:pt x="490" y="2204"/>
                </a:cubicBezTo>
                <a:cubicBezTo>
                  <a:pt x="490" y="2249"/>
                  <a:pt x="526" y="2286"/>
                  <a:pt x="571" y="2286"/>
                </a:cubicBezTo>
                <a:cubicBezTo>
                  <a:pt x="598" y="2286"/>
                  <a:pt x="598" y="2286"/>
                  <a:pt x="598" y="2286"/>
                </a:cubicBezTo>
                <a:cubicBezTo>
                  <a:pt x="643" y="2286"/>
                  <a:pt x="680" y="2249"/>
                  <a:pt x="680" y="2204"/>
                </a:cubicBezTo>
                <a:cubicBezTo>
                  <a:pt x="680" y="1742"/>
                  <a:pt x="680" y="1742"/>
                  <a:pt x="680" y="1742"/>
                </a:cubicBezTo>
                <a:cubicBezTo>
                  <a:pt x="680" y="1651"/>
                  <a:pt x="607" y="1578"/>
                  <a:pt x="517" y="1578"/>
                </a:cubicBezTo>
                <a:cubicBezTo>
                  <a:pt x="326" y="1578"/>
                  <a:pt x="326" y="1578"/>
                  <a:pt x="326" y="1578"/>
                </a:cubicBezTo>
                <a:close/>
                <a:moveTo>
                  <a:pt x="1593" y="980"/>
                </a:moveTo>
                <a:cubicBezTo>
                  <a:pt x="1590" y="980"/>
                  <a:pt x="1590" y="980"/>
                  <a:pt x="1590" y="980"/>
                </a:cubicBezTo>
                <a:cubicBezTo>
                  <a:pt x="1508" y="980"/>
                  <a:pt x="1442" y="1046"/>
                  <a:pt x="1442" y="1128"/>
                </a:cubicBezTo>
                <a:cubicBezTo>
                  <a:pt x="1442" y="1578"/>
                  <a:pt x="1442" y="1578"/>
                  <a:pt x="1442" y="1578"/>
                </a:cubicBezTo>
                <a:cubicBezTo>
                  <a:pt x="1251" y="1578"/>
                  <a:pt x="1251" y="1578"/>
                  <a:pt x="1251" y="1578"/>
                </a:cubicBezTo>
                <a:cubicBezTo>
                  <a:pt x="1161" y="1578"/>
                  <a:pt x="1088" y="1651"/>
                  <a:pt x="1088" y="1742"/>
                </a:cubicBezTo>
                <a:cubicBezTo>
                  <a:pt x="1088" y="2191"/>
                  <a:pt x="1088" y="2191"/>
                  <a:pt x="1088" y="2191"/>
                </a:cubicBezTo>
                <a:cubicBezTo>
                  <a:pt x="1088" y="2243"/>
                  <a:pt x="1130" y="2286"/>
                  <a:pt x="1182" y="2286"/>
                </a:cubicBezTo>
                <a:cubicBezTo>
                  <a:pt x="1184" y="2286"/>
                  <a:pt x="1184" y="2286"/>
                  <a:pt x="1184" y="2286"/>
                </a:cubicBezTo>
                <a:cubicBezTo>
                  <a:pt x="1236" y="2286"/>
                  <a:pt x="1278" y="2243"/>
                  <a:pt x="1278" y="2191"/>
                </a:cubicBezTo>
                <a:cubicBezTo>
                  <a:pt x="1278" y="1823"/>
                  <a:pt x="1278" y="1823"/>
                  <a:pt x="1278" y="1823"/>
                </a:cubicBezTo>
                <a:cubicBezTo>
                  <a:pt x="1278" y="1793"/>
                  <a:pt x="1303" y="1769"/>
                  <a:pt x="1333" y="1769"/>
                </a:cubicBezTo>
                <a:cubicBezTo>
                  <a:pt x="1578" y="1769"/>
                  <a:pt x="1578" y="1769"/>
                  <a:pt x="1578" y="1769"/>
                </a:cubicBezTo>
                <a:cubicBezTo>
                  <a:pt x="1668" y="1769"/>
                  <a:pt x="1741" y="1696"/>
                  <a:pt x="1741" y="1606"/>
                </a:cubicBezTo>
                <a:cubicBezTo>
                  <a:pt x="1741" y="1128"/>
                  <a:pt x="1741" y="1128"/>
                  <a:pt x="1741" y="1128"/>
                </a:cubicBezTo>
                <a:cubicBezTo>
                  <a:pt x="1741" y="1046"/>
                  <a:pt x="1674" y="980"/>
                  <a:pt x="1593" y="980"/>
                </a:cubicBezTo>
                <a:close/>
                <a:moveTo>
                  <a:pt x="1333" y="1388"/>
                </a:moveTo>
                <a:cubicBezTo>
                  <a:pt x="1333" y="1306"/>
                  <a:pt x="1333" y="1306"/>
                  <a:pt x="1333" y="1306"/>
                </a:cubicBezTo>
                <a:cubicBezTo>
                  <a:pt x="1333" y="1291"/>
                  <a:pt x="1321" y="1279"/>
                  <a:pt x="1306" y="1279"/>
                </a:cubicBezTo>
                <a:cubicBezTo>
                  <a:pt x="462" y="1279"/>
                  <a:pt x="462" y="1279"/>
                  <a:pt x="462" y="1279"/>
                </a:cubicBezTo>
                <a:cubicBezTo>
                  <a:pt x="447" y="1279"/>
                  <a:pt x="435" y="1291"/>
                  <a:pt x="435" y="1306"/>
                </a:cubicBezTo>
                <a:cubicBezTo>
                  <a:pt x="435" y="1388"/>
                  <a:pt x="435" y="1388"/>
                  <a:pt x="435" y="1388"/>
                </a:cubicBezTo>
                <a:cubicBezTo>
                  <a:pt x="435" y="1403"/>
                  <a:pt x="447" y="1415"/>
                  <a:pt x="462" y="1415"/>
                </a:cubicBezTo>
                <a:cubicBezTo>
                  <a:pt x="1306" y="1415"/>
                  <a:pt x="1306" y="1415"/>
                  <a:pt x="1306" y="1415"/>
                </a:cubicBezTo>
                <a:cubicBezTo>
                  <a:pt x="1321" y="1415"/>
                  <a:pt x="1333" y="1403"/>
                  <a:pt x="1333" y="1388"/>
                </a:cubicBezTo>
                <a:close/>
                <a:moveTo>
                  <a:pt x="811" y="0"/>
                </a:moveTo>
                <a:cubicBezTo>
                  <a:pt x="612" y="0"/>
                  <a:pt x="452" y="128"/>
                  <a:pt x="452" y="285"/>
                </a:cubicBezTo>
                <a:cubicBezTo>
                  <a:pt x="452" y="378"/>
                  <a:pt x="509" y="461"/>
                  <a:pt x="597" y="512"/>
                </a:cubicBezTo>
                <a:cubicBezTo>
                  <a:pt x="588" y="560"/>
                  <a:pt x="561" y="615"/>
                  <a:pt x="523" y="654"/>
                </a:cubicBezTo>
                <a:cubicBezTo>
                  <a:pt x="616" y="647"/>
                  <a:pt x="699" y="620"/>
                  <a:pt x="753" y="565"/>
                </a:cubicBezTo>
                <a:cubicBezTo>
                  <a:pt x="772" y="567"/>
                  <a:pt x="791" y="569"/>
                  <a:pt x="811" y="569"/>
                </a:cubicBezTo>
                <a:cubicBezTo>
                  <a:pt x="1009" y="569"/>
                  <a:pt x="1170" y="441"/>
                  <a:pt x="1170" y="285"/>
                </a:cubicBezTo>
                <a:cubicBezTo>
                  <a:pt x="1170" y="128"/>
                  <a:pt x="1009" y="0"/>
                  <a:pt x="811" y="0"/>
                </a:cubicBezTo>
                <a:close/>
                <a:moveTo>
                  <a:pt x="642" y="341"/>
                </a:moveTo>
                <a:cubicBezTo>
                  <a:pt x="611" y="341"/>
                  <a:pt x="586" y="315"/>
                  <a:pt x="586" y="285"/>
                </a:cubicBezTo>
                <a:cubicBezTo>
                  <a:pt x="586" y="254"/>
                  <a:pt x="611" y="228"/>
                  <a:pt x="642" y="228"/>
                </a:cubicBezTo>
                <a:cubicBezTo>
                  <a:pt x="673" y="228"/>
                  <a:pt x="698" y="254"/>
                  <a:pt x="698" y="285"/>
                </a:cubicBezTo>
                <a:cubicBezTo>
                  <a:pt x="698" y="315"/>
                  <a:pt x="673" y="341"/>
                  <a:pt x="642" y="341"/>
                </a:cubicBezTo>
                <a:close/>
                <a:moveTo>
                  <a:pt x="811" y="341"/>
                </a:moveTo>
                <a:cubicBezTo>
                  <a:pt x="780" y="341"/>
                  <a:pt x="755" y="315"/>
                  <a:pt x="755" y="285"/>
                </a:cubicBezTo>
                <a:cubicBezTo>
                  <a:pt x="755" y="254"/>
                  <a:pt x="780" y="228"/>
                  <a:pt x="811" y="228"/>
                </a:cubicBezTo>
                <a:cubicBezTo>
                  <a:pt x="842" y="228"/>
                  <a:pt x="867" y="254"/>
                  <a:pt x="867" y="285"/>
                </a:cubicBezTo>
                <a:cubicBezTo>
                  <a:pt x="867" y="315"/>
                  <a:pt x="842" y="341"/>
                  <a:pt x="811" y="341"/>
                </a:cubicBezTo>
                <a:close/>
                <a:moveTo>
                  <a:pt x="979" y="341"/>
                </a:moveTo>
                <a:cubicBezTo>
                  <a:pt x="948" y="341"/>
                  <a:pt x="923" y="315"/>
                  <a:pt x="923" y="285"/>
                </a:cubicBezTo>
                <a:cubicBezTo>
                  <a:pt x="923" y="254"/>
                  <a:pt x="948" y="228"/>
                  <a:pt x="979" y="228"/>
                </a:cubicBezTo>
                <a:cubicBezTo>
                  <a:pt x="1010" y="228"/>
                  <a:pt x="1035" y="254"/>
                  <a:pt x="1035" y="285"/>
                </a:cubicBezTo>
                <a:cubicBezTo>
                  <a:pt x="1035" y="315"/>
                  <a:pt x="1010" y="341"/>
                  <a:pt x="979" y="3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圆角矩形 15"/>
          <p:cNvSpPr/>
          <p:nvPr>
            <p:custDataLst>
              <p:tags r:id="rId9"/>
            </p:custDataLst>
          </p:nvPr>
        </p:nvSpPr>
        <p:spPr>
          <a:xfrm>
            <a:off x="7482122" y="1599603"/>
            <a:ext cx="999735" cy="99973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Freeform 18"/>
          <p:cNvSpPr>
            <a:spLocks noChangeAspect="1" noEditPoints="1"/>
          </p:cNvSpPr>
          <p:nvPr>
            <p:custDataLst>
              <p:tags r:id="rId10"/>
            </p:custDataLst>
          </p:nvPr>
        </p:nvSpPr>
        <p:spPr bwMode="auto">
          <a:xfrm>
            <a:off x="7648744" y="1759525"/>
            <a:ext cx="666490" cy="660528"/>
          </a:xfrm>
          <a:custGeom>
            <a:gdLst>
              <a:gd name="T0" fmla="*/ 567 w 1606"/>
              <a:gd name="T1" fmla="*/ 644 h 1591"/>
              <a:gd name="T2" fmla="*/ 590 w 1606"/>
              <a:gd name="T3" fmla="*/ 627 h 1591"/>
              <a:gd name="T4" fmla="*/ 590 w 1606"/>
              <a:gd name="T5" fmla="*/ 627 h 1591"/>
              <a:gd name="T6" fmla="*/ 1194 w 1606"/>
              <a:gd name="T7" fmla="*/ 0 h 1591"/>
              <a:gd name="T8" fmla="*/ 1194 w 1606"/>
              <a:gd name="T9" fmla="*/ 328 h 1591"/>
              <a:gd name="T10" fmla="*/ 1194 w 1606"/>
              <a:gd name="T11" fmla="*/ 0 h 1591"/>
              <a:gd name="T12" fmla="*/ 255 w 1606"/>
              <a:gd name="T13" fmla="*/ 702 h 1591"/>
              <a:gd name="T14" fmla="*/ 211 w 1606"/>
              <a:gd name="T15" fmla="*/ 681 h 1591"/>
              <a:gd name="T16" fmla="*/ 186 w 1606"/>
              <a:gd name="T17" fmla="*/ 667 h 1591"/>
              <a:gd name="T18" fmla="*/ 166 w 1606"/>
              <a:gd name="T19" fmla="*/ 540 h 1591"/>
              <a:gd name="T20" fmla="*/ 171 w 1606"/>
              <a:gd name="T21" fmla="*/ 687 h 1591"/>
              <a:gd name="T22" fmla="*/ 1597 w 1606"/>
              <a:gd name="T23" fmla="*/ 1001 h 1591"/>
              <a:gd name="T24" fmla="*/ 1576 w 1606"/>
              <a:gd name="T25" fmla="*/ 425 h 1591"/>
              <a:gd name="T26" fmla="*/ 1534 w 1606"/>
              <a:gd name="T27" fmla="*/ 424 h 1591"/>
              <a:gd name="T28" fmla="*/ 1555 w 1606"/>
              <a:gd name="T29" fmla="*/ 1006 h 1591"/>
              <a:gd name="T30" fmla="*/ 1488 w 1606"/>
              <a:gd name="T31" fmla="*/ 1097 h 1591"/>
              <a:gd name="T32" fmla="*/ 1122 w 1606"/>
              <a:gd name="T33" fmla="*/ 1181 h 1591"/>
              <a:gd name="T34" fmla="*/ 1151 w 1606"/>
              <a:gd name="T35" fmla="*/ 1190 h 1591"/>
              <a:gd name="T36" fmla="*/ 1336 w 1606"/>
              <a:gd name="T37" fmla="*/ 1459 h 1591"/>
              <a:gd name="T38" fmla="*/ 1216 w 1606"/>
              <a:gd name="T39" fmla="*/ 1491 h 1591"/>
              <a:gd name="T40" fmla="*/ 1497 w 1606"/>
              <a:gd name="T41" fmla="*/ 1523 h 1591"/>
              <a:gd name="T42" fmla="*/ 1497 w 1606"/>
              <a:gd name="T43" fmla="*/ 1459 h 1591"/>
              <a:gd name="T44" fmla="*/ 1417 w 1606"/>
              <a:gd name="T45" fmla="*/ 1127 h 1591"/>
              <a:gd name="T46" fmla="*/ 1566 w 1606"/>
              <a:gd name="T47" fmla="*/ 1130 h 1591"/>
              <a:gd name="T48" fmla="*/ 1497 w 1606"/>
              <a:gd name="T49" fmla="*/ 905 h 1591"/>
              <a:gd name="T50" fmla="*/ 1129 w 1606"/>
              <a:gd name="T51" fmla="*/ 486 h 1591"/>
              <a:gd name="T52" fmla="*/ 772 w 1606"/>
              <a:gd name="T53" fmla="*/ 680 h 1591"/>
              <a:gd name="T54" fmla="*/ 1179 w 1606"/>
              <a:gd name="T55" fmla="*/ 875 h 1591"/>
              <a:gd name="T56" fmla="*/ 744 w 1606"/>
              <a:gd name="T57" fmla="*/ 1464 h 1591"/>
              <a:gd name="T58" fmla="*/ 906 w 1606"/>
              <a:gd name="T59" fmla="*/ 853 h 1591"/>
              <a:gd name="T60" fmla="*/ 326 w 1606"/>
              <a:gd name="T61" fmla="*/ 708 h 1591"/>
              <a:gd name="T62" fmla="*/ 326 w 1606"/>
              <a:gd name="T63" fmla="*/ 696 h 1591"/>
              <a:gd name="T64" fmla="*/ 352 w 1606"/>
              <a:gd name="T65" fmla="*/ 677 h 1591"/>
              <a:gd name="T66" fmla="*/ 508 w 1606"/>
              <a:gd name="T67" fmla="*/ 687 h 1591"/>
              <a:gd name="T68" fmla="*/ 536 w 1606"/>
              <a:gd name="T69" fmla="*/ 683 h 1591"/>
              <a:gd name="T70" fmla="*/ 539 w 1606"/>
              <a:gd name="T71" fmla="*/ 666 h 1591"/>
              <a:gd name="T72" fmla="*/ 544 w 1606"/>
              <a:gd name="T73" fmla="*/ 681 h 1591"/>
              <a:gd name="T74" fmla="*/ 632 w 1606"/>
              <a:gd name="T75" fmla="*/ 620 h 1591"/>
              <a:gd name="T76" fmla="*/ 555 w 1606"/>
              <a:gd name="T77" fmla="*/ 651 h 1591"/>
              <a:gd name="T78" fmla="*/ 551 w 1606"/>
              <a:gd name="T79" fmla="*/ 656 h 1591"/>
              <a:gd name="T80" fmla="*/ 533 w 1606"/>
              <a:gd name="T81" fmla="*/ 674 h 1591"/>
              <a:gd name="T82" fmla="*/ 523 w 1606"/>
              <a:gd name="T83" fmla="*/ 683 h 1591"/>
              <a:gd name="T84" fmla="*/ 352 w 1606"/>
              <a:gd name="T85" fmla="*/ 659 h 1591"/>
              <a:gd name="T86" fmla="*/ 340 w 1606"/>
              <a:gd name="T87" fmla="*/ 673 h 1591"/>
              <a:gd name="T88" fmla="*/ 321 w 1606"/>
              <a:gd name="T89" fmla="*/ 702 h 1591"/>
              <a:gd name="T90" fmla="*/ 0 w 1606"/>
              <a:gd name="T91" fmla="*/ 708 h 1591"/>
              <a:gd name="T92" fmla="*/ 88 w 1606"/>
              <a:gd name="T93" fmla="*/ 853 h 1591"/>
              <a:gd name="T94" fmla="*/ 744 w 1606"/>
              <a:gd name="T95" fmla="*/ 1553 h 1591"/>
              <a:gd name="T96" fmla="*/ 955 w 1606"/>
              <a:gd name="T97" fmla="*/ 1458 h 1591"/>
              <a:gd name="T98" fmla="*/ 1497 w 1606"/>
              <a:gd name="T99" fmla="*/ 905 h 1591"/>
              <a:gd name="T100" fmla="*/ 264 w 1606"/>
              <a:gd name="T101" fmla="*/ 611 h 1591"/>
              <a:gd name="T102" fmla="*/ 168 w 1606"/>
              <a:gd name="T103" fmla="*/ 238 h 159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06" h="1590">
                <a:moveTo>
                  <a:pt x="588" y="630"/>
                </a:moveTo>
                <a:cubicBezTo>
                  <a:pt x="583" y="630"/>
                  <a:pt x="567" y="644"/>
                  <a:pt x="567" y="644"/>
                </a:cubicBezTo>
                <a:cubicBezTo>
                  <a:pt x="576" y="648"/>
                  <a:pt x="593" y="630"/>
                  <a:pt x="588" y="630"/>
                </a:cubicBezTo>
                <a:close/>
                <a:moveTo>
                  <a:pt x="590" y="627"/>
                </a:moveTo>
                <a:cubicBezTo>
                  <a:pt x="589" y="628"/>
                  <a:pt x="589" y="628"/>
                  <a:pt x="589" y="628"/>
                </a:cubicBezTo>
                <a:cubicBezTo>
                  <a:pt x="590" y="628"/>
                  <a:pt x="590" y="628"/>
                  <a:pt x="590" y="627"/>
                </a:cubicBezTo>
                <a:cubicBezTo>
                  <a:pt x="590" y="627"/>
                  <a:pt x="590" y="627"/>
                  <a:pt x="590" y="627"/>
                </a:cubicBezTo>
                <a:close/>
                <a:moveTo>
                  <a:pt x="1194" y="0"/>
                </a:moveTo>
                <a:cubicBezTo>
                  <a:pt x="1284" y="0"/>
                  <a:pt x="1357" y="74"/>
                  <a:pt x="1357" y="164"/>
                </a:cubicBezTo>
                <a:cubicBezTo>
                  <a:pt x="1357" y="254"/>
                  <a:pt x="1284" y="328"/>
                  <a:pt x="1194" y="328"/>
                </a:cubicBezTo>
                <a:cubicBezTo>
                  <a:pt x="1103" y="328"/>
                  <a:pt x="1030" y="254"/>
                  <a:pt x="1030" y="164"/>
                </a:cubicBezTo>
                <a:cubicBezTo>
                  <a:pt x="1030" y="74"/>
                  <a:pt x="1103" y="0"/>
                  <a:pt x="1194" y="0"/>
                </a:cubicBezTo>
                <a:close/>
                <a:moveTo>
                  <a:pt x="211" y="702"/>
                </a:moveTo>
                <a:cubicBezTo>
                  <a:pt x="255" y="702"/>
                  <a:pt x="255" y="702"/>
                  <a:pt x="255" y="702"/>
                </a:cubicBezTo>
                <a:cubicBezTo>
                  <a:pt x="255" y="681"/>
                  <a:pt x="255" y="681"/>
                  <a:pt x="255" y="681"/>
                </a:cubicBezTo>
                <a:cubicBezTo>
                  <a:pt x="211" y="681"/>
                  <a:pt x="211" y="681"/>
                  <a:pt x="211" y="681"/>
                </a:cubicBezTo>
                <a:cubicBezTo>
                  <a:pt x="199" y="681"/>
                  <a:pt x="191" y="678"/>
                  <a:pt x="188" y="674"/>
                </a:cubicBezTo>
                <a:cubicBezTo>
                  <a:pt x="185" y="671"/>
                  <a:pt x="186" y="667"/>
                  <a:pt x="186" y="667"/>
                </a:cubicBezTo>
                <a:cubicBezTo>
                  <a:pt x="187" y="540"/>
                  <a:pt x="187" y="540"/>
                  <a:pt x="187" y="540"/>
                </a:cubicBezTo>
                <a:cubicBezTo>
                  <a:pt x="166" y="540"/>
                  <a:pt x="166" y="540"/>
                  <a:pt x="166" y="540"/>
                </a:cubicBezTo>
                <a:cubicBezTo>
                  <a:pt x="166" y="663"/>
                  <a:pt x="166" y="663"/>
                  <a:pt x="166" y="663"/>
                </a:cubicBezTo>
                <a:cubicBezTo>
                  <a:pt x="165" y="667"/>
                  <a:pt x="164" y="677"/>
                  <a:pt x="171" y="687"/>
                </a:cubicBezTo>
                <a:cubicBezTo>
                  <a:pt x="178" y="697"/>
                  <a:pt x="192" y="702"/>
                  <a:pt x="211" y="702"/>
                </a:cubicBezTo>
                <a:close/>
                <a:moveTo>
                  <a:pt x="1597" y="1001"/>
                </a:moveTo>
                <a:cubicBezTo>
                  <a:pt x="1591" y="953"/>
                  <a:pt x="1591" y="953"/>
                  <a:pt x="1591" y="953"/>
                </a:cubicBezTo>
                <a:cubicBezTo>
                  <a:pt x="1568" y="764"/>
                  <a:pt x="1567" y="757"/>
                  <a:pt x="1576" y="425"/>
                </a:cubicBezTo>
                <a:cubicBezTo>
                  <a:pt x="1576" y="413"/>
                  <a:pt x="1567" y="404"/>
                  <a:pt x="1555" y="403"/>
                </a:cubicBezTo>
                <a:cubicBezTo>
                  <a:pt x="1544" y="403"/>
                  <a:pt x="1534" y="412"/>
                  <a:pt x="1534" y="424"/>
                </a:cubicBezTo>
                <a:cubicBezTo>
                  <a:pt x="1525" y="759"/>
                  <a:pt x="1526" y="766"/>
                  <a:pt x="1549" y="958"/>
                </a:cubicBezTo>
                <a:cubicBezTo>
                  <a:pt x="1555" y="1006"/>
                  <a:pt x="1555" y="1006"/>
                  <a:pt x="1555" y="1006"/>
                </a:cubicBezTo>
                <a:cubicBezTo>
                  <a:pt x="1562" y="1052"/>
                  <a:pt x="1556" y="1084"/>
                  <a:pt x="1540" y="1097"/>
                </a:cubicBezTo>
                <a:cubicBezTo>
                  <a:pt x="1522" y="1111"/>
                  <a:pt x="1490" y="1098"/>
                  <a:pt x="1488" y="1097"/>
                </a:cubicBezTo>
                <a:cubicBezTo>
                  <a:pt x="1333" y="1050"/>
                  <a:pt x="1140" y="1148"/>
                  <a:pt x="1132" y="1152"/>
                </a:cubicBezTo>
                <a:cubicBezTo>
                  <a:pt x="1121" y="1158"/>
                  <a:pt x="1117" y="1170"/>
                  <a:pt x="1122" y="1181"/>
                </a:cubicBezTo>
                <a:cubicBezTo>
                  <a:pt x="1126" y="1188"/>
                  <a:pt x="1134" y="1192"/>
                  <a:pt x="1141" y="1192"/>
                </a:cubicBezTo>
                <a:cubicBezTo>
                  <a:pt x="1144" y="1192"/>
                  <a:pt x="1148" y="1191"/>
                  <a:pt x="1151" y="1190"/>
                </a:cubicBezTo>
                <a:cubicBezTo>
                  <a:pt x="1152" y="1189"/>
                  <a:pt x="1238" y="1145"/>
                  <a:pt x="1336" y="1131"/>
                </a:cubicBezTo>
                <a:cubicBezTo>
                  <a:pt x="1336" y="1459"/>
                  <a:pt x="1336" y="1459"/>
                  <a:pt x="1336" y="1459"/>
                </a:cubicBezTo>
                <a:cubicBezTo>
                  <a:pt x="1249" y="1459"/>
                  <a:pt x="1249" y="1459"/>
                  <a:pt x="1249" y="1459"/>
                </a:cubicBezTo>
                <a:cubicBezTo>
                  <a:pt x="1231" y="1459"/>
                  <a:pt x="1216" y="1473"/>
                  <a:pt x="1216" y="1491"/>
                </a:cubicBezTo>
                <a:cubicBezTo>
                  <a:pt x="1216" y="1509"/>
                  <a:pt x="1231" y="1523"/>
                  <a:pt x="1249" y="1523"/>
                </a:cubicBezTo>
                <a:cubicBezTo>
                  <a:pt x="1497" y="1523"/>
                  <a:pt x="1497" y="1523"/>
                  <a:pt x="1497" y="1523"/>
                </a:cubicBezTo>
                <a:cubicBezTo>
                  <a:pt x="1515" y="1523"/>
                  <a:pt x="1530" y="1509"/>
                  <a:pt x="1530" y="1491"/>
                </a:cubicBezTo>
                <a:cubicBezTo>
                  <a:pt x="1530" y="1473"/>
                  <a:pt x="1515" y="1459"/>
                  <a:pt x="1497" y="1459"/>
                </a:cubicBezTo>
                <a:cubicBezTo>
                  <a:pt x="1417" y="1459"/>
                  <a:pt x="1417" y="1459"/>
                  <a:pt x="1417" y="1459"/>
                </a:cubicBezTo>
                <a:cubicBezTo>
                  <a:pt x="1417" y="1127"/>
                  <a:pt x="1417" y="1127"/>
                  <a:pt x="1417" y="1127"/>
                </a:cubicBezTo>
                <a:cubicBezTo>
                  <a:pt x="1436" y="1128"/>
                  <a:pt x="1455" y="1131"/>
                  <a:pt x="1474" y="1137"/>
                </a:cubicBezTo>
                <a:cubicBezTo>
                  <a:pt x="1476" y="1138"/>
                  <a:pt x="1528" y="1159"/>
                  <a:pt x="1566" y="1130"/>
                </a:cubicBezTo>
                <a:cubicBezTo>
                  <a:pt x="1595" y="1108"/>
                  <a:pt x="1606" y="1064"/>
                  <a:pt x="1597" y="1001"/>
                </a:cubicBezTo>
                <a:close/>
                <a:moveTo>
                  <a:pt x="1497" y="905"/>
                </a:moveTo>
                <a:cubicBezTo>
                  <a:pt x="1493" y="767"/>
                  <a:pt x="1448" y="634"/>
                  <a:pt x="1444" y="496"/>
                </a:cubicBezTo>
                <a:cubicBezTo>
                  <a:pt x="1439" y="295"/>
                  <a:pt x="1131" y="290"/>
                  <a:pt x="1129" y="486"/>
                </a:cubicBezTo>
                <a:cubicBezTo>
                  <a:pt x="1011" y="506"/>
                  <a:pt x="893" y="517"/>
                  <a:pt x="773" y="511"/>
                </a:cubicBezTo>
                <a:cubicBezTo>
                  <a:pt x="664" y="506"/>
                  <a:pt x="664" y="675"/>
                  <a:pt x="772" y="680"/>
                </a:cubicBezTo>
                <a:cubicBezTo>
                  <a:pt x="898" y="686"/>
                  <a:pt x="1023" y="674"/>
                  <a:pt x="1147" y="653"/>
                </a:cubicBezTo>
                <a:cubicBezTo>
                  <a:pt x="1160" y="727"/>
                  <a:pt x="1175" y="801"/>
                  <a:pt x="1179" y="875"/>
                </a:cubicBezTo>
                <a:cubicBezTo>
                  <a:pt x="923" y="965"/>
                  <a:pt x="781" y="1182"/>
                  <a:pt x="744" y="1458"/>
                </a:cubicBezTo>
                <a:cubicBezTo>
                  <a:pt x="744" y="1460"/>
                  <a:pt x="744" y="1462"/>
                  <a:pt x="744" y="1464"/>
                </a:cubicBezTo>
                <a:cubicBezTo>
                  <a:pt x="744" y="853"/>
                  <a:pt x="744" y="853"/>
                  <a:pt x="744" y="853"/>
                </a:cubicBezTo>
                <a:cubicBezTo>
                  <a:pt x="906" y="853"/>
                  <a:pt x="906" y="853"/>
                  <a:pt x="906" y="853"/>
                </a:cubicBezTo>
                <a:cubicBezTo>
                  <a:pt x="906" y="708"/>
                  <a:pt x="906" y="708"/>
                  <a:pt x="906" y="708"/>
                </a:cubicBezTo>
                <a:cubicBezTo>
                  <a:pt x="326" y="708"/>
                  <a:pt x="326" y="708"/>
                  <a:pt x="326" y="708"/>
                </a:cubicBezTo>
                <a:cubicBezTo>
                  <a:pt x="326" y="707"/>
                  <a:pt x="326" y="704"/>
                  <a:pt x="326" y="702"/>
                </a:cubicBezTo>
                <a:cubicBezTo>
                  <a:pt x="326" y="700"/>
                  <a:pt x="326" y="698"/>
                  <a:pt x="326" y="696"/>
                </a:cubicBezTo>
                <a:cubicBezTo>
                  <a:pt x="327" y="684"/>
                  <a:pt x="329" y="680"/>
                  <a:pt x="341" y="678"/>
                </a:cubicBezTo>
                <a:cubicBezTo>
                  <a:pt x="344" y="677"/>
                  <a:pt x="348" y="677"/>
                  <a:pt x="352" y="677"/>
                </a:cubicBezTo>
                <a:cubicBezTo>
                  <a:pt x="352" y="687"/>
                  <a:pt x="352" y="687"/>
                  <a:pt x="352" y="687"/>
                </a:cubicBezTo>
                <a:cubicBezTo>
                  <a:pt x="508" y="687"/>
                  <a:pt x="508" y="687"/>
                  <a:pt x="508" y="687"/>
                </a:cubicBezTo>
                <a:cubicBezTo>
                  <a:pt x="512" y="688"/>
                  <a:pt x="517" y="689"/>
                  <a:pt x="521" y="689"/>
                </a:cubicBezTo>
                <a:cubicBezTo>
                  <a:pt x="527" y="689"/>
                  <a:pt x="533" y="687"/>
                  <a:pt x="536" y="683"/>
                </a:cubicBezTo>
                <a:cubicBezTo>
                  <a:pt x="538" y="680"/>
                  <a:pt x="538" y="677"/>
                  <a:pt x="538" y="674"/>
                </a:cubicBezTo>
                <a:cubicBezTo>
                  <a:pt x="538" y="671"/>
                  <a:pt x="538" y="668"/>
                  <a:pt x="539" y="666"/>
                </a:cubicBezTo>
                <a:cubicBezTo>
                  <a:pt x="542" y="663"/>
                  <a:pt x="546" y="662"/>
                  <a:pt x="549" y="661"/>
                </a:cubicBezTo>
                <a:cubicBezTo>
                  <a:pt x="546" y="668"/>
                  <a:pt x="544" y="674"/>
                  <a:pt x="544" y="681"/>
                </a:cubicBezTo>
                <a:cubicBezTo>
                  <a:pt x="720" y="681"/>
                  <a:pt x="720" y="681"/>
                  <a:pt x="720" y="681"/>
                </a:cubicBezTo>
                <a:cubicBezTo>
                  <a:pt x="720" y="647"/>
                  <a:pt x="681" y="620"/>
                  <a:pt x="632" y="620"/>
                </a:cubicBezTo>
                <a:cubicBezTo>
                  <a:pt x="617" y="620"/>
                  <a:pt x="603" y="623"/>
                  <a:pt x="590" y="627"/>
                </a:cubicBezTo>
                <a:cubicBezTo>
                  <a:pt x="593" y="656"/>
                  <a:pt x="566" y="654"/>
                  <a:pt x="555" y="651"/>
                </a:cubicBezTo>
                <a:cubicBezTo>
                  <a:pt x="554" y="653"/>
                  <a:pt x="553" y="655"/>
                  <a:pt x="552" y="656"/>
                </a:cubicBezTo>
                <a:cubicBezTo>
                  <a:pt x="552" y="656"/>
                  <a:pt x="551" y="656"/>
                  <a:pt x="551" y="656"/>
                </a:cubicBezTo>
                <a:cubicBezTo>
                  <a:pt x="546" y="656"/>
                  <a:pt x="539" y="659"/>
                  <a:pt x="536" y="663"/>
                </a:cubicBezTo>
                <a:cubicBezTo>
                  <a:pt x="533" y="666"/>
                  <a:pt x="533" y="670"/>
                  <a:pt x="533" y="674"/>
                </a:cubicBezTo>
                <a:cubicBezTo>
                  <a:pt x="533" y="676"/>
                  <a:pt x="533" y="679"/>
                  <a:pt x="532" y="680"/>
                </a:cubicBezTo>
                <a:cubicBezTo>
                  <a:pt x="530" y="682"/>
                  <a:pt x="527" y="683"/>
                  <a:pt x="523" y="683"/>
                </a:cubicBezTo>
                <a:cubicBezTo>
                  <a:pt x="523" y="659"/>
                  <a:pt x="523" y="659"/>
                  <a:pt x="523" y="659"/>
                </a:cubicBezTo>
                <a:cubicBezTo>
                  <a:pt x="352" y="659"/>
                  <a:pt x="352" y="659"/>
                  <a:pt x="352" y="659"/>
                </a:cubicBezTo>
                <a:cubicBezTo>
                  <a:pt x="352" y="672"/>
                  <a:pt x="352" y="672"/>
                  <a:pt x="352" y="672"/>
                </a:cubicBezTo>
                <a:cubicBezTo>
                  <a:pt x="347" y="672"/>
                  <a:pt x="343" y="672"/>
                  <a:pt x="340" y="673"/>
                </a:cubicBezTo>
                <a:cubicBezTo>
                  <a:pt x="325" y="676"/>
                  <a:pt x="322" y="683"/>
                  <a:pt x="321" y="696"/>
                </a:cubicBezTo>
                <a:cubicBezTo>
                  <a:pt x="321" y="698"/>
                  <a:pt x="321" y="700"/>
                  <a:pt x="321" y="702"/>
                </a:cubicBezTo>
                <a:cubicBezTo>
                  <a:pt x="321" y="705"/>
                  <a:pt x="321" y="707"/>
                  <a:pt x="320" y="708"/>
                </a:cubicBezTo>
                <a:cubicBezTo>
                  <a:pt x="0" y="708"/>
                  <a:pt x="0" y="708"/>
                  <a:pt x="0" y="708"/>
                </a:cubicBezTo>
                <a:cubicBezTo>
                  <a:pt x="0" y="853"/>
                  <a:pt x="0" y="853"/>
                  <a:pt x="0" y="853"/>
                </a:cubicBezTo>
                <a:cubicBezTo>
                  <a:pt x="88" y="853"/>
                  <a:pt x="88" y="853"/>
                  <a:pt x="88" y="853"/>
                </a:cubicBezTo>
                <a:cubicBezTo>
                  <a:pt x="88" y="1553"/>
                  <a:pt x="88" y="1553"/>
                  <a:pt x="88" y="1553"/>
                </a:cubicBezTo>
                <a:cubicBezTo>
                  <a:pt x="744" y="1553"/>
                  <a:pt x="744" y="1553"/>
                  <a:pt x="744" y="1553"/>
                </a:cubicBezTo>
                <a:cubicBezTo>
                  <a:pt x="744" y="1483"/>
                  <a:pt x="744" y="1483"/>
                  <a:pt x="744" y="1483"/>
                </a:cubicBezTo>
                <a:cubicBezTo>
                  <a:pt x="755" y="1591"/>
                  <a:pt x="939" y="1581"/>
                  <a:pt x="955" y="1458"/>
                </a:cubicBezTo>
                <a:cubicBezTo>
                  <a:pt x="983" y="1244"/>
                  <a:pt x="1108" y="1102"/>
                  <a:pt x="1317" y="1054"/>
                </a:cubicBezTo>
                <a:cubicBezTo>
                  <a:pt x="1404" y="1068"/>
                  <a:pt x="1500" y="1018"/>
                  <a:pt x="1497" y="905"/>
                </a:cubicBezTo>
                <a:close/>
                <a:moveTo>
                  <a:pt x="238" y="233"/>
                </a:moveTo>
                <a:cubicBezTo>
                  <a:pt x="264" y="611"/>
                  <a:pt x="264" y="611"/>
                  <a:pt x="264" y="611"/>
                </a:cubicBezTo>
                <a:cubicBezTo>
                  <a:pt x="194" y="616"/>
                  <a:pt x="194" y="616"/>
                  <a:pt x="194" y="616"/>
                </a:cubicBezTo>
                <a:cubicBezTo>
                  <a:pt x="168" y="238"/>
                  <a:pt x="168" y="238"/>
                  <a:pt x="168" y="238"/>
                </a:cubicBezTo>
                <a:lnTo>
                  <a:pt x="238" y="23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9" name="圆角矩形 18"/>
          <p:cNvSpPr/>
          <p:nvPr>
            <p:custDataLst>
              <p:tags r:id="rId11"/>
            </p:custDataLst>
          </p:nvPr>
        </p:nvSpPr>
        <p:spPr>
          <a:xfrm>
            <a:off x="9374204" y="3637841"/>
            <a:ext cx="999735" cy="99973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cxnSp>
        <p:nvCxnSpPr>
          <p:cNvPr id="70" name="直接连接符 69"/>
          <p:cNvCxnSpPr>
            <a:stCxn id="24" idx="0"/>
            <a:endCxn id="48" idx="1"/>
          </p:cNvCxnSpPr>
          <p:nvPr>
            <p:custDataLst>
              <p:tags r:id="rId12"/>
            </p:custDataLst>
          </p:nvPr>
        </p:nvCxnSpPr>
        <p:spPr>
          <a:xfrm flipV="1">
            <a:off x="2323714" y="2089789"/>
            <a:ext cx="1377616" cy="1548053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48" idx="3"/>
            <a:endCxn id="53" idx="0"/>
          </p:cNvCxnSpPr>
          <p:nvPr>
            <p:custDataLst>
              <p:tags r:id="rId13"/>
            </p:custDataLst>
          </p:nvPr>
        </p:nvCxnSpPr>
        <p:spPr>
          <a:xfrm>
            <a:off x="4701065" y="2089789"/>
            <a:ext cx="1393600" cy="1548053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>
            <a:stCxn id="53" idx="0"/>
            <a:endCxn id="56" idx="1"/>
          </p:cNvCxnSpPr>
          <p:nvPr>
            <p:custDataLst>
              <p:tags r:id="rId14"/>
            </p:custDataLst>
          </p:nvPr>
        </p:nvCxnSpPr>
        <p:spPr>
          <a:xfrm flipV="1">
            <a:off x="6094665" y="2099470"/>
            <a:ext cx="1387456" cy="1538371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>
            <a:stCxn id="56" idx="3"/>
            <a:endCxn id="59" idx="0"/>
          </p:cNvCxnSpPr>
          <p:nvPr>
            <p:custDataLst>
              <p:tags r:id="rId15"/>
            </p:custDataLst>
          </p:nvPr>
        </p:nvCxnSpPr>
        <p:spPr>
          <a:xfrm>
            <a:off x="8481857" y="2099470"/>
            <a:ext cx="1392215" cy="153837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5076602" y="4779076"/>
            <a:ext cx="2036127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术后护理：保持伤口清洁，避免感染</a:t>
            </a:r>
          </a:p>
        </p:txBody>
      </p: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6964490" y="2838443"/>
            <a:ext cx="2034998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心理调适：保持乐观心态，减轻心理压力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3183698" y="2838443"/>
            <a:ext cx="2034998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术后活动：适当进行轻度活动，如散步、慢跑等</a:t>
            </a:r>
          </a:p>
        </p:txBody>
      </p:sp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8856008" y="4779076"/>
            <a:ext cx="2036127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定期复查：术后定期到医院复查，确保康复效果</a:t>
            </a:r>
          </a:p>
        </p:txBody>
      </p:sp>
      <p:sp>
        <p:nvSpPr>
          <p:cNvPr id="7" name="文本框 6"/>
          <p:cNvSpPr txBox="1"/>
          <p:nvPr>
            <p:custDataLst>
              <p:tags r:id="rId20"/>
            </p:custDataLst>
          </p:nvPr>
        </p:nvSpPr>
        <p:spPr>
          <a:xfrm>
            <a:off x="1306215" y="4779076"/>
            <a:ext cx="2034998" cy="125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Segoe UI" panose="020b0502040204020203" pitchFamily="34" charset="0"/>
                <a:ea typeface="微软雅黑 Light" panose="020b0502040204020203" pitchFamily="34" charset="-122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术后饮食：注意营养均衡，避免辛辣刺激性食物</a:t>
            </a:r>
          </a:p>
        </p:txBody>
      </p:sp>
      <p:grpSp>
        <p:nvGrpSpPr>
          <p:cNvPr id="20" name="组合 19"/>
          <p:cNvGrpSpPr>
            <a:grpSpLocks noChangeAspect="1"/>
          </p:cNvGrpSpPr>
          <p:nvPr>
            <p:custDataLst>
              <p:tags r:id="rId21"/>
            </p:custDataLst>
          </p:nvPr>
        </p:nvGrpSpPr>
        <p:grpSpPr>
          <a:xfrm>
            <a:off x="3867952" y="1756983"/>
            <a:ext cx="666490" cy="665610"/>
            <a:chOff x="1568450" y="430213"/>
            <a:chExt cx="6010275" cy="6002338"/>
          </a:xfrm>
          <a:solidFill>
            <a:schemeClr val="bg1"/>
          </a:solidFill>
        </p:grpSpPr>
        <p:sp>
          <p:nvSpPr>
            <p:cNvPr id="21" name="Freeform 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1568450" y="430213"/>
              <a:ext cx="6010275" cy="6002338"/>
            </a:xfrm>
            <a:custGeom>
              <a:gdLst>
                <a:gd name="T0" fmla="*/ 1385 w 1600"/>
                <a:gd name="T1" fmla="*/ 241 h 1598"/>
                <a:gd name="T2" fmla="*/ 1385 w 1600"/>
                <a:gd name="T3" fmla="*/ 0 h 1598"/>
                <a:gd name="T4" fmla="*/ 215 w 1600"/>
                <a:gd name="T5" fmla="*/ 0 h 1598"/>
                <a:gd name="T6" fmla="*/ 215 w 1600"/>
                <a:gd name="T7" fmla="*/ 241 h 1598"/>
                <a:gd name="T8" fmla="*/ 0 w 1600"/>
                <a:gd name="T9" fmla="*/ 241 h 1598"/>
                <a:gd name="T10" fmla="*/ 0 w 1600"/>
                <a:gd name="T11" fmla="*/ 532 h 1598"/>
                <a:gd name="T12" fmla="*/ 162 w 1600"/>
                <a:gd name="T13" fmla="*/ 694 h 1598"/>
                <a:gd name="T14" fmla="*/ 269 w 1600"/>
                <a:gd name="T15" fmla="*/ 694 h 1598"/>
                <a:gd name="T16" fmla="*/ 751 w 1600"/>
                <a:gd name="T17" fmla="*/ 1031 h 1598"/>
                <a:gd name="T18" fmla="*/ 751 w 1600"/>
                <a:gd name="T19" fmla="*/ 1383 h 1598"/>
                <a:gd name="T20" fmla="*/ 574 w 1600"/>
                <a:gd name="T21" fmla="*/ 1383 h 1598"/>
                <a:gd name="T22" fmla="*/ 574 w 1600"/>
                <a:gd name="T23" fmla="*/ 1501 h 1598"/>
                <a:gd name="T24" fmla="*/ 485 w 1600"/>
                <a:gd name="T25" fmla="*/ 1501 h 1598"/>
                <a:gd name="T26" fmla="*/ 485 w 1600"/>
                <a:gd name="T27" fmla="*/ 1598 h 1598"/>
                <a:gd name="T28" fmla="*/ 1114 w 1600"/>
                <a:gd name="T29" fmla="*/ 1598 h 1598"/>
                <a:gd name="T30" fmla="*/ 1114 w 1600"/>
                <a:gd name="T31" fmla="*/ 1501 h 1598"/>
                <a:gd name="T32" fmla="*/ 1025 w 1600"/>
                <a:gd name="T33" fmla="*/ 1501 h 1598"/>
                <a:gd name="T34" fmla="*/ 1025 w 1600"/>
                <a:gd name="T35" fmla="*/ 1383 h 1598"/>
                <a:gd name="T36" fmla="*/ 848 w 1600"/>
                <a:gd name="T37" fmla="*/ 1383 h 1598"/>
                <a:gd name="T38" fmla="*/ 848 w 1600"/>
                <a:gd name="T39" fmla="*/ 1031 h 1598"/>
                <a:gd name="T40" fmla="*/ 1330 w 1600"/>
                <a:gd name="T41" fmla="*/ 694 h 1598"/>
                <a:gd name="T42" fmla="*/ 1438 w 1600"/>
                <a:gd name="T43" fmla="*/ 694 h 1598"/>
                <a:gd name="T44" fmla="*/ 1600 w 1600"/>
                <a:gd name="T45" fmla="*/ 532 h 1598"/>
                <a:gd name="T46" fmla="*/ 1600 w 1600"/>
                <a:gd name="T47" fmla="*/ 241 h 1598"/>
                <a:gd name="T48" fmla="*/ 1385 w 1600"/>
                <a:gd name="T49" fmla="*/ 241 h 1598"/>
                <a:gd name="T50" fmla="*/ 928 w 1600"/>
                <a:gd name="T51" fmla="*/ 1501 h 1598"/>
                <a:gd name="T52" fmla="*/ 671 w 1600"/>
                <a:gd name="T53" fmla="*/ 1501 h 1598"/>
                <a:gd name="T54" fmla="*/ 671 w 1600"/>
                <a:gd name="T55" fmla="*/ 1480 h 1598"/>
                <a:gd name="T56" fmla="*/ 928 w 1600"/>
                <a:gd name="T57" fmla="*/ 1480 h 1598"/>
                <a:gd name="T58" fmla="*/ 928 w 1600"/>
                <a:gd name="T59" fmla="*/ 1501 h 1598"/>
                <a:gd name="T60" fmla="*/ 162 w 1600"/>
                <a:gd name="T61" fmla="*/ 597 h 1598"/>
                <a:gd name="T62" fmla="*/ 97 w 1600"/>
                <a:gd name="T63" fmla="*/ 532 h 1598"/>
                <a:gd name="T64" fmla="*/ 97 w 1600"/>
                <a:gd name="T65" fmla="*/ 338 h 1598"/>
                <a:gd name="T66" fmla="*/ 215 w 1600"/>
                <a:gd name="T67" fmla="*/ 338 h 1598"/>
                <a:gd name="T68" fmla="*/ 215 w 1600"/>
                <a:gd name="T69" fmla="*/ 448 h 1598"/>
                <a:gd name="T70" fmla="*/ 234 w 1600"/>
                <a:gd name="T71" fmla="*/ 597 h 1598"/>
                <a:gd name="T72" fmla="*/ 162 w 1600"/>
                <a:gd name="T73" fmla="*/ 597 h 1598"/>
                <a:gd name="T74" fmla="*/ 1288 w 1600"/>
                <a:gd name="T75" fmla="*/ 448 h 1598"/>
                <a:gd name="T76" fmla="*/ 800 w 1600"/>
                <a:gd name="T77" fmla="*/ 936 h 1598"/>
                <a:gd name="T78" fmla="*/ 312 w 1600"/>
                <a:gd name="T79" fmla="*/ 448 h 1598"/>
                <a:gd name="T80" fmla="*/ 312 w 1600"/>
                <a:gd name="T81" fmla="*/ 97 h 1598"/>
                <a:gd name="T82" fmla="*/ 1288 w 1600"/>
                <a:gd name="T83" fmla="*/ 97 h 1598"/>
                <a:gd name="T84" fmla="*/ 1288 w 1600"/>
                <a:gd name="T85" fmla="*/ 448 h 1598"/>
                <a:gd name="T86" fmla="*/ 1503 w 1600"/>
                <a:gd name="T87" fmla="*/ 532 h 1598"/>
                <a:gd name="T88" fmla="*/ 1438 w 1600"/>
                <a:gd name="T89" fmla="*/ 597 h 1598"/>
                <a:gd name="T90" fmla="*/ 1366 w 1600"/>
                <a:gd name="T91" fmla="*/ 597 h 1598"/>
                <a:gd name="T92" fmla="*/ 1385 w 1600"/>
                <a:gd name="T93" fmla="*/ 448 h 1598"/>
                <a:gd name="T94" fmla="*/ 1385 w 1600"/>
                <a:gd name="T95" fmla="*/ 338 h 1598"/>
                <a:gd name="T96" fmla="*/ 1503 w 1600"/>
                <a:gd name="T97" fmla="*/ 338 h 1598"/>
                <a:gd name="T98" fmla="*/ 1503 w 1600"/>
                <a:gd name="T99" fmla="*/ 532 h 15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0" h="1598">
                  <a:moveTo>
                    <a:pt x="1385" y="241"/>
                  </a:moveTo>
                  <a:cubicBezTo>
                    <a:pt x="1385" y="0"/>
                    <a:pt x="1385" y="0"/>
                    <a:pt x="1385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5" y="241"/>
                    <a:pt x="215" y="241"/>
                    <a:pt x="215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622"/>
                    <a:pt x="73" y="694"/>
                    <a:pt x="162" y="694"/>
                  </a:cubicBezTo>
                  <a:cubicBezTo>
                    <a:pt x="269" y="694"/>
                    <a:pt x="269" y="694"/>
                    <a:pt x="269" y="694"/>
                  </a:cubicBezTo>
                  <a:cubicBezTo>
                    <a:pt x="356" y="880"/>
                    <a:pt x="537" y="1014"/>
                    <a:pt x="751" y="1031"/>
                  </a:cubicBezTo>
                  <a:cubicBezTo>
                    <a:pt x="751" y="1383"/>
                    <a:pt x="751" y="1383"/>
                    <a:pt x="751" y="1383"/>
                  </a:cubicBezTo>
                  <a:cubicBezTo>
                    <a:pt x="574" y="1383"/>
                    <a:pt x="574" y="1383"/>
                    <a:pt x="574" y="1383"/>
                  </a:cubicBezTo>
                  <a:cubicBezTo>
                    <a:pt x="574" y="1501"/>
                    <a:pt x="574" y="1501"/>
                    <a:pt x="574" y="1501"/>
                  </a:cubicBezTo>
                  <a:cubicBezTo>
                    <a:pt x="485" y="1501"/>
                    <a:pt x="485" y="1501"/>
                    <a:pt x="485" y="1501"/>
                  </a:cubicBezTo>
                  <a:cubicBezTo>
                    <a:pt x="485" y="1598"/>
                    <a:pt x="485" y="1598"/>
                    <a:pt x="485" y="1598"/>
                  </a:cubicBezTo>
                  <a:cubicBezTo>
                    <a:pt x="1114" y="1598"/>
                    <a:pt x="1114" y="1598"/>
                    <a:pt x="1114" y="1598"/>
                  </a:cubicBezTo>
                  <a:cubicBezTo>
                    <a:pt x="1114" y="1501"/>
                    <a:pt x="1114" y="1501"/>
                    <a:pt x="1114" y="1501"/>
                  </a:cubicBezTo>
                  <a:cubicBezTo>
                    <a:pt x="1025" y="1501"/>
                    <a:pt x="1025" y="1501"/>
                    <a:pt x="1025" y="1501"/>
                  </a:cubicBezTo>
                  <a:cubicBezTo>
                    <a:pt x="1025" y="1383"/>
                    <a:pt x="1025" y="1383"/>
                    <a:pt x="1025" y="1383"/>
                  </a:cubicBezTo>
                  <a:cubicBezTo>
                    <a:pt x="848" y="1383"/>
                    <a:pt x="848" y="1383"/>
                    <a:pt x="848" y="1383"/>
                  </a:cubicBezTo>
                  <a:cubicBezTo>
                    <a:pt x="848" y="1031"/>
                    <a:pt x="848" y="1031"/>
                    <a:pt x="848" y="1031"/>
                  </a:cubicBezTo>
                  <a:cubicBezTo>
                    <a:pt x="1062" y="1014"/>
                    <a:pt x="1244" y="880"/>
                    <a:pt x="1330" y="694"/>
                  </a:cubicBezTo>
                  <a:cubicBezTo>
                    <a:pt x="1438" y="694"/>
                    <a:pt x="1438" y="694"/>
                    <a:pt x="1438" y="694"/>
                  </a:cubicBezTo>
                  <a:cubicBezTo>
                    <a:pt x="1527" y="694"/>
                    <a:pt x="1600" y="622"/>
                    <a:pt x="1600" y="532"/>
                  </a:cubicBezTo>
                  <a:cubicBezTo>
                    <a:pt x="1600" y="241"/>
                    <a:pt x="1600" y="241"/>
                    <a:pt x="1600" y="241"/>
                  </a:cubicBezTo>
                  <a:lnTo>
                    <a:pt x="1385" y="241"/>
                  </a:lnTo>
                  <a:close/>
                  <a:moveTo>
                    <a:pt x="928" y="1501"/>
                  </a:moveTo>
                  <a:cubicBezTo>
                    <a:pt x="671" y="1501"/>
                    <a:pt x="671" y="1501"/>
                    <a:pt x="671" y="1501"/>
                  </a:cubicBezTo>
                  <a:cubicBezTo>
                    <a:pt x="671" y="1480"/>
                    <a:pt x="671" y="1480"/>
                    <a:pt x="671" y="1480"/>
                  </a:cubicBezTo>
                  <a:cubicBezTo>
                    <a:pt x="928" y="1480"/>
                    <a:pt x="928" y="1480"/>
                    <a:pt x="928" y="1480"/>
                  </a:cubicBezTo>
                  <a:lnTo>
                    <a:pt x="928" y="1501"/>
                  </a:lnTo>
                  <a:close/>
                  <a:moveTo>
                    <a:pt x="162" y="597"/>
                  </a:moveTo>
                  <a:cubicBezTo>
                    <a:pt x="126" y="597"/>
                    <a:pt x="97" y="568"/>
                    <a:pt x="97" y="532"/>
                  </a:cubicBezTo>
                  <a:cubicBezTo>
                    <a:pt x="97" y="338"/>
                    <a:pt x="97" y="338"/>
                    <a:pt x="97" y="338"/>
                  </a:cubicBezTo>
                  <a:cubicBezTo>
                    <a:pt x="215" y="338"/>
                    <a:pt x="215" y="338"/>
                    <a:pt x="215" y="338"/>
                  </a:cubicBezTo>
                  <a:cubicBezTo>
                    <a:pt x="215" y="448"/>
                    <a:pt x="215" y="448"/>
                    <a:pt x="215" y="448"/>
                  </a:cubicBezTo>
                  <a:cubicBezTo>
                    <a:pt x="215" y="500"/>
                    <a:pt x="221" y="550"/>
                    <a:pt x="234" y="597"/>
                  </a:cubicBezTo>
                  <a:cubicBezTo>
                    <a:pt x="162" y="597"/>
                    <a:pt x="162" y="597"/>
                    <a:pt x="162" y="597"/>
                  </a:cubicBezTo>
                  <a:close/>
                  <a:moveTo>
                    <a:pt x="1288" y="448"/>
                  </a:moveTo>
                  <a:cubicBezTo>
                    <a:pt x="1288" y="717"/>
                    <a:pt x="1069" y="936"/>
                    <a:pt x="800" y="936"/>
                  </a:cubicBezTo>
                  <a:cubicBezTo>
                    <a:pt x="531" y="936"/>
                    <a:pt x="312" y="717"/>
                    <a:pt x="312" y="448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1288" y="97"/>
                    <a:pt x="1288" y="97"/>
                    <a:pt x="1288" y="97"/>
                  </a:cubicBezTo>
                  <a:cubicBezTo>
                    <a:pt x="1288" y="448"/>
                    <a:pt x="1288" y="448"/>
                    <a:pt x="1288" y="448"/>
                  </a:cubicBezTo>
                  <a:close/>
                  <a:moveTo>
                    <a:pt x="1503" y="532"/>
                  </a:moveTo>
                  <a:cubicBezTo>
                    <a:pt x="1503" y="568"/>
                    <a:pt x="1474" y="597"/>
                    <a:pt x="1438" y="597"/>
                  </a:cubicBezTo>
                  <a:cubicBezTo>
                    <a:pt x="1366" y="597"/>
                    <a:pt x="1366" y="597"/>
                    <a:pt x="1366" y="597"/>
                  </a:cubicBezTo>
                  <a:cubicBezTo>
                    <a:pt x="1378" y="550"/>
                    <a:pt x="1385" y="500"/>
                    <a:pt x="1385" y="448"/>
                  </a:cubicBezTo>
                  <a:cubicBezTo>
                    <a:pt x="1385" y="338"/>
                    <a:pt x="1385" y="338"/>
                    <a:pt x="1385" y="338"/>
                  </a:cubicBezTo>
                  <a:cubicBezTo>
                    <a:pt x="1503" y="338"/>
                    <a:pt x="1503" y="338"/>
                    <a:pt x="1503" y="338"/>
                  </a:cubicBezTo>
                  <a:lnTo>
                    <a:pt x="1503" y="5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/>
            <p:nvPr>
              <p:custDataLst>
                <p:tags r:id="rId23"/>
              </p:custDataLst>
            </p:nvPr>
          </p:nvSpPr>
          <p:spPr bwMode="auto">
            <a:xfrm>
              <a:off x="3841750" y="1519238"/>
              <a:ext cx="1460500" cy="1389063"/>
            </a:xfrm>
            <a:custGeom>
              <a:gdLst>
                <a:gd name="T0" fmla="*/ 175 w 920"/>
                <a:gd name="T1" fmla="*/ 875 h 875"/>
                <a:gd name="T2" fmla="*/ 461 w 920"/>
                <a:gd name="T3" fmla="*/ 726 h 875"/>
                <a:gd name="T4" fmla="*/ 745 w 920"/>
                <a:gd name="T5" fmla="*/ 875 h 875"/>
                <a:gd name="T6" fmla="*/ 691 w 920"/>
                <a:gd name="T7" fmla="*/ 558 h 875"/>
                <a:gd name="T8" fmla="*/ 920 w 920"/>
                <a:gd name="T9" fmla="*/ 333 h 875"/>
                <a:gd name="T10" fmla="*/ 603 w 920"/>
                <a:gd name="T11" fmla="*/ 288 h 875"/>
                <a:gd name="T12" fmla="*/ 461 w 920"/>
                <a:gd name="T13" fmla="*/ 0 h 875"/>
                <a:gd name="T14" fmla="*/ 317 w 920"/>
                <a:gd name="T15" fmla="*/ 288 h 875"/>
                <a:gd name="T16" fmla="*/ 0 w 920"/>
                <a:gd name="T17" fmla="*/ 333 h 875"/>
                <a:gd name="T18" fmla="*/ 229 w 920"/>
                <a:gd name="T19" fmla="*/ 558 h 875"/>
                <a:gd name="T20" fmla="*/ 175 w 920"/>
                <a:gd name="T21" fmla="*/ 875 h 87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0" h="875">
                  <a:moveTo>
                    <a:pt x="175" y="875"/>
                  </a:moveTo>
                  <a:lnTo>
                    <a:pt x="461" y="726"/>
                  </a:lnTo>
                  <a:lnTo>
                    <a:pt x="745" y="875"/>
                  </a:lnTo>
                  <a:lnTo>
                    <a:pt x="691" y="558"/>
                  </a:lnTo>
                  <a:lnTo>
                    <a:pt x="920" y="333"/>
                  </a:lnTo>
                  <a:lnTo>
                    <a:pt x="603" y="288"/>
                  </a:lnTo>
                  <a:lnTo>
                    <a:pt x="461" y="0"/>
                  </a:lnTo>
                  <a:lnTo>
                    <a:pt x="317" y="288"/>
                  </a:lnTo>
                  <a:lnTo>
                    <a:pt x="0" y="333"/>
                  </a:lnTo>
                  <a:lnTo>
                    <a:pt x="229" y="558"/>
                  </a:lnTo>
                  <a:lnTo>
                    <a:pt x="175" y="8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>
            <a:grpSpLocks noChangeAspect="1"/>
          </p:cNvGrpSpPr>
          <p:nvPr>
            <p:custDataLst>
              <p:tags r:id="rId24"/>
            </p:custDataLst>
          </p:nvPr>
        </p:nvGrpSpPr>
        <p:grpSpPr>
          <a:xfrm>
            <a:off x="9499171" y="3788291"/>
            <a:ext cx="749801" cy="698834"/>
            <a:chOff x="773113" y="34925"/>
            <a:chExt cx="7286625" cy="6791326"/>
          </a:xfrm>
          <a:solidFill>
            <a:schemeClr val="bg1"/>
          </a:solidFill>
        </p:grpSpPr>
        <p:sp>
          <p:nvSpPr>
            <p:cNvPr id="26" name="Freeform 22"/>
            <p:cNvSpPr/>
            <p:nvPr>
              <p:custDataLst>
                <p:tags r:id="rId25"/>
              </p:custDataLst>
            </p:nvPr>
          </p:nvSpPr>
          <p:spPr bwMode="auto">
            <a:xfrm>
              <a:off x="773113" y="3963988"/>
              <a:ext cx="5700713" cy="2862263"/>
            </a:xfrm>
            <a:custGeom>
              <a:gdLst>
                <a:gd name="T0" fmla="*/ 1224 w 1518"/>
                <a:gd name="T1" fmla="*/ 175 h 762"/>
                <a:gd name="T2" fmla="*/ 1022 w 1518"/>
                <a:gd name="T3" fmla="*/ 82 h 762"/>
                <a:gd name="T4" fmla="*/ 924 w 1518"/>
                <a:gd name="T5" fmla="*/ 0 h 762"/>
                <a:gd name="T6" fmla="*/ 769 w 1518"/>
                <a:gd name="T7" fmla="*/ 155 h 762"/>
                <a:gd name="T8" fmla="*/ 836 w 1518"/>
                <a:gd name="T9" fmla="*/ 603 h 762"/>
                <a:gd name="T10" fmla="*/ 835 w 1518"/>
                <a:gd name="T11" fmla="*/ 607 h 762"/>
                <a:gd name="T12" fmla="*/ 764 w 1518"/>
                <a:gd name="T13" fmla="*/ 704 h 762"/>
                <a:gd name="T14" fmla="*/ 759 w 1518"/>
                <a:gd name="T15" fmla="*/ 707 h 762"/>
                <a:gd name="T16" fmla="*/ 754 w 1518"/>
                <a:gd name="T17" fmla="*/ 704 h 762"/>
                <a:gd name="T18" fmla="*/ 683 w 1518"/>
                <a:gd name="T19" fmla="*/ 607 h 762"/>
                <a:gd name="T20" fmla="*/ 682 w 1518"/>
                <a:gd name="T21" fmla="*/ 603 h 762"/>
                <a:gd name="T22" fmla="*/ 749 w 1518"/>
                <a:gd name="T23" fmla="*/ 155 h 762"/>
                <a:gd name="T24" fmla="*/ 594 w 1518"/>
                <a:gd name="T25" fmla="*/ 0 h 762"/>
                <a:gd name="T26" fmla="*/ 497 w 1518"/>
                <a:gd name="T27" fmla="*/ 82 h 762"/>
                <a:gd name="T28" fmla="*/ 294 w 1518"/>
                <a:gd name="T29" fmla="*/ 175 h 762"/>
                <a:gd name="T30" fmla="*/ 220 w 1518"/>
                <a:gd name="T31" fmla="*/ 239 h 762"/>
                <a:gd name="T32" fmla="*/ 119 w 1518"/>
                <a:gd name="T33" fmla="*/ 762 h 762"/>
                <a:gd name="T34" fmla="*/ 1399 w 1518"/>
                <a:gd name="T35" fmla="*/ 762 h 762"/>
                <a:gd name="T36" fmla="*/ 1298 w 1518"/>
                <a:gd name="T37" fmla="*/ 239 h 762"/>
                <a:gd name="T38" fmla="*/ 1224 w 1518"/>
                <a:gd name="T39" fmla="*/ 175 h 76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18" h="762">
                  <a:moveTo>
                    <a:pt x="1224" y="175"/>
                  </a:moveTo>
                  <a:cubicBezTo>
                    <a:pt x="1022" y="82"/>
                    <a:pt x="1022" y="82"/>
                    <a:pt x="1022" y="82"/>
                  </a:cubicBezTo>
                  <a:cubicBezTo>
                    <a:pt x="924" y="0"/>
                    <a:pt x="924" y="0"/>
                    <a:pt x="924" y="0"/>
                  </a:cubicBezTo>
                  <a:cubicBezTo>
                    <a:pt x="769" y="155"/>
                    <a:pt x="769" y="155"/>
                    <a:pt x="769" y="155"/>
                  </a:cubicBezTo>
                  <a:cubicBezTo>
                    <a:pt x="836" y="603"/>
                    <a:pt x="836" y="603"/>
                    <a:pt x="836" y="603"/>
                  </a:cubicBezTo>
                  <a:cubicBezTo>
                    <a:pt x="836" y="604"/>
                    <a:pt x="836" y="606"/>
                    <a:pt x="835" y="607"/>
                  </a:cubicBezTo>
                  <a:cubicBezTo>
                    <a:pt x="764" y="704"/>
                    <a:pt x="764" y="704"/>
                    <a:pt x="764" y="704"/>
                  </a:cubicBezTo>
                  <a:cubicBezTo>
                    <a:pt x="763" y="706"/>
                    <a:pt x="761" y="707"/>
                    <a:pt x="759" y="707"/>
                  </a:cubicBezTo>
                  <a:cubicBezTo>
                    <a:pt x="757" y="707"/>
                    <a:pt x="755" y="706"/>
                    <a:pt x="754" y="704"/>
                  </a:cubicBezTo>
                  <a:cubicBezTo>
                    <a:pt x="683" y="607"/>
                    <a:pt x="683" y="607"/>
                    <a:pt x="683" y="607"/>
                  </a:cubicBezTo>
                  <a:cubicBezTo>
                    <a:pt x="682" y="606"/>
                    <a:pt x="682" y="604"/>
                    <a:pt x="682" y="603"/>
                  </a:cubicBezTo>
                  <a:cubicBezTo>
                    <a:pt x="749" y="155"/>
                    <a:pt x="749" y="155"/>
                    <a:pt x="749" y="155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497" y="82"/>
                    <a:pt x="497" y="82"/>
                    <a:pt x="497" y="82"/>
                  </a:cubicBezTo>
                  <a:cubicBezTo>
                    <a:pt x="294" y="175"/>
                    <a:pt x="294" y="175"/>
                    <a:pt x="294" y="175"/>
                  </a:cubicBezTo>
                  <a:cubicBezTo>
                    <a:pt x="264" y="187"/>
                    <a:pt x="235" y="206"/>
                    <a:pt x="220" y="239"/>
                  </a:cubicBezTo>
                  <a:cubicBezTo>
                    <a:pt x="220" y="239"/>
                    <a:pt x="0" y="762"/>
                    <a:pt x="119" y="762"/>
                  </a:cubicBezTo>
                  <a:cubicBezTo>
                    <a:pt x="1399" y="762"/>
                    <a:pt x="1399" y="762"/>
                    <a:pt x="1399" y="762"/>
                  </a:cubicBezTo>
                  <a:cubicBezTo>
                    <a:pt x="1518" y="762"/>
                    <a:pt x="1298" y="239"/>
                    <a:pt x="1298" y="239"/>
                  </a:cubicBezTo>
                  <a:cubicBezTo>
                    <a:pt x="1285" y="207"/>
                    <a:pt x="1254" y="187"/>
                    <a:pt x="1224" y="1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7" name="Freeform 23"/>
            <p:cNvSpPr/>
            <p:nvPr>
              <p:custDataLst>
                <p:tags r:id="rId26"/>
              </p:custDataLst>
            </p:nvPr>
          </p:nvSpPr>
          <p:spPr bwMode="auto">
            <a:xfrm>
              <a:off x="2244726" y="669925"/>
              <a:ext cx="2757488" cy="3282950"/>
            </a:xfrm>
            <a:custGeom>
              <a:gdLst>
                <a:gd name="T0" fmla="*/ 367 w 734"/>
                <a:gd name="T1" fmla="*/ 874 h 874"/>
                <a:gd name="T2" fmla="*/ 732 w 734"/>
                <a:gd name="T3" fmla="*/ 358 h 874"/>
                <a:gd name="T4" fmla="*/ 367 w 734"/>
                <a:gd name="T5" fmla="*/ 0 h 874"/>
                <a:gd name="T6" fmla="*/ 2 w 734"/>
                <a:gd name="T7" fmla="*/ 358 h 874"/>
                <a:gd name="T8" fmla="*/ 367 w 734"/>
                <a:gd name="T9" fmla="*/ 874 h 87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874">
                  <a:moveTo>
                    <a:pt x="367" y="874"/>
                  </a:moveTo>
                  <a:cubicBezTo>
                    <a:pt x="574" y="874"/>
                    <a:pt x="728" y="681"/>
                    <a:pt x="732" y="358"/>
                  </a:cubicBezTo>
                  <a:cubicBezTo>
                    <a:pt x="734" y="134"/>
                    <a:pt x="627" y="0"/>
                    <a:pt x="367" y="0"/>
                  </a:cubicBezTo>
                  <a:cubicBezTo>
                    <a:pt x="107" y="0"/>
                    <a:pt x="0" y="134"/>
                    <a:pt x="2" y="358"/>
                  </a:cubicBezTo>
                  <a:cubicBezTo>
                    <a:pt x="6" y="681"/>
                    <a:pt x="160" y="874"/>
                    <a:pt x="367" y="8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8" name="Freeform 24"/>
            <p:cNvSpPr/>
            <p:nvPr>
              <p:custDataLst>
                <p:tags r:id="rId27"/>
              </p:custDataLst>
            </p:nvPr>
          </p:nvSpPr>
          <p:spPr bwMode="auto">
            <a:xfrm>
              <a:off x="4856163" y="34925"/>
              <a:ext cx="3203575" cy="3576638"/>
            </a:xfrm>
            <a:custGeom>
              <a:gdLst>
                <a:gd name="T0" fmla="*/ 377 w 853"/>
                <a:gd name="T1" fmla="*/ 0 h 952"/>
                <a:gd name="T2" fmla="*/ 0 w 853"/>
                <a:gd name="T3" fmla="*/ 185 h 952"/>
                <a:gd name="T4" fmla="*/ 26 w 853"/>
                <a:gd name="T5" fmla="*/ 208 h 952"/>
                <a:gd name="T6" fmla="*/ 69 w 853"/>
                <a:gd name="T7" fmla="*/ 262 h 952"/>
                <a:gd name="T8" fmla="*/ 377 w 853"/>
                <a:gd name="T9" fmla="*/ 101 h 952"/>
                <a:gd name="T10" fmla="*/ 752 w 853"/>
                <a:gd name="T11" fmla="*/ 476 h 952"/>
                <a:gd name="T12" fmla="*/ 377 w 853"/>
                <a:gd name="T13" fmla="*/ 851 h 952"/>
                <a:gd name="T14" fmla="*/ 111 w 853"/>
                <a:gd name="T15" fmla="*/ 741 h 952"/>
                <a:gd name="T16" fmla="*/ 77 w 853"/>
                <a:gd name="T17" fmla="*/ 846 h 952"/>
                <a:gd name="T18" fmla="*/ 377 w 853"/>
                <a:gd name="T19" fmla="*/ 952 h 952"/>
                <a:gd name="T20" fmla="*/ 853 w 853"/>
                <a:gd name="T21" fmla="*/ 476 h 952"/>
                <a:gd name="T22" fmla="*/ 377 w 853"/>
                <a:gd name="T23" fmla="*/ 0 h 95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52">
                  <a:moveTo>
                    <a:pt x="377" y="0"/>
                  </a:moveTo>
                  <a:cubicBezTo>
                    <a:pt x="224" y="0"/>
                    <a:pt x="87" y="72"/>
                    <a:pt x="0" y="185"/>
                  </a:cubicBezTo>
                  <a:cubicBezTo>
                    <a:pt x="9" y="192"/>
                    <a:pt x="18" y="200"/>
                    <a:pt x="26" y="208"/>
                  </a:cubicBezTo>
                  <a:cubicBezTo>
                    <a:pt x="42" y="225"/>
                    <a:pt x="56" y="243"/>
                    <a:pt x="69" y="262"/>
                  </a:cubicBezTo>
                  <a:cubicBezTo>
                    <a:pt x="137" y="165"/>
                    <a:pt x="249" y="101"/>
                    <a:pt x="377" y="101"/>
                  </a:cubicBezTo>
                  <a:cubicBezTo>
                    <a:pt x="583" y="101"/>
                    <a:pt x="752" y="269"/>
                    <a:pt x="752" y="476"/>
                  </a:cubicBezTo>
                  <a:cubicBezTo>
                    <a:pt x="752" y="683"/>
                    <a:pt x="583" y="851"/>
                    <a:pt x="377" y="851"/>
                  </a:cubicBezTo>
                  <a:cubicBezTo>
                    <a:pt x="273" y="851"/>
                    <a:pt x="179" y="809"/>
                    <a:pt x="111" y="741"/>
                  </a:cubicBezTo>
                  <a:cubicBezTo>
                    <a:pt x="102" y="778"/>
                    <a:pt x="91" y="813"/>
                    <a:pt x="77" y="846"/>
                  </a:cubicBezTo>
                  <a:cubicBezTo>
                    <a:pt x="159" y="913"/>
                    <a:pt x="263" y="952"/>
                    <a:pt x="377" y="952"/>
                  </a:cubicBezTo>
                  <a:cubicBezTo>
                    <a:pt x="639" y="952"/>
                    <a:pt x="853" y="739"/>
                    <a:pt x="853" y="476"/>
                  </a:cubicBezTo>
                  <a:cubicBezTo>
                    <a:pt x="853" y="214"/>
                    <a:pt x="639" y="0"/>
                    <a:pt x="3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  <p:sp>
          <p:nvSpPr>
            <p:cNvPr id="29" name="Freeform 25"/>
            <p:cNvSpPr/>
            <p:nvPr>
              <p:custDataLst>
                <p:tags r:id="rId28"/>
              </p:custDataLst>
            </p:nvPr>
          </p:nvSpPr>
          <p:spPr bwMode="auto">
            <a:xfrm>
              <a:off x="6129338" y="685800"/>
              <a:ext cx="1114425" cy="1328738"/>
            </a:xfrm>
            <a:custGeom>
              <a:gdLst>
                <a:gd name="T0" fmla="*/ 38 w 297"/>
                <a:gd name="T1" fmla="*/ 0 h 354"/>
                <a:gd name="T2" fmla="*/ 0 w 297"/>
                <a:gd name="T3" fmla="*/ 38 h 354"/>
                <a:gd name="T4" fmla="*/ 0 w 297"/>
                <a:gd name="T5" fmla="*/ 316 h 354"/>
                <a:gd name="T6" fmla="*/ 38 w 297"/>
                <a:gd name="T7" fmla="*/ 354 h 354"/>
                <a:gd name="T8" fmla="*/ 259 w 297"/>
                <a:gd name="T9" fmla="*/ 354 h 354"/>
                <a:gd name="T10" fmla="*/ 297 w 297"/>
                <a:gd name="T11" fmla="*/ 316 h 354"/>
                <a:gd name="T12" fmla="*/ 259 w 297"/>
                <a:gd name="T13" fmla="*/ 278 h 354"/>
                <a:gd name="T14" fmla="*/ 76 w 297"/>
                <a:gd name="T15" fmla="*/ 278 h 354"/>
                <a:gd name="T16" fmla="*/ 76 w 297"/>
                <a:gd name="T17" fmla="*/ 38 h 354"/>
                <a:gd name="T18" fmla="*/ 38 w 297"/>
                <a:gd name="T19" fmla="*/ 0 h 35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54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0" y="337"/>
                    <a:pt x="17" y="354"/>
                    <a:pt x="38" y="354"/>
                  </a:cubicBezTo>
                  <a:cubicBezTo>
                    <a:pt x="259" y="354"/>
                    <a:pt x="259" y="354"/>
                    <a:pt x="259" y="354"/>
                  </a:cubicBezTo>
                  <a:cubicBezTo>
                    <a:pt x="280" y="354"/>
                    <a:pt x="297" y="337"/>
                    <a:pt x="297" y="316"/>
                  </a:cubicBezTo>
                  <a:cubicBezTo>
                    <a:pt x="297" y="295"/>
                    <a:pt x="280" y="278"/>
                    <a:pt x="259" y="278"/>
                  </a:cubicBezTo>
                  <a:cubicBezTo>
                    <a:pt x="76" y="278"/>
                    <a:pt x="76" y="278"/>
                    <a:pt x="76" y="27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</p:spTree>
    <p:custDataLst>
      <p:tags r:id="rId29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康复评估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5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评估内容：包括患者身体状况、心理状态、康复进度等</a:t>
            </a:r>
          </a:p>
        </p:txBody>
      </p:sp>
      <p:sp>
        <p:nvSpPr>
          <p:cNvPr id="7" name="文本框 58"/>
          <p:cNvSpPr txBox="1"/>
          <p:nvPr>
            <p:custDataLst>
              <p:tags r:id="rId6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8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评估频率：根据患者康复情况，定期进行评估</a:t>
            </a:r>
          </a:p>
        </p:txBody>
      </p:sp>
      <p:sp>
        <p:nvSpPr>
          <p:cNvPr id="16" name="文本框 58"/>
          <p:cNvSpPr txBox="1"/>
          <p:nvPr>
            <p:custDataLst>
              <p:tags r:id="rId9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1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7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评估方法：采用问卷调查、访谈、观察等方式进行评估</a:t>
            </a:r>
          </a:p>
        </p:txBody>
      </p:sp>
      <p:sp>
        <p:nvSpPr>
          <p:cNvPr id="26" name="文本框 58"/>
          <p:cNvSpPr txBox="1"/>
          <p:nvPr>
            <p:custDataLst>
              <p:tags r:id="rId12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4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评估结果：根据评估结果，调整康复计划，确保患者康复效果</a:t>
            </a:r>
          </a:p>
        </p:txBody>
      </p:sp>
      <p:sp>
        <p:nvSpPr>
          <p:cNvPr id="23" name="文本框 58"/>
          <p:cNvSpPr txBox="1"/>
          <p:nvPr>
            <p:custDataLst>
              <p:tags r:id="rId15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出院指导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出院标准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任意多边形 21"/>
          <p:cNvSpPr/>
          <p:nvPr>
            <p:custDataLst>
              <p:tags r:id="rId4"/>
            </p:custDataLst>
          </p:nvPr>
        </p:nvSpPr>
        <p:spPr>
          <a:xfrm>
            <a:off x="1306414" y="1795937"/>
            <a:ext cx="2735255" cy="1759623"/>
          </a:xfrm>
          <a:custGeom>
            <a:gdLst>
              <a:gd name="connsiteX0" fmla="*/ 176782 w 1993900"/>
              <a:gd name="connsiteY0" fmla="*/ 0 h 1282700"/>
              <a:gd name="connsiteX1" fmla="*/ 399032 w 1993900"/>
              <a:gd name="connsiteY1" fmla="*/ 0 h 1282700"/>
              <a:gd name="connsiteX2" fmla="*/ 435678 w 1993900"/>
              <a:gd name="connsiteY2" fmla="*/ 0 h 1282700"/>
              <a:gd name="connsiteX3" fmla="*/ 657928 w 1993900"/>
              <a:gd name="connsiteY3" fmla="*/ 0 h 1282700"/>
              <a:gd name="connsiteX4" fmla="*/ 854778 w 1993900"/>
              <a:gd name="connsiteY4" fmla="*/ 196850 h 1282700"/>
              <a:gd name="connsiteX5" fmla="*/ 996950 w 1993900"/>
              <a:gd name="connsiteY5" fmla="*/ 196850 h 1282700"/>
              <a:gd name="connsiteX6" fmla="*/ 1844248 w 1993900"/>
              <a:gd name="connsiteY6" fmla="*/ 196850 h 1282700"/>
              <a:gd name="connsiteX7" fmla="*/ 1993900 w 1993900"/>
              <a:gd name="connsiteY7" fmla="*/ 346502 h 1282700"/>
              <a:gd name="connsiteX8" fmla="*/ 1993900 w 1993900"/>
              <a:gd name="connsiteY8" fmla="*/ 590550 h 1282700"/>
              <a:gd name="connsiteX9" fmla="*/ 1993900 w 1993900"/>
              <a:gd name="connsiteY9" fmla="*/ 1105918 h 1282700"/>
              <a:gd name="connsiteX10" fmla="*/ 1993900 w 1993900"/>
              <a:gd name="connsiteY10" fmla="*/ 1133048 h 1282700"/>
              <a:gd name="connsiteX11" fmla="*/ 1844248 w 1993900"/>
              <a:gd name="connsiteY11" fmla="*/ 1282700 h 1282700"/>
              <a:gd name="connsiteX12" fmla="*/ 1817118 w 1993900"/>
              <a:gd name="connsiteY12" fmla="*/ 1282700 h 1282700"/>
              <a:gd name="connsiteX13" fmla="*/ 996950 w 1993900"/>
              <a:gd name="connsiteY13" fmla="*/ 1282700 h 1282700"/>
              <a:gd name="connsiteX14" fmla="*/ 399032 w 1993900"/>
              <a:gd name="connsiteY14" fmla="*/ 1282700 h 1282700"/>
              <a:gd name="connsiteX15" fmla="*/ 371902 w 1993900"/>
              <a:gd name="connsiteY15" fmla="*/ 1282700 h 1282700"/>
              <a:gd name="connsiteX16" fmla="*/ 176782 w 1993900"/>
              <a:gd name="connsiteY16" fmla="*/ 1282700 h 1282700"/>
              <a:gd name="connsiteX17" fmla="*/ 149652 w 1993900"/>
              <a:gd name="connsiteY17" fmla="*/ 1282700 h 1282700"/>
              <a:gd name="connsiteX18" fmla="*/ 0 w 1993900"/>
              <a:gd name="connsiteY18" fmla="*/ 1133048 h 1282700"/>
              <a:gd name="connsiteX19" fmla="*/ 0 w 1993900"/>
              <a:gd name="connsiteY19" fmla="*/ 1105918 h 1282700"/>
              <a:gd name="connsiteX20" fmla="*/ 0 w 1993900"/>
              <a:gd name="connsiteY20" fmla="*/ 346502 h 1282700"/>
              <a:gd name="connsiteX21" fmla="*/ 0 w 1993900"/>
              <a:gd name="connsiteY21" fmla="*/ 176782 h 1282700"/>
              <a:gd name="connsiteX22" fmla="*/ 176782 w 1993900"/>
              <a:gd name="connsiteY22" fmla="*/ 0 h 128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93900" h="1282700">
                <a:moveTo>
                  <a:pt x="176782" y="0"/>
                </a:moveTo>
                <a:lnTo>
                  <a:pt x="399032" y="0"/>
                </a:lnTo>
                <a:lnTo>
                  <a:pt x="435678" y="0"/>
                </a:lnTo>
                <a:lnTo>
                  <a:pt x="657928" y="0"/>
                </a:lnTo>
                <a:lnTo>
                  <a:pt x="854778" y="196850"/>
                </a:lnTo>
                <a:lnTo>
                  <a:pt x="996950" y="196850"/>
                </a:lnTo>
                <a:lnTo>
                  <a:pt x="1844248" y="196850"/>
                </a:lnTo>
                <a:cubicBezTo>
                  <a:pt x="1926899" y="196850"/>
                  <a:pt x="1993900" y="263851"/>
                  <a:pt x="1993900" y="346502"/>
                </a:cubicBezTo>
                <a:lnTo>
                  <a:pt x="1993900" y="590550"/>
                </a:lnTo>
                <a:lnTo>
                  <a:pt x="1993900" y="1105918"/>
                </a:lnTo>
                <a:lnTo>
                  <a:pt x="1993900" y="1133048"/>
                </a:lnTo>
                <a:cubicBezTo>
                  <a:pt x="1993900" y="1215699"/>
                  <a:pt x="1926899" y="1282700"/>
                  <a:pt x="1844248" y="1282700"/>
                </a:cubicBezTo>
                <a:lnTo>
                  <a:pt x="1817118" y="1282700"/>
                </a:lnTo>
                <a:lnTo>
                  <a:pt x="996950" y="1282700"/>
                </a:lnTo>
                <a:lnTo>
                  <a:pt x="399032" y="1282700"/>
                </a:lnTo>
                <a:lnTo>
                  <a:pt x="371902" y="1282700"/>
                </a:lnTo>
                <a:lnTo>
                  <a:pt x="176782" y="1282700"/>
                </a:lnTo>
                <a:lnTo>
                  <a:pt x="149652" y="1282700"/>
                </a:lnTo>
                <a:cubicBezTo>
                  <a:pt x="67001" y="1282700"/>
                  <a:pt x="0" y="1215699"/>
                  <a:pt x="0" y="1133048"/>
                </a:cubicBezTo>
                <a:lnTo>
                  <a:pt x="0" y="1105918"/>
                </a:lnTo>
                <a:lnTo>
                  <a:pt x="0" y="346502"/>
                </a:lnTo>
                <a:lnTo>
                  <a:pt x="0" y="176782"/>
                </a:lnTo>
                <a:cubicBezTo>
                  <a:pt x="0" y="79148"/>
                  <a:pt x="79148" y="0"/>
                  <a:pt x="176782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chemeClr val="accent1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任意多边形 25"/>
          <p:cNvSpPr/>
          <p:nvPr>
            <p:custDataLst>
              <p:tags r:id="rId5"/>
            </p:custDataLst>
          </p:nvPr>
        </p:nvSpPr>
        <p:spPr>
          <a:xfrm>
            <a:off x="1306414" y="2118244"/>
            <a:ext cx="2735255" cy="1437316"/>
          </a:xfrm>
          <a:custGeom>
            <a:gdLst>
              <a:gd name="connsiteX0" fmla="*/ 908048 w 1993900"/>
              <a:gd name="connsiteY0" fmla="*/ 0 h 1047750"/>
              <a:gd name="connsiteX1" fmla="*/ 1849499 w 1993900"/>
              <a:gd name="connsiteY1" fmla="*/ 0 h 1047750"/>
              <a:gd name="connsiteX2" fmla="*/ 1993900 w 1993900"/>
              <a:gd name="connsiteY2" fmla="*/ 144401 h 1047750"/>
              <a:gd name="connsiteX3" fmla="*/ 1993900 w 1993900"/>
              <a:gd name="connsiteY3" fmla="*/ 903349 h 1047750"/>
              <a:gd name="connsiteX4" fmla="*/ 1849499 w 1993900"/>
              <a:gd name="connsiteY4" fmla="*/ 1047750 h 1047750"/>
              <a:gd name="connsiteX5" fmla="*/ 144401 w 1993900"/>
              <a:gd name="connsiteY5" fmla="*/ 1047750 h 1047750"/>
              <a:gd name="connsiteX6" fmla="*/ 0 w 1993900"/>
              <a:gd name="connsiteY6" fmla="*/ 903349 h 1047750"/>
              <a:gd name="connsiteX7" fmla="*/ 0 w 1993900"/>
              <a:gd name="connsiteY7" fmla="*/ 239711 h 1047750"/>
              <a:gd name="connsiteX8" fmla="*/ 115888 w 1993900"/>
              <a:gd name="connsiteY8" fmla="*/ 123823 h 1047750"/>
              <a:gd name="connsiteX9" fmla="*/ 784225 w 1993900"/>
              <a:gd name="connsiteY9" fmla="*/ 123823 h 1047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93900" h="1047750">
                <a:moveTo>
                  <a:pt x="908048" y="0"/>
                </a:moveTo>
                <a:lnTo>
                  <a:pt x="1849499" y="0"/>
                </a:lnTo>
                <a:cubicBezTo>
                  <a:pt x="1929249" y="0"/>
                  <a:pt x="1993900" y="64651"/>
                  <a:pt x="1993900" y="144401"/>
                </a:cubicBezTo>
                <a:lnTo>
                  <a:pt x="1993900" y="903349"/>
                </a:lnTo>
                <a:cubicBezTo>
                  <a:pt x="1993900" y="983099"/>
                  <a:pt x="1929249" y="1047750"/>
                  <a:pt x="1849499" y="1047750"/>
                </a:cubicBezTo>
                <a:lnTo>
                  <a:pt x="144401" y="1047750"/>
                </a:lnTo>
                <a:cubicBezTo>
                  <a:pt x="64651" y="1047750"/>
                  <a:pt x="0" y="983099"/>
                  <a:pt x="0" y="903349"/>
                </a:cubicBezTo>
                <a:lnTo>
                  <a:pt x="0" y="239711"/>
                </a:lnTo>
                <a:lnTo>
                  <a:pt x="115888" y="123823"/>
                </a:lnTo>
                <a:lnTo>
                  <a:pt x="784225" y="123823"/>
                </a:lnTo>
                <a:close/>
              </a:path>
            </a:pathLst>
          </a:custGeom>
          <a:solidFill>
            <a:schemeClr val="accent1"/>
          </a:solidFill>
        </p:spPr>
        <p:txBody>
          <a:bodyPr rot="0" spcFirstLastPara="0" vertOverflow="overflow" horzOverflow="overflow" vert="horz" wrap="square" lIns="91440" tIns="21600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375254" y="2380067"/>
            <a:ext cx="2597574" cy="91367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伤口愈合良好，无感染迹象</a:t>
            </a:r>
          </a:p>
        </p:txBody>
      </p:sp>
      <p:sp>
        <p:nvSpPr>
          <p:cNvPr id="45" name="任意多边形 30"/>
          <p:cNvSpPr/>
          <p:nvPr>
            <p:custDataLst>
              <p:tags r:id="rId7"/>
            </p:custDataLst>
          </p:nvPr>
        </p:nvSpPr>
        <p:spPr>
          <a:xfrm>
            <a:off x="4732161" y="1795937"/>
            <a:ext cx="2735255" cy="1759623"/>
          </a:xfrm>
          <a:custGeom>
            <a:gdLst>
              <a:gd name="connsiteX0" fmla="*/ 176782 w 1993900"/>
              <a:gd name="connsiteY0" fmla="*/ 0 h 1282700"/>
              <a:gd name="connsiteX1" fmla="*/ 399032 w 1993900"/>
              <a:gd name="connsiteY1" fmla="*/ 0 h 1282700"/>
              <a:gd name="connsiteX2" fmla="*/ 435678 w 1993900"/>
              <a:gd name="connsiteY2" fmla="*/ 0 h 1282700"/>
              <a:gd name="connsiteX3" fmla="*/ 657928 w 1993900"/>
              <a:gd name="connsiteY3" fmla="*/ 0 h 1282700"/>
              <a:gd name="connsiteX4" fmla="*/ 854778 w 1993900"/>
              <a:gd name="connsiteY4" fmla="*/ 196850 h 1282700"/>
              <a:gd name="connsiteX5" fmla="*/ 996950 w 1993900"/>
              <a:gd name="connsiteY5" fmla="*/ 196850 h 1282700"/>
              <a:gd name="connsiteX6" fmla="*/ 1844248 w 1993900"/>
              <a:gd name="connsiteY6" fmla="*/ 196850 h 1282700"/>
              <a:gd name="connsiteX7" fmla="*/ 1993900 w 1993900"/>
              <a:gd name="connsiteY7" fmla="*/ 346502 h 1282700"/>
              <a:gd name="connsiteX8" fmla="*/ 1993900 w 1993900"/>
              <a:gd name="connsiteY8" fmla="*/ 590550 h 1282700"/>
              <a:gd name="connsiteX9" fmla="*/ 1993900 w 1993900"/>
              <a:gd name="connsiteY9" fmla="*/ 1105918 h 1282700"/>
              <a:gd name="connsiteX10" fmla="*/ 1993900 w 1993900"/>
              <a:gd name="connsiteY10" fmla="*/ 1133048 h 1282700"/>
              <a:gd name="connsiteX11" fmla="*/ 1844248 w 1993900"/>
              <a:gd name="connsiteY11" fmla="*/ 1282700 h 1282700"/>
              <a:gd name="connsiteX12" fmla="*/ 1817118 w 1993900"/>
              <a:gd name="connsiteY12" fmla="*/ 1282700 h 1282700"/>
              <a:gd name="connsiteX13" fmla="*/ 996950 w 1993900"/>
              <a:gd name="connsiteY13" fmla="*/ 1282700 h 1282700"/>
              <a:gd name="connsiteX14" fmla="*/ 399032 w 1993900"/>
              <a:gd name="connsiteY14" fmla="*/ 1282700 h 1282700"/>
              <a:gd name="connsiteX15" fmla="*/ 371902 w 1993900"/>
              <a:gd name="connsiteY15" fmla="*/ 1282700 h 1282700"/>
              <a:gd name="connsiteX16" fmla="*/ 176782 w 1993900"/>
              <a:gd name="connsiteY16" fmla="*/ 1282700 h 1282700"/>
              <a:gd name="connsiteX17" fmla="*/ 149652 w 1993900"/>
              <a:gd name="connsiteY17" fmla="*/ 1282700 h 1282700"/>
              <a:gd name="connsiteX18" fmla="*/ 0 w 1993900"/>
              <a:gd name="connsiteY18" fmla="*/ 1133048 h 1282700"/>
              <a:gd name="connsiteX19" fmla="*/ 0 w 1993900"/>
              <a:gd name="connsiteY19" fmla="*/ 1105918 h 1282700"/>
              <a:gd name="connsiteX20" fmla="*/ 0 w 1993900"/>
              <a:gd name="connsiteY20" fmla="*/ 346502 h 1282700"/>
              <a:gd name="connsiteX21" fmla="*/ 0 w 1993900"/>
              <a:gd name="connsiteY21" fmla="*/ 176782 h 1282700"/>
              <a:gd name="connsiteX22" fmla="*/ 176782 w 1993900"/>
              <a:gd name="connsiteY22" fmla="*/ 0 h 128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93900" h="1282700">
                <a:moveTo>
                  <a:pt x="176782" y="0"/>
                </a:moveTo>
                <a:lnTo>
                  <a:pt x="399032" y="0"/>
                </a:lnTo>
                <a:lnTo>
                  <a:pt x="435678" y="0"/>
                </a:lnTo>
                <a:lnTo>
                  <a:pt x="657928" y="0"/>
                </a:lnTo>
                <a:lnTo>
                  <a:pt x="854778" y="196850"/>
                </a:lnTo>
                <a:lnTo>
                  <a:pt x="996950" y="196850"/>
                </a:lnTo>
                <a:lnTo>
                  <a:pt x="1844248" y="196850"/>
                </a:lnTo>
                <a:cubicBezTo>
                  <a:pt x="1926899" y="196850"/>
                  <a:pt x="1993900" y="263851"/>
                  <a:pt x="1993900" y="346502"/>
                </a:cubicBezTo>
                <a:lnTo>
                  <a:pt x="1993900" y="590550"/>
                </a:lnTo>
                <a:lnTo>
                  <a:pt x="1993900" y="1105918"/>
                </a:lnTo>
                <a:lnTo>
                  <a:pt x="1993900" y="1133048"/>
                </a:lnTo>
                <a:cubicBezTo>
                  <a:pt x="1993900" y="1215699"/>
                  <a:pt x="1926899" y="1282700"/>
                  <a:pt x="1844248" y="1282700"/>
                </a:cubicBezTo>
                <a:lnTo>
                  <a:pt x="1817118" y="1282700"/>
                </a:lnTo>
                <a:lnTo>
                  <a:pt x="996950" y="1282700"/>
                </a:lnTo>
                <a:lnTo>
                  <a:pt x="399032" y="1282700"/>
                </a:lnTo>
                <a:lnTo>
                  <a:pt x="371902" y="1282700"/>
                </a:lnTo>
                <a:lnTo>
                  <a:pt x="176782" y="1282700"/>
                </a:lnTo>
                <a:lnTo>
                  <a:pt x="149652" y="1282700"/>
                </a:lnTo>
                <a:cubicBezTo>
                  <a:pt x="67001" y="1282700"/>
                  <a:pt x="0" y="1215699"/>
                  <a:pt x="0" y="1133048"/>
                </a:cubicBezTo>
                <a:lnTo>
                  <a:pt x="0" y="1105918"/>
                </a:lnTo>
                <a:lnTo>
                  <a:pt x="0" y="346502"/>
                </a:lnTo>
                <a:lnTo>
                  <a:pt x="0" y="176782"/>
                </a:lnTo>
                <a:cubicBezTo>
                  <a:pt x="0" y="79148"/>
                  <a:pt x="79148" y="0"/>
                  <a:pt x="176782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chemeClr val="accent2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任意多边形 31"/>
          <p:cNvSpPr/>
          <p:nvPr>
            <p:custDataLst>
              <p:tags r:id="rId8"/>
            </p:custDataLst>
          </p:nvPr>
        </p:nvSpPr>
        <p:spPr>
          <a:xfrm>
            <a:off x="4732161" y="2118244"/>
            <a:ext cx="2735255" cy="1437316"/>
          </a:xfrm>
          <a:custGeom>
            <a:gdLst>
              <a:gd name="connsiteX0" fmla="*/ 908048 w 1993900"/>
              <a:gd name="connsiteY0" fmla="*/ 0 h 1047750"/>
              <a:gd name="connsiteX1" fmla="*/ 1849499 w 1993900"/>
              <a:gd name="connsiteY1" fmla="*/ 0 h 1047750"/>
              <a:gd name="connsiteX2" fmla="*/ 1993900 w 1993900"/>
              <a:gd name="connsiteY2" fmla="*/ 144401 h 1047750"/>
              <a:gd name="connsiteX3" fmla="*/ 1993900 w 1993900"/>
              <a:gd name="connsiteY3" fmla="*/ 903349 h 1047750"/>
              <a:gd name="connsiteX4" fmla="*/ 1849499 w 1993900"/>
              <a:gd name="connsiteY4" fmla="*/ 1047750 h 1047750"/>
              <a:gd name="connsiteX5" fmla="*/ 144401 w 1993900"/>
              <a:gd name="connsiteY5" fmla="*/ 1047750 h 1047750"/>
              <a:gd name="connsiteX6" fmla="*/ 0 w 1993900"/>
              <a:gd name="connsiteY6" fmla="*/ 903349 h 1047750"/>
              <a:gd name="connsiteX7" fmla="*/ 0 w 1993900"/>
              <a:gd name="connsiteY7" fmla="*/ 239711 h 1047750"/>
              <a:gd name="connsiteX8" fmla="*/ 115888 w 1993900"/>
              <a:gd name="connsiteY8" fmla="*/ 123823 h 1047750"/>
              <a:gd name="connsiteX9" fmla="*/ 784225 w 1993900"/>
              <a:gd name="connsiteY9" fmla="*/ 123823 h 1047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93900" h="1047750">
                <a:moveTo>
                  <a:pt x="908048" y="0"/>
                </a:moveTo>
                <a:lnTo>
                  <a:pt x="1849499" y="0"/>
                </a:lnTo>
                <a:cubicBezTo>
                  <a:pt x="1929249" y="0"/>
                  <a:pt x="1993900" y="64651"/>
                  <a:pt x="1993900" y="144401"/>
                </a:cubicBezTo>
                <a:lnTo>
                  <a:pt x="1993900" y="903349"/>
                </a:lnTo>
                <a:cubicBezTo>
                  <a:pt x="1993900" y="983099"/>
                  <a:pt x="1929249" y="1047750"/>
                  <a:pt x="1849499" y="1047750"/>
                </a:cubicBezTo>
                <a:lnTo>
                  <a:pt x="144401" y="1047750"/>
                </a:lnTo>
                <a:cubicBezTo>
                  <a:pt x="64651" y="1047750"/>
                  <a:pt x="0" y="983099"/>
                  <a:pt x="0" y="903349"/>
                </a:cubicBezTo>
                <a:lnTo>
                  <a:pt x="0" y="239711"/>
                </a:lnTo>
                <a:lnTo>
                  <a:pt x="115888" y="123823"/>
                </a:lnTo>
                <a:lnTo>
                  <a:pt x="784225" y="123823"/>
                </a:lnTo>
                <a:close/>
              </a:path>
            </a:pathLst>
          </a:custGeom>
          <a:solidFill>
            <a:schemeClr val="accent2"/>
          </a:solidFill>
        </p:spPr>
        <p:txBody>
          <a:bodyPr rot="0" spcFirstLastPara="0" vertOverflow="overflow" horzOverflow="overflow" vert="horz" wrap="square" lIns="91440" tIns="21600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>
            <p:custDataLst>
              <p:tags r:id="rId9"/>
            </p:custDataLst>
          </p:nvPr>
        </p:nvSpPr>
        <p:spPr>
          <a:xfrm>
            <a:off x="4801002" y="2380067"/>
            <a:ext cx="2597574" cy="91367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排便正常，无疼痛、出血等症状</a:t>
            </a:r>
          </a:p>
        </p:txBody>
      </p:sp>
      <p:sp>
        <p:nvSpPr>
          <p:cNvPr id="48" name="任意多边形 33"/>
          <p:cNvSpPr/>
          <p:nvPr>
            <p:custDataLst>
              <p:tags r:id="rId10"/>
            </p:custDataLst>
          </p:nvPr>
        </p:nvSpPr>
        <p:spPr>
          <a:xfrm>
            <a:off x="8157908" y="1795937"/>
            <a:ext cx="2735255" cy="1759623"/>
          </a:xfrm>
          <a:custGeom>
            <a:gdLst>
              <a:gd name="connsiteX0" fmla="*/ 176782 w 1993900"/>
              <a:gd name="connsiteY0" fmla="*/ 0 h 1282700"/>
              <a:gd name="connsiteX1" fmla="*/ 399032 w 1993900"/>
              <a:gd name="connsiteY1" fmla="*/ 0 h 1282700"/>
              <a:gd name="connsiteX2" fmla="*/ 435678 w 1993900"/>
              <a:gd name="connsiteY2" fmla="*/ 0 h 1282700"/>
              <a:gd name="connsiteX3" fmla="*/ 657928 w 1993900"/>
              <a:gd name="connsiteY3" fmla="*/ 0 h 1282700"/>
              <a:gd name="connsiteX4" fmla="*/ 854778 w 1993900"/>
              <a:gd name="connsiteY4" fmla="*/ 196850 h 1282700"/>
              <a:gd name="connsiteX5" fmla="*/ 996950 w 1993900"/>
              <a:gd name="connsiteY5" fmla="*/ 196850 h 1282700"/>
              <a:gd name="connsiteX6" fmla="*/ 1844248 w 1993900"/>
              <a:gd name="connsiteY6" fmla="*/ 196850 h 1282700"/>
              <a:gd name="connsiteX7" fmla="*/ 1993900 w 1993900"/>
              <a:gd name="connsiteY7" fmla="*/ 346502 h 1282700"/>
              <a:gd name="connsiteX8" fmla="*/ 1993900 w 1993900"/>
              <a:gd name="connsiteY8" fmla="*/ 590550 h 1282700"/>
              <a:gd name="connsiteX9" fmla="*/ 1993900 w 1993900"/>
              <a:gd name="connsiteY9" fmla="*/ 1105918 h 1282700"/>
              <a:gd name="connsiteX10" fmla="*/ 1993900 w 1993900"/>
              <a:gd name="connsiteY10" fmla="*/ 1133048 h 1282700"/>
              <a:gd name="connsiteX11" fmla="*/ 1844248 w 1993900"/>
              <a:gd name="connsiteY11" fmla="*/ 1282700 h 1282700"/>
              <a:gd name="connsiteX12" fmla="*/ 1817118 w 1993900"/>
              <a:gd name="connsiteY12" fmla="*/ 1282700 h 1282700"/>
              <a:gd name="connsiteX13" fmla="*/ 996950 w 1993900"/>
              <a:gd name="connsiteY13" fmla="*/ 1282700 h 1282700"/>
              <a:gd name="connsiteX14" fmla="*/ 399032 w 1993900"/>
              <a:gd name="connsiteY14" fmla="*/ 1282700 h 1282700"/>
              <a:gd name="connsiteX15" fmla="*/ 371902 w 1993900"/>
              <a:gd name="connsiteY15" fmla="*/ 1282700 h 1282700"/>
              <a:gd name="connsiteX16" fmla="*/ 176782 w 1993900"/>
              <a:gd name="connsiteY16" fmla="*/ 1282700 h 1282700"/>
              <a:gd name="connsiteX17" fmla="*/ 149652 w 1993900"/>
              <a:gd name="connsiteY17" fmla="*/ 1282700 h 1282700"/>
              <a:gd name="connsiteX18" fmla="*/ 0 w 1993900"/>
              <a:gd name="connsiteY18" fmla="*/ 1133048 h 1282700"/>
              <a:gd name="connsiteX19" fmla="*/ 0 w 1993900"/>
              <a:gd name="connsiteY19" fmla="*/ 1105918 h 1282700"/>
              <a:gd name="connsiteX20" fmla="*/ 0 w 1993900"/>
              <a:gd name="connsiteY20" fmla="*/ 346502 h 1282700"/>
              <a:gd name="connsiteX21" fmla="*/ 0 w 1993900"/>
              <a:gd name="connsiteY21" fmla="*/ 176782 h 1282700"/>
              <a:gd name="connsiteX22" fmla="*/ 176782 w 1993900"/>
              <a:gd name="connsiteY22" fmla="*/ 0 h 128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93900" h="1282700">
                <a:moveTo>
                  <a:pt x="176782" y="0"/>
                </a:moveTo>
                <a:lnTo>
                  <a:pt x="399032" y="0"/>
                </a:lnTo>
                <a:lnTo>
                  <a:pt x="435678" y="0"/>
                </a:lnTo>
                <a:lnTo>
                  <a:pt x="657928" y="0"/>
                </a:lnTo>
                <a:lnTo>
                  <a:pt x="854778" y="196850"/>
                </a:lnTo>
                <a:lnTo>
                  <a:pt x="996950" y="196850"/>
                </a:lnTo>
                <a:lnTo>
                  <a:pt x="1844248" y="196850"/>
                </a:lnTo>
                <a:cubicBezTo>
                  <a:pt x="1926899" y="196850"/>
                  <a:pt x="1993900" y="263851"/>
                  <a:pt x="1993900" y="346502"/>
                </a:cubicBezTo>
                <a:lnTo>
                  <a:pt x="1993900" y="590550"/>
                </a:lnTo>
                <a:lnTo>
                  <a:pt x="1993900" y="1105918"/>
                </a:lnTo>
                <a:lnTo>
                  <a:pt x="1993900" y="1133048"/>
                </a:lnTo>
                <a:cubicBezTo>
                  <a:pt x="1993900" y="1215699"/>
                  <a:pt x="1926899" y="1282700"/>
                  <a:pt x="1844248" y="1282700"/>
                </a:cubicBezTo>
                <a:lnTo>
                  <a:pt x="1817118" y="1282700"/>
                </a:lnTo>
                <a:lnTo>
                  <a:pt x="996950" y="1282700"/>
                </a:lnTo>
                <a:lnTo>
                  <a:pt x="399032" y="1282700"/>
                </a:lnTo>
                <a:lnTo>
                  <a:pt x="371902" y="1282700"/>
                </a:lnTo>
                <a:lnTo>
                  <a:pt x="176782" y="1282700"/>
                </a:lnTo>
                <a:lnTo>
                  <a:pt x="149652" y="1282700"/>
                </a:lnTo>
                <a:cubicBezTo>
                  <a:pt x="67001" y="1282700"/>
                  <a:pt x="0" y="1215699"/>
                  <a:pt x="0" y="1133048"/>
                </a:cubicBezTo>
                <a:lnTo>
                  <a:pt x="0" y="1105918"/>
                </a:lnTo>
                <a:lnTo>
                  <a:pt x="0" y="346502"/>
                </a:lnTo>
                <a:lnTo>
                  <a:pt x="0" y="176782"/>
                </a:lnTo>
                <a:cubicBezTo>
                  <a:pt x="0" y="79148"/>
                  <a:pt x="79148" y="0"/>
                  <a:pt x="176782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chemeClr val="accent3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任意多边形 34"/>
          <p:cNvSpPr/>
          <p:nvPr>
            <p:custDataLst>
              <p:tags r:id="rId11"/>
            </p:custDataLst>
          </p:nvPr>
        </p:nvSpPr>
        <p:spPr>
          <a:xfrm>
            <a:off x="8157908" y="2118244"/>
            <a:ext cx="2735255" cy="1437316"/>
          </a:xfrm>
          <a:custGeom>
            <a:gdLst>
              <a:gd name="connsiteX0" fmla="*/ 908048 w 1993900"/>
              <a:gd name="connsiteY0" fmla="*/ 0 h 1047750"/>
              <a:gd name="connsiteX1" fmla="*/ 1849499 w 1993900"/>
              <a:gd name="connsiteY1" fmla="*/ 0 h 1047750"/>
              <a:gd name="connsiteX2" fmla="*/ 1993900 w 1993900"/>
              <a:gd name="connsiteY2" fmla="*/ 144401 h 1047750"/>
              <a:gd name="connsiteX3" fmla="*/ 1993900 w 1993900"/>
              <a:gd name="connsiteY3" fmla="*/ 903349 h 1047750"/>
              <a:gd name="connsiteX4" fmla="*/ 1849499 w 1993900"/>
              <a:gd name="connsiteY4" fmla="*/ 1047750 h 1047750"/>
              <a:gd name="connsiteX5" fmla="*/ 144401 w 1993900"/>
              <a:gd name="connsiteY5" fmla="*/ 1047750 h 1047750"/>
              <a:gd name="connsiteX6" fmla="*/ 0 w 1993900"/>
              <a:gd name="connsiteY6" fmla="*/ 903349 h 1047750"/>
              <a:gd name="connsiteX7" fmla="*/ 0 w 1993900"/>
              <a:gd name="connsiteY7" fmla="*/ 239711 h 1047750"/>
              <a:gd name="connsiteX8" fmla="*/ 115888 w 1993900"/>
              <a:gd name="connsiteY8" fmla="*/ 123823 h 1047750"/>
              <a:gd name="connsiteX9" fmla="*/ 784225 w 1993900"/>
              <a:gd name="connsiteY9" fmla="*/ 123823 h 1047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93900" h="1047750">
                <a:moveTo>
                  <a:pt x="908048" y="0"/>
                </a:moveTo>
                <a:lnTo>
                  <a:pt x="1849499" y="0"/>
                </a:lnTo>
                <a:cubicBezTo>
                  <a:pt x="1929249" y="0"/>
                  <a:pt x="1993900" y="64651"/>
                  <a:pt x="1993900" y="144401"/>
                </a:cubicBezTo>
                <a:lnTo>
                  <a:pt x="1993900" y="903349"/>
                </a:lnTo>
                <a:cubicBezTo>
                  <a:pt x="1993900" y="983099"/>
                  <a:pt x="1929249" y="1047750"/>
                  <a:pt x="1849499" y="1047750"/>
                </a:cubicBezTo>
                <a:lnTo>
                  <a:pt x="144401" y="1047750"/>
                </a:lnTo>
                <a:cubicBezTo>
                  <a:pt x="64651" y="1047750"/>
                  <a:pt x="0" y="983099"/>
                  <a:pt x="0" y="903349"/>
                </a:cubicBezTo>
                <a:lnTo>
                  <a:pt x="0" y="239711"/>
                </a:lnTo>
                <a:lnTo>
                  <a:pt x="115888" y="123823"/>
                </a:lnTo>
                <a:lnTo>
                  <a:pt x="784225" y="123823"/>
                </a:lnTo>
                <a:close/>
              </a:path>
            </a:pathLst>
          </a:custGeom>
          <a:solidFill>
            <a:schemeClr val="accent3"/>
          </a:solidFill>
        </p:spPr>
        <p:txBody>
          <a:bodyPr rot="0" spcFirstLastPara="0" vertOverflow="overflow" horzOverflow="overflow" vert="horz" wrap="square" lIns="91440" tIns="21600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>
            <p:custDataLst>
              <p:tags r:id="rId12"/>
            </p:custDataLst>
          </p:nvPr>
        </p:nvSpPr>
        <p:spPr>
          <a:xfrm>
            <a:off x="8226748" y="2380067"/>
            <a:ext cx="2597574" cy="91367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饮食正常，无腹泻、便秘等不适</a:t>
            </a:r>
          </a:p>
        </p:txBody>
      </p:sp>
      <p:sp>
        <p:nvSpPr>
          <p:cNvPr id="50" name="任意多边形 36"/>
          <p:cNvSpPr/>
          <p:nvPr>
            <p:custDataLst>
              <p:tags r:id="rId13"/>
            </p:custDataLst>
          </p:nvPr>
        </p:nvSpPr>
        <p:spPr>
          <a:xfrm>
            <a:off x="3019288" y="4064440"/>
            <a:ext cx="2735255" cy="1759623"/>
          </a:xfrm>
          <a:custGeom>
            <a:gdLst>
              <a:gd name="connsiteX0" fmla="*/ 176782 w 1993900"/>
              <a:gd name="connsiteY0" fmla="*/ 0 h 1282700"/>
              <a:gd name="connsiteX1" fmla="*/ 399032 w 1993900"/>
              <a:gd name="connsiteY1" fmla="*/ 0 h 1282700"/>
              <a:gd name="connsiteX2" fmla="*/ 435678 w 1993900"/>
              <a:gd name="connsiteY2" fmla="*/ 0 h 1282700"/>
              <a:gd name="connsiteX3" fmla="*/ 657928 w 1993900"/>
              <a:gd name="connsiteY3" fmla="*/ 0 h 1282700"/>
              <a:gd name="connsiteX4" fmla="*/ 854778 w 1993900"/>
              <a:gd name="connsiteY4" fmla="*/ 196850 h 1282700"/>
              <a:gd name="connsiteX5" fmla="*/ 996950 w 1993900"/>
              <a:gd name="connsiteY5" fmla="*/ 196850 h 1282700"/>
              <a:gd name="connsiteX6" fmla="*/ 1844248 w 1993900"/>
              <a:gd name="connsiteY6" fmla="*/ 196850 h 1282700"/>
              <a:gd name="connsiteX7" fmla="*/ 1993900 w 1993900"/>
              <a:gd name="connsiteY7" fmla="*/ 346502 h 1282700"/>
              <a:gd name="connsiteX8" fmla="*/ 1993900 w 1993900"/>
              <a:gd name="connsiteY8" fmla="*/ 590550 h 1282700"/>
              <a:gd name="connsiteX9" fmla="*/ 1993900 w 1993900"/>
              <a:gd name="connsiteY9" fmla="*/ 1105918 h 1282700"/>
              <a:gd name="connsiteX10" fmla="*/ 1993900 w 1993900"/>
              <a:gd name="connsiteY10" fmla="*/ 1133048 h 1282700"/>
              <a:gd name="connsiteX11" fmla="*/ 1844248 w 1993900"/>
              <a:gd name="connsiteY11" fmla="*/ 1282700 h 1282700"/>
              <a:gd name="connsiteX12" fmla="*/ 1817118 w 1993900"/>
              <a:gd name="connsiteY12" fmla="*/ 1282700 h 1282700"/>
              <a:gd name="connsiteX13" fmla="*/ 996950 w 1993900"/>
              <a:gd name="connsiteY13" fmla="*/ 1282700 h 1282700"/>
              <a:gd name="connsiteX14" fmla="*/ 399032 w 1993900"/>
              <a:gd name="connsiteY14" fmla="*/ 1282700 h 1282700"/>
              <a:gd name="connsiteX15" fmla="*/ 371902 w 1993900"/>
              <a:gd name="connsiteY15" fmla="*/ 1282700 h 1282700"/>
              <a:gd name="connsiteX16" fmla="*/ 176782 w 1993900"/>
              <a:gd name="connsiteY16" fmla="*/ 1282700 h 1282700"/>
              <a:gd name="connsiteX17" fmla="*/ 149652 w 1993900"/>
              <a:gd name="connsiteY17" fmla="*/ 1282700 h 1282700"/>
              <a:gd name="connsiteX18" fmla="*/ 0 w 1993900"/>
              <a:gd name="connsiteY18" fmla="*/ 1133048 h 1282700"/>
              <a:gd name="connsiteX19" fmla="*/ 0 w 1993900"/>
              <a:gd name="connsiteY19" fmla="*/ 1105918 h 1282700"/>
              <a:gd name="connsiteX20" fmla="*/ 0 w 1993900"/>
              <a:gd name="connsiteY20" fmla="*/ 346502 h 1282700"/>
              <a:gd name="connsiteX21" fmla="*/ 0 w 1993900"/>
              <a:gd name="connsiteY21" fmla="*/ 176782 h 1282700"/>
              <a:gd name="connsiteX22" fmla="*/ 176782 w 1993900"/>
              <a:gd name="connsiteY22" fmla="*/ 0 h 128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93900" h="1282700">
                <a:moveTo>
                  <a:pt x="176782" y="0"/>
                </a:moveTo>
                <a:lnTo>
                  <a:pt x="399032" y="0"/>
                </a:lnTo>
                <a:lnTo>
                  <a:pt x="435678" y="0"/>
                </a:lnTo>
                <a:lnTo>
                  <a:pt x="657928" y="0"/>
                </a:lnTo>
                <a:lnTo>
                  <a:pt x="854778" y="196850"/>
                </a:lnTo>
                <a:lnTo>
                  <a:pt x="996950" y="196850"/>
                </a:lnTo>
                <a:lnTo>
                  <a:pt x="1844248" y="196850"/>
                </a:lnTo>
                <a:cubicBezTo>
                  <a:pt x="1926899" y="196850"/>
                  <a:pt x="1993900" y="263851"/>
                  <a:pt x="1993900" y="346502"/>
                </a:cubicBezTo>
                <a:lnTo>
                  <a:pt x="1993900" y="590550"/>
                </a:lnTo>
                <a:lnTo>
                  <a:pt x="1993900" y="1105918"/>
                </a:lnTo>
                <a:lnTo>
                  <a:pt x="1993900" y="1133048"/>
                </a:lnTo>
                <a:cubicBezTo>
                  <a:pt x="1993900" y="1215699"/>
                  <a:pt x="1926899" y="1282700"/>
                  <a:pt x="1844248" y="1282700"/>
                </a:cubicBezTo>
                <a:lnTo>
                  <a:pt x="1817118" y="1282700"/>
                </a:lnTo>
                <a:lnTo>
                  <a:pt x="996950" y="1282700"/>
                </a:lnTo>
                <a:lnTo>
                  <a:pt x="399032" y="1282700"/>
                </a:lnTo>
                <a:lnTo>
                  <a:pt x="371902" y="1282700"/>
                </a:lnTo>
                <a:lnTo>
                  <a:pt x="176782" y="1282700"/>
                </a:lnTo>
                <a:lnTo>
                  <a:pt x="149652" y="1282700"/>
                </a:lnTo>
                <a:cubicBezTo>
                  <a:pt x="67001" y="1282700"/>
                  <a:pt x="0" y="1215699"/>
                  <a:pt x="0" y="1133048"/>
                </a:cubicBezTo>
                <a:lnTo>
                  <a:pt x="0" y="1105918"/>
                </a:lnTo>
                <a:lnTo>
                  <a:pt x="0" y="346502"/>
                </a:lnTo>
                <a:lnTo>
                  <a:pt x="0" y="176782"/>
                </a:lnTo>
                <a:cubicBezTo>
                  <a:pt x="0" y="79148"/>
                  <a:pt x="79148" y="0"/>
                  <a:pt x="176782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chemeClr val="accent4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任意多边形 37"/>
          <p:cNvSpPr/>
          <p:nvPr>
            <p:custDataLst>
              <p:tags r:id="rId14"/>
            </p:custDataLst>
          </p:nvPr>
        </p:nvSpPr>
        <p:spPr>
          <a:xfrm>
            <a:off x="3019288" y="4386747"/>
            <a:ext cx="2735255" cy="1437316"/>
          </a:xfrm>
          <a:custGeom>
            <a:gdLst>
              <a:gd name="connsiteX0" fmla="*/ 908048 w 1993900"/>
              <a:gd name="connsiteY0" fmla="*/ 0 h 1047750"/>
              <a:gd name="connsiteX1" fmla="*/ 1849499 w 1993900"/>
              <a:gd name="connsiteY1" fmla="*/ 0 h 1047750"/>
              <a:gd name="connsiteX2" fmla="*/ 1993900 w 1993900"/>
              <a:gd name="connsiteY2" fmla="*/ 144401 h 1047750"/>
              <a:gd name="connsiteX3" fmla="*/ 1993900 w 1993900"/>
              <a:gd name="connsiteY3" fmla="*/ 903349 h 1047750"/>
              <a:gd name="connsiteX4" fmla="*/ 1849499 w 1993900"/>
              <a:gd name="connsiteY4" fmla="*/ 1047750 h 1047750"/>
              <a:gd name="connsiteX5" fmla="*/ 144401 w 1993900"/>
              <a:gd name="connsiteY5" fmla="*/ 1047750 h 1047750"/>
              <a:gd name="connsiteX6" fmla="*/ 0 w 1993900"/>
              <a:gd name="connsiteY6" fmla="*/ 903349 h 1047750"/>
              <a:gd name="connsiteX7" fmla="*/ 0 w 1993900"/>
              <a:gd name="connsiteY7" fmla="*/ 239711 h 1047750"/>
              <a:gd name="connsiteX8" fmla="*/ 115888 w 1993900"/>
              <a:gd name="connsiteY8" fmla="*/ 123823 h 1047750"/>
              <a:gd name="connsiteX9" fmla="*/ 784225 w 1993900"/>
              <a:gd name="connsiteY9" fmla="*/ 123823 h 1047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93900" h="1047750">
                <a:moveTo>
                  <a:pt x="908048" y="0"/>
                </a:moveTo>
                <a:lnTo>
                  <a:pt x="1849499" y="0"/>
                </a:lnTo>
                <a:cubicBezTo>
                  <a:pt x="1929249" y="0"/>
                  <a:pt x="1993900" y="64651"/>
                  <a:pt x="1993900" y="144401"/>
                </a:cubicBezTo>
                <a:lnTo>
                  <a:pt x="1993900" y="903349"/>
                </a:lnTo>
                <a:cubicBezTo>
                  <a:pt x="1993900" y="983099"/>
                  <a:pt x="1929249" y="1047750"/>
                  <a:pt x="1849499" y="1047750"/>
                </a:cubicBezTo>
                <a:lnTo>
                  <a:pt x="144401" y="1047750"/>
                </a:lnTo>
                <a:cubicBezTo>
                  <a:pt x="64651" y="1047750"/>
                  <a:pt x="0" y="983099"/>
                  <a:pt x="0" y="903349"/>
                </a:cubicBezTo>
                <a:lnTo>
                  <a:pt x="0" y="239711"/>
                </a:lnTo>
                <a:lnTo>
                  <a:pt x="115888" y="123823"/>
                </a:lnTo>
                <a:lnTo>
                  <a:pt x="784225" y="123823"/>
                </a:lnTo>
                <a:close/>
              </a:path>
            </a:pathLst>
          </a:custGeom>
          <a:solidFill>
            <a:schemeClr val="accent4"/>
          </a:solidFill>
        </p:spPr>
        <p:txBody>
          <a:bodyPr rot="0" spcFirstLastPara="0" vertOverflow="overflow" horzOverflow="overflow" vert="horz" wrap="square" lIns="91440" tIns="21600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>
            <p:custDataLst>
              <p:tags r:id="rId15"/>
            </p:custDataLst>
          </p:nvPr>
        </p:nvSpPr>
        <p:spPr>
          <a:xfrm>
            <a:off x="3088128" y="4648570"/>
            <a:ext cx="2597574" cy="91367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4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体力恢复，可进行日常活动</a:t>
            </a:r>
          </a:p>
        </p:txBody>
      </p:sp>
      <p:sp>
        <p:nvSpPr>
          <p:cNvPr id="52" name="任意多边形 39"/>
          <p:cNvSpPr/>
          <p:nvPr>
            <p:custDataLst>
              <p:tags r:id="rId16"/>
            </p:custDataLst>
          </p:nvPr>
        </p:nvSpPr>
        <p:spPr>
          <a:xfrm>
            <a:off x="6445035" y="4064440"/>
            <a:ext cx="2735255" cy="1759623"/>
          </a:xfrm>
          <a:custGeom>
            <a:gdLst>
              <a:gd name="connsiteX0" fmla="*/ 176782 w 1993900"/>
              <a:gd name="connsiteY0" fmla="*/ 0 h 1282700"/>
              <a:gd name="connsiteX1" fmla="*/ 399032 w 1993900"/>
              <a:gd name="connsiteY1" fmla="*/ 0 h 1282700"/>
              <a:gd name="connsiteX2" fmla="*/ 435678 w 1993900"/>
              <a:gd name="connsiteY2" fmla="*/ 0 h 1282700"/>
              <a:gd name="connsiteX3" fmla="*/ 657928 w 1993900"/>
              <a:gd name="connsiteY3" fmla="*/ 0 h 1282700"/>
              <a:gd name="connsiteX4" fmla="*/ 854778 w 1993900"/>
              <a:gd name="connsiteY4" fmla="*/ 196850 h 1282700"/>
              <a:gd name="connsiteX5" fmla="*/ 996950 w 1993900"/>
              <a:gd name="connsiteY5" fmla="*/ 196850 h 1282700"/>
              <a:gd name="connsiteX6" fmla="*/ 1844248 w 1993900"/>
              <a:gd name="connsiteY6" fmla="*/ 196850 h 1282700"/>
              <a:gd name="connsiteX7" fmla="*/ 1993900 w 1993900"/>
              <a:gd name="connsiteY7" fmla="*/ 346502 h 1282700"/>
              <a:gd name="connsiteX8" fmla="*/ 1993900 w 1993900"/>
              <a:gd name="connsiteY8" fmla="*/ 590550 h 1282700"/>
              <a:gd name="connsiteX9" fmla="*/ 1993900 w 1993900"/>
              <a:gd name="connsiteY9" fmla="*/ 1105918 h 1282700"/>
              <a:gd name="connsiteX10" fmla="*/ 1993900 w 1993900"/>
              <a:gd name="connsiteY10" fmla="*/ 1133048 h 1282700"/>
              <a:gd name="connsiteX11" fmla="*/ 1844248 w 1993900"/>
              <a:gd name="connsiteY11" fmla="*/ 1282700 h 1282700"/>
              <a:gd name="connsiteX12" fmla="*/ 1817118 w 1993900"/>
              <a:gd name="connsiteY12" fmla="*/ 1282700 h 1282700"/>
              <a:gd name="connsiteX13" fmla="*/ 996950 w 1993900"/>
              <a:gd name="connsiteY13" fmla="*/ 1282700 h 1282700"/>
              <a:gd name="connsiteX14" fmla="*/ 399032 w 1993900"/>
              <a:gd name="connsiteY14" fmla="*/ 1282700 h 1282700"/>
              <a:gd name="connsiteX15" fmla="*/ 371902 w 1993900"/>
              <a:gd name="connsiteY15" fmla="*/ 1282700 h 1282700"/>
              <a:gd name="connsiteX16" fmla="*/ 176782 w 1993900"/>
              <a:gd name="connsiteY16" fmla="*/ 1282700 h 1282700"/>
              <a:gd name="connsiteX17" fmla="*/ 149652 w 1993900"/>
              <a:gd name="connsiteY17" fmla="*/ 1282700 h 1282700"/>
              <a:gd name="connsiteX18" fmla="*/ 0 w 1993900"/>
              <a:gd name="connsiteY18" fmla="*/ 1133048 h 1282700"/>
              <a:gd name="connsiteX19" fmla="*/ 0 w 1993900"/>
              <a:gd name="connsiteY19" fmla="*/ 1105918 h 1282700"/>
              <a:gd name="connsiteX20" fmla="*/ 0 w 1993900"/>
              <a:gd name="connsiteY20" fmla="*/ 346502 h 1282700"/>
              <a:gd name="connsiteX21" fmla="*/ 0 w 1993900"/>
              <a:gd name="connsiteY21" fmla="*/ 176782 h 1282700"/>
              <a:gd name="connsiteX22" fmla="*/ 176782 w 1993900"/>
              <a:gd name="connsiteY22" fmla="*/ 0 h 12827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93900" h="1282700">
                <a:moveTo>
                  <a:pt x="176782" y="0"/>
                </a:moveTo>
                <a:lnTo>
                  <a:pt x="399032" y="0"/>
                </a:lnTo>
                <a:lnTo>
                  <a:pt x="435678" y="0"/>
                </a:lnTo>
                <a:lnTo>
                  <a:pt x="657928" y="0"/>
                </a:lnTo>
                <a:lnTo>
                  <a:pt x="854778" y="196850"/>
                </a:lnTo>
                <a:lnTo>
                  <a:pt x="996950" y="196850"/>
                </a:lnTo>
                <a:lnTo>
                  <a:pt x="1844248" y="196850"/>
                </a:lnTo>
                <a:cubicBezTo>
                  <a:pt x="1926899" y="196850"/>
                  <a:pt x="1993900" y="263851"/>
                  <a:pt x="1993900" y="346502"/>
                </a:cubicBezTo>
                <a:lnTo>
                  <a:pt x="1993900" y="590550"/>
                </a:lnTo>
                <a:lnTo>
                  <a:pt x="1993900" y="1105918"/>
                </a:lnTo>
                <a:lnTo>
                  <a:pt x="1993900" y="1133048"/>
                </a:lnTo>
                <a:cubicBezTo>
                  <a:pt x="1993900" y="1215699"/>
                  <a:pt x="1926899" y="1282700"/>
                  <a:pt x="1844248" y="1282700"/>
                </a:cubicBezTo>
                <a:lnTo>
                  <a:pt x="1817118" y="1282700"/>
                </a:lnTo>
                <a:lnTo>
                  <a:pt x="996950" y="1282700"/>
                </a:lnTo>
                <a:lnTo>
                  <a:pt x="399032" y="1282700"/>
                </a:lnTo>
                <a:lnTo>
                  <a:pt x="371902" y="1282700"/>
                </a:lnTo>
                <a:lnTo>
                  <a:pt x="176782" y="1282700"/>
                </a:lnTo>
                <a:lnTo>
                  <a:pt x="149652" y="1282700"/>
                </a:lnTo>
                <a:cubicBezTo>
                  <a:pt x="67001" y="1282700"/>
                  <a:pt x="0" y="1215699"/>
                  <a:pt x="0" y="1133048"/>
                </a:cubicBezTo>
                <a:lnTo>
                  <a:pt x="0" y="1105918"/>
                </a:lnTo>
                <a:lnTo>
                  <a:pt x="0" y="346502"/>
                </a:lnTo>
                <a:lnTo>
                  <a:pt x="0" y="176782"/>
                </a:lnTo>
                <a:cubicBezTo>
                  <a:pt x="0" y="79148"/>
                  <a:pt x="79148" y="0"/>
                  <a:pt x="176782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chemeClr val="accent5"/>
              </a:solidFill>
              <a:latin typeface="微软雅黑" panose="020b0503020204020204" charset="-122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任意多边形 40"/>
          <p:cNvSpPr/>
          <p:nvPr>
            <p:custDataLst>
              <p:tags r:id="rId17"/>
            </p:custDataLst>
          </p:nvPr>
        </p:nvSpPr>
        <p:spPr>
          <a:xfrm>
            <a:off x="6445035" y="4386747"/>
            <a:ext cx="2735255" cy="1437316"/>
          </a:xfrm>
          <a:custGeom>
            <a:gdLst>
              <a:gd name="connsiteX0" fmla="*/ 908048 w 1993900"/>
              <a:gd name="connsiteY0" fmla="*/ 0 h 1047750"/>
              <a:gd name="connsiteX1" fmla="*/ 1849499 w 1993900"/>
              <a:gd name="connsiteY1" fmla="*/ 0 h 1047750"/>
              <a:gd name="connsiteX2" fmla="*/ 1993900 w 1993900"/>
              <a:gd name="connsiteY2" fmla="*/ 144401 h 1047750"/>
              <a:gd name="connsiteX3" fmla="*/ 1993900 w 1993900"/>
              <a:gd name="connsiteY3" fmla="*/ 903349 h 1047750"/>
              <a:gd name="connsiteX4" fmla="*/ 1849499 w 1993900"/>
              <a:gd name="connsiteY4" fmla="*/ 1047750 h 1047750"/>
              <a:gd name="connsiteX5" fmla="*/ 144401 w 1993900"/>
              <a:gd name="connsiteY5" fmla="*/ 1047750 h 1047750"/>
              <a:gd name="connsiteX6" fmla="*/ 0 w 1993900"/>
              <a:gd name="connsiteY6" fmla="*/ 903349 h 1047750"/>
              <a:gd name="connsiteX7" fmla="*/ 0 w 1993900"/>
              <a:gd name="connsiteY7" fmla="*/ 239711 h 1047750"/>
              <a:gd name="connsiteX8" fmla="*/ 115888 w 1993900"/>
              <a:gd name="connsiteY8" fmla="*/ 123823 h 1047750"/>
              <a:gd name="connsiteX9" fmla="*/ 784225 w 1993900"/>
              <a:gd name="connsiteY9" fmla="*/ 123823 h 1047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93900" h="1047750">
                <a:moveTo>
                  <a:pt x="908048" y="0"/>
                </a:moveTo>
                <a:lnTo>
                  <a:pt x="1849499" y="0"/>
                </a:lnTo>
                <a:cubicBezTo>
                  <a:pt x="1929249" y="0"/>
                  <a:pt x="1993900" y="64651"/>
                  <a:pt x="1993900" y="144401"/>
                </a:cubicBezTo>
                <a:lnTo>
                  <a:pt x="1993900" y="903349"/>
                </a:lnTo>
                <a:cubicBezTo>
                  <a:pt x="1993900" y="983099"/>
                  <a:pt x="1929249" y="1047750"/>
                  <a:pt x="1849499" y="1047750"/>
                </a:cubicBezTo>
                <a:lnTo>
                  <a:pt x="144401" y="1047750"/>
                </a:lnTo>
                <a:cubicBezTo>
                  <a:pt x="64651" y="1047750"/>
                  <a:pt x="0" y="983099"/>
                  <a:pt x="0" y="903349"/>
                </a:cubicBezTo>
                <a:lnTo>
                  <a:pt x="0" y="239711"/>
                </a:lnTo>
                <a:lnTo>
                  <a:pt x="115888" y="123823"/>
                </a:lnTo>
                <a:lnTo>
                  <a:pt x="784225" y="123823"/>
                </a:lnTo>
                <a:close/>
              </a:path>
            </a:pathLst>
          </a:custGeom>
          <a:solidFill>
            <a:schemeClr val="accent5"/>
          </a:solidFill>
        </p:spPr>
        <p:txBody>
          <a:bodyPr rot="0" spcFirstLastPara="0" vertOverflow="overflow" horzOverflow="overflow" vert="horz" wrap="square" lIns="91440" tIns="216000" rIns="9144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>
            <p:custDataLst>
              <p:tags r:id="rId18"/>
            </p:custDataLst>
          </p:nvPr>
        </p:nvSpPr>
        <p:spPr>
          <a:xfrm>
            <a:off x="6513875" y="4648570"/>
            <a:ext cx="2597574" cy="91367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algn="ctr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心理状态良好，无焦虑、抑郁等情绪问题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8157908" y="1795937"/>
            <a:ext cx="1070781" cy="473822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accent3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3019288" y="4064440"/>
            <a:ext cx="1070781" cy="473822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accent4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6445035" y="4064440"/>
            <a:ext cx="1070781" cy="473822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1306414" y="1795937"/>
            <a:ext cx="1070781" cy="473822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4732161" y="1795937"/>
            <a:ext cx="1070781" cy="473822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出院后注意事项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 flipH="1">
            <a:off x="4544501" y="1790730"/>
            <a:ext cx="0" cy="3927199"/>
          </a:xfrm>
          <a:prstGeom prst="line">
            <a:avLst/>
          </a:prstGeom>
          <a:ln w="12700">
            <a:solidFill>
              <a:schemeClr val="l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心形 1"/>
          <p:cNvSpPr/>
          <p:nvPr>
            <p:custDataLst>
              <p:tags r:id="rId5"/>
            </p:custDataLst>
          </p:nvPr>
        </p:nvSpPr>
        <p:spPr>
          <a:xfrm>
            <a:off x="4341058" y="1548232"/>
            <a:ext cx="406885" cy="40688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381280" y="1640335"/>
            <a:ext cx="326441" cy="254285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4969457" y="1478280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保持良好的生活习惯，避免久坐久站</a:t>
            </a:r>
          </a:p>
        </p:txBody>
      </p:sp>
      <p:sp>
        <p:nvSpPr>
          <p:cNvPr id="27" name="心形 26"/>
          <p:cNvSpPr/>
          <p:nvPr>
            <p:custDataLst>
              <p:tags r:id="rId8"/>
            </p:custDataLst>
          </p:nvPr>
        </p:nvSpPr>
        <p:spPr>
          <a:xfrm>
            <a:off x="4341058" y="3931841"/>
            <a:ext cx="406885" cy="406885"/>
          </a:xfrm>
          <a:prstGeom prst="hear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4381280" y="4023944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969457" y="3861889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避免辛辣、刺激性食物，多吃蔬菜水果</a:t>
            </a:r>
          </a:p>
        </p:txBody>
      </p:sp>
      <p:sp>
        <p:nvSpPr>
          <p:cNvPr id="33" name="心形 32"/>
          <p:cNvSpPr/>
          <p:nvPr>
            <p:custDataLst>
              <p:tags r:id="rId11"/>
            </p:custDataLst>
          </p:nvPr>
        </p:nvSpPr>
        <p:spPr>
          <a:xfrm>
            <a:off x="4341058" y="5123646"/>
            <a:ext cx="406885" cy="406885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4381280" y="521574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969457" y="5053694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定期复查，如有不适及时就诊</a:t>
            </a:r>
          </a:p>
        </p:txBody>
      </p:sp>
      <p:sp>
        <p:nvSpPr>
          <p:cNvPr id="21" name="心形 20"/>
          <p:cNvSpPr/>
          <p:nvPr>
            <p:custDataLst>
              <p:tags r:id="rId14"/>
            </p:custDataLst>
          </p:nvPr>
        </p:nvSpPr>
        <p:spPr>
          <a:xfrm>
            <a:off x="4341058" y="2740036"/>
            <a:ext cx="406885" cy="406885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4381280" y="2832139"/>
            <a:ext cx="326441" cy="252992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lstStyle/>
          <a:p>
            <a:pPr algn="ctr"/>
            <a:r>
              <a:rPr lang="en-US" altLang="zh-CN" sz="1000" b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969457" y="2670085"/>
            <a:ext cx="2888395" cy="1087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15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保持肛门清洁，每天用温水清洗</a:t>
            </a:r>
          </a:p>
        </p:txBody>
      </p:sp>
    </p:spTree>
    <p:custDataLst>
      <p:tags r:id="rId17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定期复查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1306477" y="3810093"/>
            <a:ext cx="9586729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 rot="5400000">
            <a:off x="2186809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6"/>
            </p:custDataLst>
          </p:nvPr>
        </p:nvCxnSpPr>
        <p:spPr>
          <a:xfrm rot="5400000">
            <a:off x="5382386" y="3810093"/>
            <a:ext cx="4630484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7"/>
            </p:custDataLst>
          </p:nvPr>
        </p:nvSpPr>
        <p:spPr bwMode="auto">
          <a:xfrm>
            <a:off x="1709627" y="2261442"/>
            <a:ext cx="512363" cy="432090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2" name="标题 1"/>
          <p:cNvSpPr txBox="1"/>
          <p:nvPr>
            <p:custDataLst>
              <p:tags r:id="rId8"/>
            </p:custDataLst>
          </p:nvPr>
        </p:nvSpPr>
        <p:spPr>
          <a:xfrm>
            <a:off x="228298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出院后1周内，患者应到医院进行复查，了解伤口愈合情况。</a:t>
            </a:r>
          </a:p>
        </p:txBody>
      </p:sp>
      <p:sp>
        <p:nvSpPr>
          <p:cNvPr id="54" name="标题 1"/>
          <p:cNvSpPr txBox="1"/>
          <p:nvPr>
            <p:custDataLst>
              <p:tags r:id="rId9"/>
            </p:custDataLst>
          </p:nvPr>
        </p:nvSpPr>
        <p:spPr>
          <a:xfrm>
            <a:off x="5531339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出院后1个月内，患者应到医院进行复查，了解术后恢复情况。</a:t>
            </a:r>
          </a:p>
        </p:txBody>
      </p:sp>
      <p:sp>
        <p:nvSpPr>
          <p:cNvPr id="56" name="标题 1"/>
          <p:cNvSpPr txBox="1"/>
          <p:nvPr>
            <p:custDataLst>
              <p:tags r:id="rId10"/>
            </p:custDataLst>
          </p:nvPr>
        </p:nvSpPr>
        <p:spPr>
          <a:xfrm>
            <a:off x="8779694" y="2049912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出院后3个月内，患者应到医院进行复查，了解术后恢复情况。</a:t>
            </a:r>
          </a:p>
        </p:txBody>
      </p:sp>
      <p:sp>
        <p:nvSpPr>
          <p:cNvPr id="57" name="KSO_Shape"/>
          <p:cNvSpPr/>
          <p:nvPr>
            <p:custDataLst>
              <p:tags r:id="rId11"/>
            </p:custDataLst>
          </p:nvPr>
        </p:nvSpPr>
        <p:spPr>
          <a:xfrm>
            <a:off x="4964297" y="2265605"/>
            <a:ext cx="548540" cy="511056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12"/>
            </p:custDataLst>
          </p:nvPr>
        </p:nvSpPr>
        <p:spPr bwMode="auto">
          <a:xfrm>
            <a:off x="8234092" y="2273323"/>
            <a:ext cx="513824" cy="422192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0" name="标题 1"/>
          <p:cNvSpPr txBox="1"/>
          <p:nvPr>
            <p:custDataLst>
              <p:tags r:id="rId13"/>
            </p:custDataLst>
          </p:nvPr>
        </p:nvSpPr>
        <p:spPr>
          <a:xfrm>
            <a:off x="228298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出院后6个月内，患者应到医院进行复查，了解术后恢复情况。</a:t>
            </a:r>
          </a:p>
        </p:txBody>
      </p:sp>
      <p:sp>
        <p:nvSpPr>
          <p:cNvPr id="61" name="标题 1"/>
          <p:cNvSpPr txBox="1"/>
          <p:nvPr>
            <p:custDataLst>
              <p:tags r:id="rId14"/>
            </p:custDataLst>
          </p:nvPr>
        </p:nvSpPr>
        <p:spPr>
          <a:xfrm>
            <a:off x="5531339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出院后1年内，患者应到医院进行复查，了解术后恢复情况。</a:t>
            </a:r>
          </a:p>
        </p:txBody>
      </p:sp>
      <p:sp>
        <p:nvSpPr>
          <p:cNvPr id="62" name="标题 1"/>
          <p:cNvSpPr txBox="1"/>
          <p:nvPr>
            <p:custDataLst>
              <p:tags r:id="rId15"/>
            </p:custDataLst>
          </p:nvPr>
        </p:nvSpPr>
        <p:spPr>
          <a:xfrm>
            <a:off x="8779694" y="4289000"/>
            <a:ext cx="1923795" cy="15165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da-DK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出院后2年内，患者应到医院进行复查，了解术后恢复情况。</a:t>
            </a:r>
          </a:p>
        </p:txBody>
      </p:sp>
      <p:sp>
        <p:nvSpPr>
          <p:cNvPr id="65" name="KSO_Shape"/>
          <p:cNvSpPr/>
          <p:nvPr>
            <p:custDataLst>
              <p:tags r:id="rId16"/>
            </p:custDataLst>
          </p:nvPr>
        </p:nvSpPr>
        <p:spPr bwMode="auto">
          <a:xfrm>
            <a:off x="1718370" y="4501243"/>
            <a:ext cx="514773" cy="368922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7"/>
            </p:custDataLst>
          </p:nvPr>
        </p:nvSpPr>
        <p:spPr bwMode="auto">
          <a:xfrm>
            <a:off x="4987155" y="4524277"/>
            <a:ext cx="522338" cy="362153"/>
          </a:xfrm>
          <a:custGeom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18"/>
            </p:custDataLst>
          </p:nvPr>
        </p:nvSpPr>
        <p:spPr bwMode="auto">
          <a:xfrm>
            <a:off x="8214484" y="4502823"/>
            <a:ext cx="493196" cy="485799"/>
          </a:xfrm>
          <a:custGeom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</p:spTree>
    <p:custDataLst>
      <p:tags r:id="rId19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标题 17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THANKS</a:t>
            </a:r>
          </a:p>
        </p:txBody>
      </p:sp>
      <p:sp>
        <p:nvSpPr>
          <p:cNvPr id="19" name="文本占位符 18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汇报人：稻壳儿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29"/>
  <p:tag name="KSO_WM_TEMPLATE_THUMBS_INDEX" val="1、1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315"/>
  <p:tag name="KSO_WM_UNIT_TEXT_FILL_GRADIENT_DIRECTION" val="5"/>
  <p:tag name="KSO_WM_UNIT_TEXT_FILL_GRADIENT_TYPE" val="0"/>
  <p:tag name="KSO_WM_UNIT_TEXT_FILL_TYPE" val="3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12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828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  <p:tag name="KSO_WM_TEMPLATE_THUMBS_INDEX" val="1、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USESOURCEFORMAT_APPLY" val="1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1_1"/>
  <p:tag name="KSO_WM_UNIT_INDEX" val="1_1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1_2"/>
  <p:tag name="KSO_WM_UNIT_INDEX" val="1_1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2_1"/>
  <p:tag name="KSO_WM_UNIT_INDEX" val="1_2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2_2"/>
  <p:tag name="KSO_WM_UNIT_INDEX" val="1_2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3_2"/>
  <p:tag name="KSO_WM_UNIT_INDEX" val="1_3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4_1"/>
  <p:tag name="KSO_WM_UNIT_INDEX" val="1_4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  <p:tag name="KSO_WM_UNIT_VALUE" val="14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4_2"/>
  <p:tag name="KSO_WM_UNIT_INDEX" val="1_4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8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4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25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1_3"/>
  <p:tag name="KSO_WM_UNIT_INDEX" val="1_1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27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1_2"/>
  <p:tag name="KSO_WM_UNIT_INDEX" val="1_1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29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2_3"/>
  <p:tag name="KSO_WM_UNIT_INDEX" val="1_2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31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2_2"/>
  <p:tag name="KSO_WM_UNIT_INDEX" val="1_2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33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34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3_3"/>
  <p:tag name="KSO_WM_UNIT_INDEX" val="1_3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35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3_2"/>
  <p:tag name="KSO_WM_UNIT_INDEX" val="1_3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37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4_3"/>
  <p:tag name="KSO_WM_UNIT_INDEX" val="1_4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39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4_2"/>
  <p:tag name="KSO_WM_UNIT_INDEX" val="1_4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40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5_1"/>
  <p:tag name="KSO_WM_UNIT_INDEX" val="1_5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41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5_1"/>
  <p:tag name="KSO_WM_UNIT_INDEX" val="1_5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42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5_3"/>
  <p:tag name="KSO_WM_UNIT_INDEX" val="1_5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43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5_2"/>
  <p:tag name="KSO_WM_UNIT_INDEX" val="1_5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6_1"/>
  <p:tag name="KSO_WM_UNIT_INDEX" val="1_6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45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6_1"/>
  <p:tag name="KSO_WM_UNIT_INDEX" val="1_6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46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6_3"/>
  <p:tag name="KSO_WM_UNIT_INDEX" val="1_6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47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6_2"/>
  <p:tag name="KSO_WM_UNIT_INDEX" val="1_6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48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7_1"/>
  <p:tag name="KSO_WM_UNIT_INDEX" val="1_7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49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7_1"/>
  <p:tag name="KSO_WM_UNIT_INDEX" val="1_7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50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7_3"/>
  <p:tag name="KSO_WM_UNIT_INDEX" val="1_7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51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7_2"/>
  <p:tag name="KSO_WM_UNIT_INDEX" val="1_7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8_1"/>
  <p:tag name="KSO_WM_UNIT_INDEX" val="1_8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53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8_1"/>
  <p:tag name="KSO_WM_UNIT_INDEX" val="1_8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8_3"/>
  <p:tag name="KSO_WM_UNIT_INDEX" val="1_8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55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8_2"/>
  <p:tag name="KSO_WM_UNIT_INDEX" val="1_8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56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9_1"/>
  <p:tag name="KSO_WM_UNIT_INDEX" val="1_9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57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9_1"/>
  <p:tag name="KSO_WM_UNIT_INDEX" val="1_9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9_3"/>
  <p:tag name="KSO_WM_UNIT_INDEX" val="1_9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59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9_2"/>
  <p:tag name="KSO_WM_UNIT_INDEX" val="1_9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60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f*1_10_1"/>
  <p:tag name="KSO_WM_UNIT_INDEX" val="1_10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6"/>
</p:tagLst>
</file>

<file path=ppt/tags/tag261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10_1"/>
  <p:tag name="KSO_WM_UNIT_INDEX" val="1_10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62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20_9*l_h_i*1_10_3"/>
  <p:tag name="KSO_WM_UNIT_INDEX" val="1_10_3"/>
  <p:tag name="KSO_WM_UNIT_LAYERLEVEL" val="1_1_1"/>
  <p:tag name="KSO_WM_UNIT_SUBTYPE" val="d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6"/>
</p:tagLst>
</file>

<file path=ppt/tags/tag263.xml><?xml version="1.0" encoding="utf-8"?>
<p:tagLst xmlns:p="http://schemas.openxmlformats.org/presentationml/2006/main">
  <p:tag name="KSO_WM_ASSEMBLE_CHIP_INDEX" val="1238a8250d1945c999299ed7f5e3c9fa"/>
  <p:tag name="KSO_WM_BEAUTIFY_FLAG" val="#wm#"/>
  <p:tag name="KSO_WM_CHIP_GROUPID" val="60bed534191caac4ef20244a"/>
  <p:tag name="KSO_WM_CHIP_XID" val="60bed534191caac4ef20244b"/>
  <p:tag name="KSO_WM_DIAGRAM_GROUP_CODE" val="l1-1"/>
  <p:tag name="KSO_WM_TAG_VERSION" val="1.0"/>
  <p:tag name="KSO_WM_TEMPLATE_CATEGORY" val="diagram"/>
  <p:tag name="KSO_WM_TEMPLATE_INDEX" val="20219420"/>
  <p:tag name="KSO_WM_UNIT_COMPATIBLE" val="0"/>
  <p:tag name="KSO_WM_UNIT_DIAGRAM_ISNUMVISUAL" val="0"/>
  <p:tag name="KSO_WM_UNIT_DIAGRAM_ISREFERUNIT" val="0"/>
  <p:tag name="KSO_WM_UNIT_HIGHLIGHT" val="0"/>
  <p:tag name="KSO_WM_UNIT_ID" val="diagram20219420_9*l_h_i*1_10_2"/>
  <p:tag name="KSO_WM_UNIT_INDEX" val="1_10_2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YPE" val="l_h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7:23&quot;,&quot;maxSize&quot;:{&quot;size1&quot;:22.2},&quot;minSize&quot;:{&quot;size1&quot;:13.5},&quot;normalSize&quot;:{&quot;size1&quot;:13.5},&quot;subLayout&quot;:[{&quot;id&quot;:&quot;2023-09-04T20:37:23&quot;,&quot;margin&quot;:{&quot;bottom&quot;:0.025999998673796654,&quot;left&quot;:2.117000102996826,&quot;right&quot;:1.2699999809265137,&quot;top&quot;:0.4230000376701355},&quot;type&quot;:0},{&quot;id&quot;:&quot;2023-09-04T20:37:2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7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28_4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68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HIGHLIGHT" val="0"/>
  <p:tag name="KSO_WM_UNIT_ID" val="diagram20219128_4*l_h_f*1_1_1"/>
  <p:tag name="KSO_WM_UNIT_INDEX" val="1_1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3"/>
</p:tagLst>
</file>

<file path=ppt/tags/tag269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9128_4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0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HIGHLIGHT" val="0"/>
  <p:tag name="KSO_WM_UNIT_ID" val="diagram20219128_4*l_h_f*1_2_1"/>
  <p:tag name="KSO_WM_UNIT_INDEX" val="1_2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3"/>
</p:tagLst>
</file>

<file path=ppt/tags/tag271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9128_4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2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HIGHLIGHT" val="0"/>
  <p:tag name="KSO_WM_UNIT_ID" val="diagram20219128_4*l_h_f*1_3_1"/>
  <p:tag name="KSO_WM_UNIT_INDEX" val="1_3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3"/>
</p:tagLst>
</file>

<file path=ppt/tags/tag273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9128_4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4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HIGHLIGHT" val="0"/>
  <p:tag name="KSO_WM_UNIT_ID" val="diagram20219128_4*l_h_f*1_4_1"/>
  <p:tag name="KSO_WM_UNIT_INDEX" val="1_4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3"/>
</p:tagLst>
</file>

<file path=ppt/tags/tag275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9128_4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76.xml><?xml version="1.0" encoding="utf-8"?>
<p:tagLst xmlns:p="http://schemas.openxmlformats.org/presentationml/2006/main">
  <p:tag name="KSO_WM_ASSEMBLE_CHIP_INDEX" val="9009ae4dee464cb2be7150486e877b52"/>
  <p:tag name="KSO_WM_BEAUTIFY_FLAG" val="#wm#"/>
  <p:tag name="KSO_WM_CHIP_GROUPID" val="60b9e6fbd573a1aeab43c0d8"/>
  <p:tag name="KSO_WM_CHIP_XID" val="60b9e6fbd573a1aeab43c0d9"/>
  <p:tag name="KSO_WM_DIAGRAM_GROUP_CODE" val="l1-1"/>
  <p:tag name="KSO_WM_TAG_VERSION" val="1.0"/>
  <p:tag name="KSO_WM_TEMPLATE_CATEGORY" val="diagram"/>
  <p:tag name="KSO_WM_TEMPLATE_INDEX" val="20219128"/>
  <p:tag name="KSO_WM_UNIT_COMPATIBLE" val="0"/>
  <p:tag name="KSO_WM_UNIT_DIAGRAM_ISNUMVISUAL" val="0"/>
  <p:tag name="KSO_WM_UNIT_DIAGRAM_ISREFERUNIT" val="0"/>
  <p:tag name="KSO_WM_UNIT_HIGHLIGHT" val="0"/>
  <p:tag name="KSO_WM_UNIT_ID" val="diagram20219128_4*l_h_f*1_5_1"/>
  <p:tag name="KSO_WM_UNIT_INDEX" val="1_5_1"/>
  <p:tag name="KSO_WM_UNIT_LAYERLEVEL" val="1_1_1"/>
  <p:tag name="KSO_WM_UNIT_NOCLEAR" val="0"/>
  <p:tag name="KSO_WM_UNIT_PRESET_TEXT" val="单击此处输入正文，文字是您思想的提炼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3"/>
</p:tagLst>
</file>

<file path=ppt/tags/tag277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7:29&quot;,&quot;maxSize&quot;:{&quot;size1&quot;:22.2},&quot;minSize&quot;:{&quot;size1&quot;:13.5},&quot;normalSize&quot;:{&quot;size1&quot;:13.5},&quot;subLayout&quot;:[{&quot;id&quot;:&quot;2023-09-04T20:37:29&quot;,&quot;margin&quot;:{&quot;bottom&quot;:0.025999998673796654,&quot;left&quot;:2.117000102996826,&quot;right&quot;:1.2699999809265137,&quot;top&quot;:0.4230000376701355},&quot;type&quot;:0},{&quot;id&quot;:&quot;2023-09-04T20:37:2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7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7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0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1_1"/>
  <p:tag name="KSO_WM_UNIT_INDEX" val="1_1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81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2_1"/>
  <p:tag name="KSO_WM_UNIT_INDEX" val="1_2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82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3_1"/>
  <p:tag name="KSO_WM_UNIT_INDEX" val="1_3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83.xml><?xml version="1.0" encoding="utf-8"?>
<p:tagLst xmlns:p="http://schemas.openxmlformats.org/presentationml/2006/main">
  <p:tag name="KSO_WM_ASSEMBLE_CHIP_INDEX" val="a91d6a09b41045ffa2425128ae2d6c5f"/>
  <p:tag name="KSO_WM_BEAUTIFY_FLAG" val="#wm#"/>
  <p:tag name="KSO_WM_CHIP_GROUPID" val="60b9eaed65103b6cf1b28659"/>
  <p:tag name="KSO_WM_CHIP_XID" val="60b9eaed65103b6cf1b2865a"/>
  <p:tag name="KSO_WM_DIAGRAM_GROUP_CODE" val="l1-1"/>
  <p:tag name="KSO_WM_TAG_VERSION" val="1.0"/>
  <p:tag name="KSO_WM_TEMPLATE_CATEGORY" val="diagram"/>
  <p:tag name="KSO_WM_TEMPLATE_INDEX" val="20219231"/>
  <p:tag name="KSO_WM_UNIT_COMPATIBLE" val="0"/>
  <p:tag name="KSO_WM_UNIT_DIAGRAM_ISNUMVISUAL" val="0"/>
  <p:tag name="KSO_WM_UNIT_DIAGRAM_ISREFERUNIT" val="0"/>
  <p:tag name="KSO_WM_UNIT_HIGHLIGHT" val="0"/>
  <p:tag name="KSO_WM_UNIT_ID" val="diagram20219231_3*l_h_f*1_4_1"/>
  <p:tag name="KSO_WM_UNIT_INDEX" val="1_4_1"/>
  <p:tag name="KSO_WM_UNIT_LAYERLEVEL" val="1_1_1"/>
  <p:tag name="KSO_WM_UNIT_NOCLEAR" val="0"/>
  <p:tag name="KSO_WM_UNIT_PRESET_TEXT" val="正文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"/>
</p:tagLst>
</file>

<file path=ppt/tags/tag28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7:33&quot;,&quot;maxSize&quot;:{&quot;size1&quot;:22.2},&quot;minSize&quot;:{&quot;size1&quot;:13.5},&quot;normalSize&quot;:{&quot;size1&quot;:13.5},&quot;subLayout&quot;:[{&quot;id&quot;:&quot;2023-09-04T20:37:33&quot;,&quot;margin&quot;:{&quot;bottom&quot;:0.025999998673796654,&quot;left&quot;:2.117000102996826,&quot;right&quot;:1.2699999809265137,&quot;top&quot;:0.4230000376701355},&quot;type&quot;:0},{&quot;id&quot;:&quot;2023-09-04T20:37:3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8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87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8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9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1_1"/>
  <p:tag name="KSO_WM_UNIT_INDEX" val="1_1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  <p:tag name="KSO_WM_UNIT_VALUE" val="30"/>
</p:tagLst>
</file>

<file path=ppt/tags/tag29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1"/>
  <p:tag name="KSO_WM_UNIT_INDEX" val="1_1_1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928_3*o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928_3*o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928_3*o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928_3*o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7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8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299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00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2_1"/>
  <p:tag name="KSO_WM_UNIT_INDEX" val="1_2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301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3_1"/>
  <p:tag name="KSO_WM_UNIT_INDEX" val="1_3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302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f*1_4_1"/>
  <p:tag name="KSO_WM_UNIT_INDEX" val="1_4_1"/>
  <p:tag name="KSO_WM_UNIT_LAYERLEVEL" val="1_1_1"/>
  <p:tag name="KSO_WM_UNIT_NOCLEAR" val="0"/>
  <p:tag name="KSO_WM_UNIT_PRESET_TEXT" val="单击此处输入您的正文，请尽量言简意赅的阐述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o_h_f"/>
  <p:tag name="KSO_WM_UNIT_USESOURCEFORMAT_APPLY" val="1"/>
</p:tagLst>
</file>

<file path=ppt/tags/tag303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205928"/>
  <p:tag name="KSO_WM_UNIT_COMPATIBLE" val="0"/>
  <p:tag name="KSO_WM_UNIT_DIAGRAM_ISNUMVISUAL" val="0"/>
  <p:tag name="KSO_WM_UNIT_DIAGRAM_ISREFERUNIT" val="0"/>
  <p:tag name="KSO_WM_UNIT_HIGHLIGHT" val="0"/>
  <p:tag name="KSO_WM_UNIT_ID" val="diagram20205928_3*o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o_h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7:39&quot;,&quot;maxSize&quot;:{&quot;size1&quot;:22.2},&quot;minSize&quot;:{&quot;size1&quot;:13.5},&quot;normalSize&quot;:{&quot;size1&quot;:13.5},&quot;subLayout&quot;:[{&quot;id&quot;:&quot;2023-09-04T20:37:39&quot;,&quot;margin&quot;:{&quot;bottom&quot;:0.025999998673796654,&quot;left&quot;:2.117000102996826,&quot;right&quot;:1.2699999809265137,&quot;top&quot;:0.4230000376701355},&quot;type&quot;:0},{&quot;id&quot;:&quot;2023-09-04T20:37:3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1"/>
  <p:tag name="KSO_WM_UNIT_INDEX" val="1_1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1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1_4"/>
  <p:tag name="KSO_WM_UNIT_INDEX" val="1_1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1_1"/>
  <p:tag name="KSO_WM_UNIT_INDEX" val="1_1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1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1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1"/>
  <p:tag name="KSO_WM_UNIT_INDEX" val="1_2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1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2_4"/>
  <p:tag name="KSO_WM_UNIT_INDEX" val="1_2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1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2_1"/>
  <p:tag name="KSO_WM_UNIT_INDEX" val="1_2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1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19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1"/>
  <p:tag name="KSO_WM_UNIT_INDEX" val="1_3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20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21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3_4"/>
  <p:tag name="KSO_WM_UNIT_INDEX" val="1_3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22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3_1"/>
  <p:tag name="KSO_WM_UNIT_INDEX" val="1_3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23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24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1"/>
  <p:tag name="KSO_WM_UNIT_INDEX" val="1_4_1"/>
  <p:tag name="KSO_WM_UNIT_LAYERLEVEL" val="1_1_1"/>
  <p:tag name="KSO_WM_UNIT_LINE_FILL_TYPE" val="2"/>
  <p:tag name="KSO_WM_UNIT_LINE_FORE_SCHEMECOLOR_INDEX" val="5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325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26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453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0"/>
</p:tagLst>
</file>

<file path=ppt/tags/tag327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f*1_4_1"/>
  <p:tag name="KSO_WM_UNIT_INDEX" val="1_4_1"/>
  <p:tag name="KSO_WM_UNIT_LAYERLEVEL" val="1_1_1"/>
  <p:tag name="KSO_WM_UNIT_NOCLEAR" val="0"/>
  <p:tag name="KSO_WM_UNIT_PRESET_TEXT" val="在此输入标题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6"/>
</p:tagLst>
</file>

<file path=ppt/tags/tag328.xml><?xml version="1.0" encoding="utf-8"?>
<p:tagLst xmlns:p="http://schemas.openxmlformats.org/presentationml/2006/main">
  <p:tag name="KSO_WM_ASSEMBLE_CHIP_INDEX" val="87bce9c94c9440cd8d01dfa5d433251b"/>
  <p:tag name="KSO_WM_BEAUTIFY_FLAG" val="#wm#"/>
  <p:tag name="KSO_WM_CHIP_GROUPID" val="60bed2584737e0f4c1ebe88c"/>
  <p:tag name="KSO_WM_CHIP_XID" val="60bed2584737e0f4c1ebe88d"/>
  <p:tag name="KSO_WM_DIAGRAM_GROUP_CODE" val="l1-1"/>
  <p:tag name="KSO_WM_TAG_VERSION" val="1.0"/>
  <p:tag name="KSO_WM_TEMPLATE_CATEGORY" val="diagram"/>
  <p:tag name="KSO_WM_TEMPLATE_INDEX" val="20219453"/>
  <p:tag name="KSO_WM_UNIT_COMPATIBLE" val="0"/>
  <p:tag name="KSO_WM_UNIT_DIAGRAM_ISNUMVISUAL" val="0"/>
  <p:tag name="KSO_WM_UNIT_DIAGRAM_ISREFERUNIT" val="0"/>
  <p:tag name="KSO_WM_UNIT_HIGHLIGHT" val="0"/>
  <p:tag name="KSO_WM_UNIT_ID" val="diagram20219453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-0.5"/>
  <p:tag name="KSO_WM_UNIT_TEXT_FILL_TYPE" val="1"/>
  <p:tag name="KSO_WM_UNIT_TYPE" val="l_h_i"/>
  <p:tag name="KSO_WM_UNIT_USESOURCEFORMAT_APPLY" val="1"/>
  <p:tag name="KSO_WM_UNIT_VALUE" val="2"/>
</p:tagLst>
</file>

<file path=ppt/tags/tag32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7:45&quot;,&quot;maxSize&quot;:{&quot;size1&quot;:22.2},&quot;minSize&quot;:{&quot;size1&quot;:13.5},&quot;normalSize&quot;:{&quot;size1&quot;:13.5},&quot;subLayout&quot;:[{&quot;id&quot;:&quot;2023-09-04T20:37:45&quot;,&quot;margin&quot;:{&quot;bottom&quot;:0.025999998673796654,&quot;left&quot;:2.117000102996826,&quot;right&quot;:1.2699999809265137,&quot;top&quot;:0.4230000376701355},&quot;type&quot;:0},{&quot;id&quot;:&quot;2023-09-04T20:37:45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3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3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7:51&quot;,&quot;maxSize&quot;:{&quot;size1&quot;:22.2},&quot;minSize&quot;:{&quot;size1&quot;:13.5},&quot;normalSize&quot;:{&quot;size1&quot;:13.5},&quot;subLayout&quot;:[{&quot;id&quot;:&quot;2023-09-04T20:37:51&quot;,&quot;margin&quot;:{&quot;bottom&quot;:0.025999998673796654,&quot;left&quot;:2.117000102996826,&quot;right&quot;:1.2699999809265137,&quot;top&quot;:0.4230000376701355},&quot;type&quot;:0},{&quot;id&quot;:&quot;2023-09-04T20:37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4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347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34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i*1_4_2"/>
  <p:tag name="KSO_WM_UNIT_INDEX" val="1_4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4*l_h_i*1_4_5"/>
  <p:tag name="KSO_WM_UNIT_INDEX" val="1_4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4_4"/>
  <p:tag name="KSO_WM_UNIT_INDEX" val="1_4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f*1_4_1"/>
  <p:tag name="KSO_WM_UNIT_INDEX" val="1_4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i*1_5_2"/>
  <p:tag name="KSO_WM_UNIT_INDEX" val="1_5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1"/>
</p:tagLst>
</file>

<file path=ppt/tags/tag3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4*l_h_i*1_5_5"/>
  <p:tag name="KSO_WM_UNIT_INDEX" val="1_5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5_4"/>
  <p:tag name="KSO_WM_UNIT_INDEX" val="1_5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5_3"/>
  <p:tag name="KSO_WM_UNIT_INDEX" val="1_5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f*1_5_1"/>
  <p:tag name="KSO_WM_UNIT_INDEX" val="1_5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i*1_1_2"/>
  <p:tag name="KSO_WM_UNIT_INDEX" val="1_1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4*l_h_i*1_1_5"/>
  <p:tag name="KSO_WM_UNIT_INDEX" val="1_1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f*1_1_1"/>
  <p:tag name="KSO_WM_UNIT_INDEX" val="1_1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i*1_2_2"/>
  <p:tag name="KSO_WM_UNIT_INDEX" val="1_2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1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4*l_h_i*1_2_5"/>
  <p:tag name="KSO_WM_UNIT_INDEX" val="1_2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f*1_2_1"/>
  <p:tag name="KSO_WM_UNIT_INDEX" val="1_2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i*1_3_2"/>
  <p:tag name="KSO_WM_UNIT_INDEX" val="1_3_2"/>
  <p:tag name="KSO_WM_UNIT_LAYERLEVEL" val="1_1_1"/>
  <p:tag name="KSO_WM_UNIT_TEXT_FILL_FORE_SCHEMECOLOR_INDEX" val="2"/>
  <p:tag name="KSO_WM_UNIT_TEXT_FILL_TYPE" val="1"/>
  <p:tag name="KSO_WM_UNIT_TYPE" val="l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25_4*l_h_i*1_3_5"/>
  <p:tag name="KSO_WM_UNIT_INDEX" val="1_3_5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10825_4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HIGHLIGHT" val="0"/>
  <p:tag name="KSO_WM_UNIT_ID" val="diagram20210825_4*l_h_f*1_3_1"/>
  <p:tag name="KSO_WM_UNIT_INDEX" val="1_3_1"/>
  <p:tag name="KSO_WM_UNIT_LAYERLEVEL" val="1_1_1"/>
  <p:tag name="KSO_WM_UNIT_NOCLEAR" val="0"/>
  <p:tag name="KSO_WM_UNIT_PRESET_TEXT" val="单击添加文本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25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825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7:56&quot;,&quot;maxSize&quot;:{&quot;size1&quot;:22.2},&quot;minSize&quot;:{&quot;size1&quot;:13.5},&quot;normalSize&quot;:{&quot;size1&quot;:13.5},&quot;subLayout&quot;:[{&quot;id&quot;:&quot;2023-09-04T20:37:56&quot;,&quot;margin&quot;:{&quot;bottom&quot;:0.025999998673796654,&quot;left&quot;:2.117000102996826,&quot;right&quot;:1.2699999809265137,&quot;top&quot;:0.4230000376701355},&quot;type&quot;:0},{&quot;id&quot;:&quot;2023-09-04T20:37:5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872_4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1_2"/>
  <p:tag name="KSO_WM_UNIT_INDEX" val="1_1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2_4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2_4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3_2"/>
  <p:tag name="KSO_WM_UNIT_INDEX" val="1_3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872_4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4_2"/>
  <p:tag name="KSO_WM_UNIT_INDEX" val="1_4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872_4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i*1_4"/>
  <p:tag name="KSO_WM_UNIT_INDEX" val="1_4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5_1"/>
  <p:tag name="KSO_WM_UNIT_INDEX" val="1_5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HIGHLIGHT" val="0"/>
  <p:tag name="KSO_WM_UNIT_ID" val="diagram20210872_4*l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35"/>
  <p:tag name="KSO_WM_UNIT_TEXT_FILL_TYPE" val="1"/>
  <p:tag name="KSO_WM_UNIT_TYPE" val="l_h_f"/>
  <p:tag name="KSO_WM_UNIT_USESOURCEFORMAT_APPLY" val="1"/>
  <p:tag name="KSO_WM_UNIT_VALUE" val="32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0872_4*l_h_i*1_2_4"/>
  <p:tag name="KSO_WM_UNIT_INDEX" val="1_2_4"/>
  <p:tag name="KSO_WM_UNIT_LAYERLEVEL" val="1_1_1"/>
  <p:tag name="KSO_WM_UNIT_TEXT_FILL_FORE_SCHEMECOLOR_INDEX" val="1"/>
  <p:tag name="KSO_WM_UNIT_TEXT_FILL_TYPE" val="1"/>
  <p:tag name="KSO_WM_UNIT_TYPE" val="l_h_i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2_2"/>
  <p:tag name="KSO_WM_UNIT_INDEX" val="1_2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2_3"/>
  <p:tag name="KSO_WM_UNIT_INDEX" val="1_2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0872_4*l_h_i*1_5_6"/>
  <p:tag name="KSO_WM_UNIT_INDEX" val="1_5_6"/>
  <p:tag name="KSO_WM_UNIT_LAYERLEVEL" val="1_1_1"/>
  <p:tag name="KSO_WM_UNIT_TEXT_FILL_FORE_SCHEMECOLOR_INDEX" val="1"/>
  <p:tag name="KSO_WM_UNIT_TEXT_FILL_TYPE" val="1"/>
  <p:tag name="KSO_WM_UNIT_TYPE" val="l_h_i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2"/>
  <p:tag name="KSO_WM_UNIT_INDEX" val="1_5_2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3"/>
  <p:tag name="KSO_WM_UNIT_INDEX" val="1_5_3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4"/>
  <p:tag name="KSO_WM_UNIT_INDEX" val="1_5_4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8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0872_4*l_h_i*1_5_5"/>
  <p:tag name="KSO_WM_UNIT_INDEX" val="1_5_5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8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8:03&quot;,&quot;maxSize&quot;:{&quot;size1&quot;:22.2},&quot;minSize&quot;:{&quot;size1&quot;:13.5},&quot;normalSize&quot;:{&quot;size1&quot;:13.5},&quot;subLayout&quot;:[{&quot;id&quot;:&quot;2023-09-04T20:38:03&quot;,&quot;margin&quot;:{&quot;bottom&quot;:0.025999998673796654,&quot;left&quot;:2.117000102996826,&quot;right&quot;:1.2699999809265137,&quot;top&quot;:0.4230000376701355},&quot;type&quot;:0},{&quot;id&quot;:&quot;2023-09-04T20:38:0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1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8:08&quot;,&quot;maxSize&quot;:{&quot;size1&quot;:22.2},&quot;minSize&quot;:{&quot;size1&quot;:13.5},&quot;normalSize&quot;:{&quot;size1&quot;:13.5},&quot;subLayout&quot;:[{&quot;id&quot;:&quot;2023-09-04T20:38:08&quot;,&quot;margin&quot;:{&quot;bottom&quot;:0.025999998673796654,&quot;left&quot;:2.117000102996826,&quot;right&quot;:1.2699999809265137,&quot;top&quot;:0.4230000376701355},&quot;type&quot;:0},{&quot;id&quot;:&quot;2023-09-04T20:38:0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2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42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426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42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2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697_4*l_h_i*1_1_1"/>
  <p:tag name="KSO_WM_UNIT_INDEX" val="1_1_1"/>
  <p:tag name="KSO_WM_UNIT_LAYERLEVEL" val="1_1_1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697_4*l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f*1_1_1"/>
  <p:tag name="KSO_WM_UNIT_INDEX" val="1_1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42"/>
</p:tagLst>
</file>

<file path=ppt/tags/tag4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697_4*l_h_i*1_2_1"/>
  <p:tag name="KSO_WM_UNIT_INDEX" val="1_2_1"/>
  <p:tag name="KSO_WM_UNIT_LAYERLEVEL" val="1_1_1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697_4*l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f*1_2_1"/>
  <p:tag name="KSO_WM_UNIT_INDEX" val="1_2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42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697_4*l_h_i*1_3_1"/>
  <p:tag name="KSO_WM_UNIT_INDEX" val="1_3_1"/>
  <p:tag name="KSO_WM_UNIT_LAYERLEVEL" val="1_1_1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697_4*l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f*1_3_1"/>
  <p:tag name="KSO_WM_UNIT_INDEX" val="1_3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42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697_4*l_h_i*1_4_1"/>
  <p:tag name="KSO_WM_UNIT_INDEX" val="1_4_1"/>
  <p:tag name="KSO_WM_UNIT_LAYERLEVEL" val="1_1_1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697_4*l_h_i*1_4_3"/>
  <p:tag name="KSO_WM_UNIT_INDEX" val="1_4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f*1_4_1"/>
  <p:tag name="KSO_WM_UNIT_INDEX" val="1_4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42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210697_4*l_h_i*1_5_1"/>
  <p:tag name="KSO_WM_UNIT_INDEX" val="1_5_1"/>
  <p:tag name="KSO_WM_UNIT_LAYERLEVEL" val="1_1_1"/>
  <p:tag name="KSO_WM_UNIT_TEXT_FILL_FORE_SCHEMECOLOR_INDEX" val="9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697_4*l_h_i*1_5_3"/>
  <p:tag name="KSO_WM_UNIT_INDEX" val="1_5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f*1_5_1"/>
  <p:tag name="KSO_WM_UNIT_INDEX" val="1_5_1"/>
  <p:tag name="KSO_WM_UNIT_LAYERLEVEL" val="1_1_1"/>
  <p:tag name="KSO_WM_UNIT_NOCLEAR" val="0"/>
  <p:tag name="KSO_WM_UNIT_PRESET_TEXT" val="单击此处添加文本具体内容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42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i*1_3_2"/>
  <p:tag name="KSO_WM_UNIT_INDEX" val="1_3_2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i*1_4_2"/>
  <p:tag name="KSO_WM_UNIT_INDEX" val="1_4_2"/>
  <p:tag name="KSO_WM_UNIT_LAYERLEVEL" val="1_1_1"/>
  <p:tag name="KSO_WM_UNIT_SUBTYPE" val="d"/>
  <p:tag name="KSO_WM_UNIT_TEXT_FILL_FORE_SCHEMECOLOR_INDEX" val="8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i*1_5_2"/>
  <p:tag name="KSO_WM_UNIT_INDEX" val="1_5_2"/>
  <p:tag name="KSO_WM_UNIT_LAYERLEVEL" val="1_1_1"/>
  <p:tag name="KSO_WM_UNIT_SUBTYPE" val="d"/>
  <p:tag name="KSO_WM_UNIT_TEXT_FILL_FORE_SCHEMECOLOR_INDEX" val="9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697"/>
  <p:tag name="KSO_WM_UNIT_COMPATIBLE" val="0"/>
  <p:tag name="KSO_WM_UNIT_DIAGRAM_ISNUMVISUAL" val="0"/>
  <p:tag name="KSO_WM_UNIT_DIAGRAM_ISREFERUNIT" val="0"/>
  <p:tag name="KSO_WM_UNIT_HIGHLIGHT" val="0"/>
  <p:tag name="KSO_WM_UNIT_ID" val="diagram20210697_4*l_h_i*1_2_2"/>
  <p:tag name="KSO_WM_UNIT_INDEX" val="1_2_2"/>
  <p:tag name="KSO_WM_UNIT_LAYERLEVEL" val="1_1_1"/>
  <p:tag name="KSO_WM_UNIT_SUBTYPE" val="d"/>
  <p:tag name="KSO_WM_UNIT_TEXT_FILL_FORE_SCHEMECOLOR_INDEX" val="6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8:13&quot;,&quot;maxSize&quot;:{&quot;size1&quot;:22.2},&quot;minSize&quot;:{&quot;size1&quot;:13.5},&quot;normalSize&quot;:{&quot;size1&quot;:13.5},&quot;subLayout&quot;:[{&quot;id&quot;:&quot;2023-09-04T20:38:13&quot;,&quot;margin&quot;:{&quot;bottom&quot;:0.025999998673796654,&quot;left&quot;:2.117000102996826,&quot;right&quot;:1.2699999809265137,&quot;top&quot;:0.4230000376701355},&quot;type&quot;:0},{&quot;id&quot;:&quot;2023-09-04T20:38:13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15"/>
  <p:tag name="KSO_WM_UNIT_TYPE" val="m_i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5821_4*m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1_1"/>
  <p:tag name="KSO_WM_UNIT_INDEX" val="1_1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5821_4*m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3_1"/>
  <p:tag name="KSO_WM_UNIT_INDEX" val="1_3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5821_4*m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4_1"/>
  <p:tag name="KSO_WM_UNIT_INDEX" val="1_4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5821_4*m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05821"/>
  <p:tag name="KSO_WM_UNIT_COMPATIBLE" val="0"/>
  <p:tag name="KSO_WM_UNIT_DIAGRAM_ISNUMVISUAL" val="0"/>
  <p:tag name="KSO_WM_UNIT_DIAGRAM_ISREFERUNIT" val="0"/>
  <p:tag name="KSO_WM_UNIT_HIGHLIGHT" val="0"/>
  <p:tag name="KSO_WM_UNIT_ID" val="diagram20205821_4*m_h_f*1_2_1"/>
  <p:tag name="KSO_WM_UNIT_INDEX" val="1_2_1"/>
  <p:tag name="KSO_WM_UNIT_LAYERLEVEL" val="1_1_1"/>
  <p:tag name="KSO_WM_UNIT_NOCLEAR" val="0"/>
  <p:tag name="KSO_WM_UNIT_PRESET_TEXT" val="单击此处输入您的正文，文字是您思想的提炼，为了最终演示的良好效果，表达清晰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m_h_f"/>
  <p:tag name="KSO_WM_UNIT_USESOURCEFORMAT_APPLY" val="1"/>
  <p:tag name="KSO_WM_UNIT_VALUE" val="64"/>
</p:tagLst>
</file>

<file path=ppt/tags/tag46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8:18&quot;,&quot;maxSize&quot;:{&quot;size1&quot;:22.2},&quot;minSize&quot;:{&quot;size1&quot;:13.5},&quot;normalSize&quot;:{&quot;size1&quot;:13.5},&quot;subLayout&quot;:[{&quot;id&quot;:&quot;2023-09-04T20:38:18&quot;,&quot;margin&quot;:{&quot;bottom&quot;:0.025999998673796654,&quot;left&quot;:2.117000102996826,&quot;right&quot;:1.2699999809265137,&quot;top&quot;:0.4230000376701355},&quot;type&quot;:0},{&quot;id&quot;:&quot;2023-09-04T20:38:1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6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6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i*1_3"/>
  <p:tag name="KSO_WM_UNIT_INDEX" val="1_3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1*l_h_i*1_1_1"/>
  <p:tag name="KSO_WM_UNIT_INDEX" val="1_1_1"/>
  <p:tag name="KSO_WM_UNIT_LAYERLEVEL" val="1_1_1"/>
  <p:tag name="KSO_WM_UNIT_TYPE" val="l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1*l_h_i*1_2_1"/>
  <p:tag name="KSO_WM_UNIT_INDEX" val="1_2_1"/>
  <p:tag name="KSO_WM_UNIT_LAYERLEVEL" val="1_1_1"/>
  <p:tag name="KSO_WM_UNIT_TYPE" val="l_h_i"/>
  <p:tag name="KSO_WM_UNIT_USESOURCEFORMAT_APPLY" val="1"/>
</p:tagLst>
</file>

<file path=ppt/tags/tag4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1*l_h_i*1_3_1"/>
  <p:tag name="KSO_WM_UNIT_INDEX" val="1_3_1"/>
  <p:tag name="KSO_WM_UNIT_LAYERLEVEL" val="1_1_1"/>
  <p:tag name="KSO_WM_UNIT_TYPE" val="l_h_i"/>
  <p:tag name="KSO_WM_UNIT_USESOURCEFORMAT_APPLY" val="1"/>
</p:tagLst>
</file>

<file path=ppt/tags/tag4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5_1"/>
  <p:tag name="KSO_WM_UNIT_INDEX" val="1_5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7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1*l_h_f*1_6_1"/>
  <p:tag name="KSO_WM_UNIT_INDEX" val="1_6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28"/>
</p:tagLst>
</file>

<file path=ppt/tags/tag48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1*l_h_i*1_4_1"/>
  <p:tag name="KSO_WM_UNIT_INDEX" val="1_4_1"/>
  <p:tag name="KSO_WM_UNIT_LAYERLEVEL" val="1_1_1"/>
  <p:tag name="KSO_WM_UNIT_TYPE" val="l_h_i"/>
  <p:tag name="KSO_WM_UNIT_USESOURCEFORMAT_APPLY" val="1"/>
</p:tagLst>
</file>

<file path=ppt/tags/tag48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777_1*l_h_i*1_5_1"/>
  <p:tag name="KSO_WM_UNIT_INDEX" val="1_5_1"/>
  <p:tag name="KSO_WM_UNIT_LAYERLEVEL" val="1_1_1"/>
  <p:tag name="KSO_WM_UNIT_TYPE" val="l_h_i"/>
  <p:tag name="KSO_WM_UNIT_USESOURCEFORMAT_APPLY" val="1"/>
</p:tagLst>
</file>

<file path=ppt/tags/tag48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0777_1*l_h_i*1_6_1"/>
  <p:tag name="KSO_WM_UNIT_INDEX" val="1_6_1"/>
  <p:tag name="KSO_WM_UNIT_LAYERLEVEL" val="1_1_1"/>
  <p:tag name="KSO_WM_UNIT_TYPE" val="l_h_i"/>
  <p:tag name="KSO_WM_UNIT_USESOURCEFORMAT_APPLY" val="1"/>
</p:tagLst>
</file>

<file path=ppt/tags/tag48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4T20:38:27&quot;,&quot;maxSize&quot;:{&quot;size1&quot;:22.2},&quot;minSize&quot;:{&quot;size1&quot;:13.5},&quot;normalSize&quot;:{&quot;size1&quot;:13.5},&quot;subLayout&quot;:[{&quot;id&quot;:&quot;2023-09-04T20:38:27&quot;,&quot;margin&quot;:{&quot;bottom&quot;:0.025999998673796654,&quot;left&quot;:2.117000102996826,&quot;right&quot;:1.2699999809265137,&quot;top&quot;:0.4230000376701355},&quot;type&quot;:0},{&quot;id&quot;:&quot;2023-09-04T20:38:2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8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48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486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48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5">
      <a:dk1>
        <a:srgbClr val="000000"/>
      </a:dk1>
      <a:lt1>
        <a:srgbClr val="FFFFFF"/>
      </a:lt1>
      <a:dk2>
        <a:srgbClr val="230B09"/>
      </a:dk2>
      <a:lt2>
        <a:srgbClr val="FFFFFF"/>
      </a:lt2>
      <a:accent1>
        <a:srgbClr val="FACA60"/>
      </a:accent1>
      <a:accent2>
        <a:srgbClr val="FD6E38"/>
      </a:accent2>
      <a:accent3>
        <a:srgbClr val="A85501"/>
      </a:accent3>
      <a:accent4>
        <a:srgbClr val="FFA523"/>
      </a:accent4>
      <a:accent5>
        <a:srgbClr val="CB7D23"/>
      </a:accent5>
      <a:accent6>
        <a:srgbClr val="DC9233"/>
      </a:accent6>
      <a:hlink>
        <a:srgbClr val="0563C1"/>
      </a:hlink>
      <a:folHlink>
        <a:srgbClr val="954D72"/>
      </a:folHlink>
    </a:clrScheme>
    <a:fontScheme name="自定义 5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132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混合痔术后患者个案护理</vt:lpstr>
      <vt:lpstr>目录</vt:lpstr>
      <vt:lpstr>患者基本情况</vt:lpstr>
      <vt:lpstr>Slide 4</vt:lpstr>
      <vt:lpstr>Slide 5</vt:lpstr>
      <vt:lpstr>Slide 6</vt:lpstr>
      <vt:lpstr>术后护理要点</vt:lpstr>
      <vt:lpstr>Slide 8</vt:lpstr>
      <vt:lpstr>Slide 9</vt:lpstr>
      <vt:lpstr>Slide 10</vt:lpstr>
      <vt:lpstr>康复计划</vt:lpstr>
      <vt:lpstr>Slide 12</vt:lpstr>
      <vt:lpstr>Slide 13</vt:lpstr>
      <vt:lpstr>Slide 14</vt:lpstr>
      <vt:lpstr>出院指导</vt:lpstr>
      <vt:lpstr>Slide 16</vt:lpstr>
      <vt:lpstr>Slide 17</vt:lpstr>
      <vt:lpstr>Slide 18</vt:lpstr>
      <vt:lpstr>THANKS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2023-09-06T00:42:12Z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539C402EB36E4868A14F1360C0A78F39_11</vt:lpwstr>
  </property>
  <property fmtid="{D5CDD505-2E9C-101B-9397-08002B2CF9AE}" pid="3" name="KSOProductBuildVer">
    <vt:lpwstr>2052-12.1.0.15120</vt:lpwstr>
  </property>
</Properties>
</file>