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25" r:id="rId1"/>
    <p:sldMasterId id="2147489062" r:id="rId2"/>
  </p:sldMasterIdLst>
  <p:notesMasterIdLst>
    <p:notesMasterId r:id="rId3"/>
  </p:notesMasterIdLst>
  <p:sldIdLst>
    <p:sldId id="2755" r:id="rId4"/>
    <p:sldId id="2758" r:id="rId5"/>
    <p:sldId id="2761" r:id="rId6"/>
    <p:sldId id="2764" r:id="rId7"/>
    <p:sldId id="2767" r:id="rId8"/>
    <p:sldId id="2770" r:id="rId9"/>
    <p:sldId id="2773" r:id="rId10"/>
    <p:sldId id="2776" r:id="rId11"/>
    <p:sldId id="2779" r:id="rId12"/>
    <p:sldId id="2782" r:id="rId13"/>
    <p:sldId id="2785" r:id="rId14"/>
    <p:sldId id="2788" r:id="rId15"/>
    <p:sldId id="2791" r:id="rId16"/>
    <p:sldId id="2794" r:id="rId17"/>
    <p:sldId id="2797" r:id="rId18"/>
    <p:sldId id="2800" r:id="rId19"/>
    <p:sldId id="2803" r:id="rId20"/>
    <p:sldId id="2806" r:id="rId21"/>
    <p:sldId id="2809" r:id="rId22"/>
    <p:sldId id="2812" r:id="rId23"/>
    <p:sldId id="2815" r:id="rId24"/>
    <p:sldId id="2818" r:id="rId25"/>
    <p:sldId id="2821" r:id="rId26"/>
    <p:sldId id="2824" r:id="rId27"/>
    <p:sldId id="2827" r:id="rId28"/>
    <p:sldId id="2830" r:id="rId29"/>
    <p:sldId id="2833" r:id="rId30"/>
    <p:sldId id="283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26" r:id="rId1"/>
    <p:sldLayoutId id="2147489027" r:id="rId2"/>
    <p:sldLayoutId id="2147489028" r:id="rId3"/>
    <p:sldLayoutId id="2147489029" r:id="rId4"/>
    <p:sldLayoutId id="2147489030" r:id="rId5"/>
    <p:sldLayoutId id="2147489031" r:id="rId6"/>
    <p:sldLayoutId id="2147489032" r:id="rId7"/>
    <p:sldLayoutId id="2147489033" r:id="rId8"/>
    <p:sldLayoutId id="2147489034" r:id="rId9"/>
    <p:sldLayoutId id="2147489035" r:id="rId10"/>
    <p:sldLayoutId id="21474890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063" r:id="rId1"/>
    <p:sldLayoutId id="2147489064" r:id="rId2"/>
    <p:sldLayoutId id="2147489065" r:id="rId3"/>
    <p:sldLayoutId id="2147489066" r:id="rId4"/>
    <p:sldLayoutId id="2147489067" r:id="rId5"/>
    <p:sldLayoutId id="2147489068" r:id="rId6"/>
    <p:sldLayoutId id="2147489069" r:id="rId7"/>
    <p:sldLayoutId id="2147489070" r:id="rId8"/>
    <p:sldLayoutId id="2147489071" r:id="rId9"/>
    <p:sldLayoutId id="2147489072" r:id="rId10"/>
    <p:sldLayoutId id="21474890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2024年AI技术发展趋势与应用前景展望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AI技术的发展趋势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AI技术的应用前景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AI技术对各行业的影响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AI技术的挑战与机遇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未来AI技术的发展方向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AI技术的发展趋势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深度学习技术的突破</a:t>
            </a:r>
            <a:endParaRPr altLang="en-US" lang="zh-CN"/>
          </a:p>
        </p:txBody>
      </p:sp>
      <p:sp>
        <p:nvSpPr>
          <p:cNvPr id="10488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自监督学习和半监督学习等新型学习方式的提出，提高了模型的泛化能力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神经网络的深度和复杂度不断提升，提高了模型的表示能力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新型优化算法的出现，如Adam、RMSprop等，使得训练过程更加稳定和高效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深度学习在语音识别、图像识别、自然语言处理等领域的应用取得了显著进展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自然语言处理技术的进步</a:t>
            </a:r>
            <a:endParaRPr altLang="en-US" lang="zh-CN"/>
          </a:p>
        </p:txBody>
      </p:sp>
      <p:sp>
        <p:nvSpPr>
          <p:cNvPr id="10489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深度学习技术的广泛应用，提高了自然语言处理的准确性和效率。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语音识别和生成技术的不断优化，使得人机交互更加自然和便捷。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语义理解和生成技术的突破，使得机器能够更好地理解人类语言，提高信息处理的智能化水平。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自然语言处理技术的跨领域应用，如智能客服、智能家居等，为人们的生活和工作带来了更多便利和智能化体验。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计算机视觉技术的广泛应用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定义：计算机视觉技术是指利用计算机和相关设备对视觉信息进行获取、处理、分析和理解的技术。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应用领域：广泛应用于安防、医疗、金融、交通、零售等领域。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技术优势：能够快速、准确地处理大量图像数据，提高生产效率和生活品质。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未来发展：随着深度学习等技术的不断发展，计算机视觉技术将更加智能化、高效化，应用场景也将更加广泛。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强化学习技术的实际应用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机器人控制：强化学习已被广泛应用于机器人控制领域，如自动驾驶汽车和工业机器人。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游戏AI：强化学习在游戏AI中也有广泛应用，如AlphaGo等。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自然语言处理：强化学习在自然语言处理领域的应用包括机器翻译、语音识别和聊天机器人等。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推荐系统：强化学习也被用于推荐系统，以更好地理解用户行为和需求，提高推荐准确率。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AI技术的应用前景</a:t>
            </a:r>
            <a:endParaRPr altLang="en-US" lang="zh-CN"/>
          </a:p>
        </p:txBody>
      </p:sp>
      <p:sp>
        <p:nvSpPr>
          <p:cNvPr id="1049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智能制造领域的应用</a:t>
            </a:r>
            <a:endParaRPr altLang="en-US" lang="zh-CN"/>
          </a:p>
        </p:txBody>
      </p:sp>
      <p:sp>
        <p:nvSpPr>
          <p:cNvPr id="10491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智能检测与质量控制：通过机器视觉等技术实现产品缺陷检测和质量控制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自动化生产流程：AI技术将进一步优化生产流程，提高生产效率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智能维护与管理：利用AI技术预测设备故障，实现预防性维护和智能管理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定制化生产：AI技术可以根据客户需求进行个性化定制，满足市场多样化需求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智慧医疗领域的应用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智能诊断：AI技术能够通过分析医疗影像等数据，辅助医生进行疾病诊断，提高诊断准确率。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智能治疗：AI技术可以制定个性化的治疗方案，实现精准治疗，提高治疗效果。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智能监测：AI技术能够对患者的生命体征进行实时监测，及时发现异常情况，为医生提供决策支持。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智能健康管理：AI技术可以帮助个人进行健康管理，提供个性化的健康建议和预警服务。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智慧教育领域的应用</a:t>
            </a:r>
            <a:endParaRPr altLang="en-US" lang="zh-CN"/>
          </a:p>
        </p:txBody>
      </p:sp>
      <p:sp>
        <p:nvSpPr>
          <p:cNvPr id="1049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个性化教学：AI技术可以根据学生的学习习惯和需求，提供定制化的教学方案，提高教学效果。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智能评估：AI技术可以对学生的学习成果进行智能评估，提供及时反馈和指导，帮助学生更好地掌握知识。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虚拟实验：AI技术可以模拟实验环境，让学生在虚拟环境中进行实验操作，提高实验安全性和实验效率。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在线学习：AI技术可以提供丰富的在线学习资源和学习工具，方便学生随时随地地进行学习。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智慧城市领域的应用</a:t>
            </a:r>
            <a:endParaRPr altLang="en-US" lang="zh-CN"/>
          </a:p>
        </p:txBody>
      </p:sp>
      <p:sp>
        <p:nvSpPr>
          <p:cNvPr id="10492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智能交通管理：AI技术可以实时监测交通流量，优化交通信号灯的控制，提高道路通行效率。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智能环保监测：AI技术可以实时监测空气质量、噪音污染等环境指标，为城市环境治理提供科学依据。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智能公共服务：AI技术可以为市民提供更加便捷的公共服务，如智能停车、智能照明等。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智能安防监控：AI技术可以通过视频分析，自动识别异常行为和事件，提高城市的安全防范能力。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AI技术对各行业的影响</a:t>
            </a:r>
            <a:endParaRPr altLang="en-US" lang="zh-CN"/>
          </a:p>
        </p:txBody>
      </p:sp>
      <p:sp>
        <p:nvSpPr>
          <p:cNvPr id="1049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对金融行业的影响</a:t>
            </a:r>
            <a:endParaRPr altLang="en-US" lang="zh-CN"/>
          </a:p>
        </p:txBody>
      </p:sp>
      <p:sp>
        <p:nvSpPr>
          <p:cNvPr id="10493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智能风控：AI技术能够提高金融机构的风险管理能力，降低信贷风险。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智能投顾：AI技术可以为投资者提供更加个性化的投资建议，提高投资回报率。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智能客服：AI技术可以提升金融机构的客户服务水平，提高客户满意度。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区块链技术：AI技术可以与区块链技术结合，提高金融交易的透明度和安全性。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对零售行业的影响</a:t>
            </a:r>
            <a:endParaRPr altLang="en-US" lang="zh-CN"/>
          </a:p>
        </p:txBody>
      </p:sp>
      <p:sp>
        <p:nvSpPr>
          <p:cNvPr id="10494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智能推荐：AI技术可以根据消费者的购买历史和偏好，为其推荐个性化的商品和服务。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无人便利店：通过AI技术实现无人值守，提供24小时服务，提高购物体验和效率。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智能客服：AI技术可以提供智能化的客服服务，解答消费者的问题和解决投诉，提升客户满意度。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数据分析：AI技术可以对零售数据进行分析和挖掘，帮助企业更好地了解市场需求和趋势，制定更精准的营销策略。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对交通行业的影响</a:t>
            </a:r>
            <a:endParaRPr altLang="en-US" lang="zh-CN"/>
          </a:p>
        </p:txBody>
      </p:sp>
      <p:sp>
        <p:nvSpPr>
          <p:cNvPr id="10494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自动驾驶汽车：AI技术将推动自动驾驶汽车的研发和商业化进程，提高道路安全和运输效率。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智能交通系统：AI技术可以优化交通信号灯的控制，降低交通拥堵和事故风险，提升城市交通的运行效率。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无人机物流：AI技术可以应用于无人机物流领域，实现快速、便捷、环保的配送服务，革新物流行业。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智能停车系统：AI技术可以帮助解决城市停车难的问题，提高停车位的使用率和便利性。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对媒体行业的影响</a:t>
            </a:r>
            <a:endParaRPr altLang="en-US" lang="zh-CN"/>
          </a:p>
        </p:txBody>
      </p:sp>
      <p:sp>
        <p:nvSpPr>
          <p:cNvPr id="10495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内容创作：AI技术可以辅助媒体工作者进行内容创作，提高生产效率。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视频编辑：AI技术可以协助媒体工作者进行视频剪辑、特效处理等工作，提高视频质量。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数据分析：AI技术可以对媒体行业的数据进行分析，帮助媒体工作者更好地了解受众需求和行为。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语音识别：AI技术可以快速准确地识别语音，为媒体行业提供更多可能性。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AI技术的挑战与机遇</a:t>
            </a:r>
            <a:endParaRPr altLang="en-US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数据安全和隐私保护的挑战</a:t>
            </a:r>
            <a:endParaRPr altLang="en-US" lang="zh-CN"/>
          </a:p>
        </p:txBody>
      </p:sp>
      <p:sp>
        <p:nvSpPr>
          <p:cNvPr id="10496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企业需要建立完善的数据安全和隐私保护机制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个人用户需要提高数据安全和隐私保护意识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数据泄露和隐私侵犯的风险增加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需要加强数据安全和隐私保护的法律法规建设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技术发展与伦理道德的挑战</a:t>
            </a:r>
            <a:endParaRPr altLang="en-US" lang="zh-CN"/>
          </a:p>
        </p:txBody>
      </p:sp>
      <p:sp>
        <p:nvSpPr>
          <p:cNvPr id="10496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人工智能技术发展带来的隐私和安全问题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算法偏见和歧视问题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人工智能对人类劳动力的影响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人工智能技术发展与伦理道德的平衡与规范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AI技术在各行业的机遇</a:t>
            </a:r>
            <a:endParaRPr altLang="en-US" lang="zh-CN"/>
          </a:p>
        </p:txBody>
      </p:sp>
      <p:sp>
        <p:nvSpPr>
          <p:cNvPr id="10497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医疗健康：AI技术可以协助医生进行诊断和治疗，提高医疗效率和精度。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金融：AI技术可以用于风险评估、投资决策和客户管理等，提高金融行业的智能化水平。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交通物流：AI技术可以优化物流配送、提高交通效率，减少交通拥堵和事故。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教育：AI技术可以个性化教学，提高教育质量和效率，帮助学生更好地掌握知识和技能。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AI技术对人类社会的贡献</a:t>
            </a:r>
            <a:endParaRPr altLang="en-US" lang="zh-CN"/>
          </a:p>
        </p:txBody>
      </p:sp>
      <p:sp>
        <p:nvSpPr>
          <p:cNvPr id="10497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提高生产效率：AI技术能够自动化处理大量数据和重复性任务，提高生产效率，降低成本。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促进创新发展：AI技术激发了新的科研领域和产业方向，为人类探索未知领域提供了更多可能性。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增强社会治理能力：AI技术应用于城市管理、安全监控等领域，提高了社会治理的效率和精准度。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改善生活质量：AI技术应用于医疗、交通、家居等领域，为人们的生活带来便利，提高生活质量。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未来AI技术的发展方向</a:t>
            </a:r>
            <a:endParaRPr altLang="en-US" lang="zh-CN"/>
          </a:p>
        </p:txBody>
      </p:sp>
      <p:sp>
        <p:nvSpPr>
          <p:cNvPr id="1049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跨模态学习的发展方向</a:t>
            </a:r>
            <a:endParaRPr altLang="en-US" lang="zh-CN"/>
          </a:p>
        </p:txBody>
      </p:sp>
      <p:sp>
        <p:nvSpPr>
          <p:cNvPr id="10498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定义：跨模态学习是指在不同模态的数据之间进行学习，以实现不同模态之间的信息共享和交互。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发展趋势：随着深度学习技术的不断发展，跨模态学习已经成为AI领域的研究热点，未来将有更多的算法和模型被提出和应用。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应用前景：跨模态学习在语音识别、图像识别、自然语言处理等领域有着广泛的应用前景，未来将为人们的生活和工作带来更多的便利和智能化。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挑战与展望：虽然跨模态学习已经取得了一定的进展，但仍然面临着数据稀疏性、模态间语义鸿沟等问题，未来需要进一步研究和探索。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可解释AI技术的发展方向</a:t>
            </a:r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提升模型的可解释性：通过改进模型架构和优化算法，提高AI模型的可解释性和透明度，帮助人们更好地理解AI决策过程。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开发可解释AI工具：开发专门的可解释AI工具，帮助开发人员、数据科学家和业务用户更好地理解AI模型，提高AI系统的可信度和可靠性。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促进跨学科研究：加强计算机科学、心理学、经济学等学科的交叉研究，探索可解释AI技术的理论基础和应用场景，推动可解释AI技术的发展和应用。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建立可解释AI标准：制定可解释AI技术的标准和规范，推动可解释AI技术的标准化和规范化发展，促进可解释AI技术的普及和应用。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AI与区块链的融合发展方向</a:t>
            </a:r>
            <a:endParaRPr altLang="en-US" lang="zh-CN"/>
          </a:p>
        </p:txBody>
      </p:sp>
      <p:sp>
        <p:nvSpPr>
          <p:cNvPr id="10499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技术融合：AI算法将优化区块链的性能，提高交易速度和降低能耗。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简介：AI与区块链技术的融合将为数据安全、智能合约、物联网等领域带来创新。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数据安全：AI与区块链结合将提供更高级别的数据加密和隐私保护。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智能合约：AI将增强智能合约的自动执行和纠纷解决机制。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AI与物联网的融合发展方向</a:t>
            </a:r>
            <a:endParaRPr altLang="en-US" lang="zh-CN"/>
          </a:p>
        </p:txBody>
      </p:sp>
      <p:sp>
        <p:nvSpPr>
          <p:cNvPr id="10500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物联网技术为AI提供海量数据和场景应用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物联网与AI的融合将推动各行业的智能化升级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未来AI与物联网的融合将更加紧密，实现更高效、智能的连接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AI技术提升物联网设备的智能化水平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3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2024-01-06T13:52:45Z</dcterms:created>
  <dcterms:modified xsi:type="dcterms:W3CDTF">2024-01-06T13:52:45Z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1135d028bd894d0e8fafef9bb8c21433_21</vt:lpwstr>
  </property>
</Properties>
</file>