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32"/>
  </p:notesMasterIdLst>
  <p:sldIdLst>
    <p:sldId id="257" r:id="rId2"/>
    <p:sldId id="259" r:id="rId3"/>
    <p:sldId id="287" r:id="rId4"/>
    <p:sldId id="288" r:id="rId5"/>
    <p:sldId id="289" r:id="rId6"/>
    <p:sldId id="290" r:id="rId7"/>
    <p:sldId id="291" r:id="rId8"/>
    <p:sldId id="292" r:id="rId9"/>
    <p:sldId id="293" r:id="rId10"/>
    <p:sldId id="294" r:id="rId11"/>
    <p:sldId id="295" r:id="rId12"/>
    <p:sldId id="296" r:id="rId13"/>
    <p:sldId id="297" r:id="rId14"/>
    <p:sldId id="298" r:id="rId15"/>
    <p:sldId id="299" r:id="rId16"/>
    <p:sldId id="300" r:id="rId17"/>
    <p:sldId id="301" r:id="rId18"/>
    <p:sldId id="302" r:id="rId19"/>
    <p:sldId id="303" r:id="rId20"/>
    <p:sldId id="304" r:id="rId21"/>
    <p:sldId id="305" r:id="rId22"/>
    <p:sldId id="306" r:id="rId23"/>
    <p:sldId id="307" r:id="rId24"/>
    <p:sldId id="308" r:id="rId25"/>
    <p:sldId id="309" r:id="rId26"/>
    <p:sldId id="310" r:id="rId27"/>
    <p:sldId id="311" r:id="rId28"/>
    <p:sldId id="312" r:id="rId29"/>
    <p:sldId id="313" r:id="rId30"/>
    <p:sldId id="286" r:id="rId31"/>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A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39" d="100"/>
          <a:sy n="139" d="100"/>
        </p:scale>
        <p:origin x="804" y="108"/>
      </p:cViewPr>
      <p:guideLst>
        <p:guide orient="horz" pos="1620"/>
        <p:guide pos="2880"/>
      </p:guideLst>
    </p:cSldViewPr>
  </p:slideViewPr>
  <p:notesTextViewPr>
    <p:cViewPr>
      <p:scale>
        <a:sx n="1" d="1"/>
        <a:sy n="1" d="1"/>
      </p:scale>
      <p:origin x="0" y="0"/>
    </p:cViewPr>
  </p:notesTextViewPr>
  <p:sorterViewPr>
    <p:cViewPr>
      <p:scale>
        <a:sx n="150" d="100"/>
        <a:sy n="150" d="100"/>
      </p:scale>
      <p:origin x="0" y="0"/>
    </p:cViewPr>
  </p:sorter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20E8068-5D1A-4EAE-A19E-8369CDE58039}" type="datetimeFigureOut">
              <a:rPr lang="zh-CN" altLang="en-US" smtClean="0"/>
              <a:t>2019/6/29</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768E5DE-3264-4330-84DB-16D0AE5DCE31}" type="slidenum">
              <a:rPr lang="zh-CN" altLang="en-US" smtClean="0"/>
              <a:t>‹#›</a:t>
            </a:fld>
            <a:endParaRPr lang="zh-CN" altLang="en-US"/>
          </a:p>
        </p:txBody>
      </p:sp>
    </p:spTree>
    <p:extLst>
      <p:ext uri="{BB962C8B-B14F-4D97-AF65-F5344CB8AC3E}">
        <p14:creationId xmlns:p14="http://schemas.microsoft.com/office/powerpoint/2010/main" val="17663364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768E5DE-3264-4330-84DB-16D0AE5DCE31}" type="slidenum">
              <a:rPr lang="zh-CN" altLang="en-US" smtClean="0"/>
              <a:t>1</a:t>
            </a:fld>
            <a:endParaRPr lang="zh-CN" altLang="en-US"/>
          </a:p>
        </p:txBody>
      </p:sp>
    </p:spTree>
    <p:extLst>
      <p:ext uri="{BB962C8B-B14F-4D97-AF65-F5344CB8AC3E}">
        <p14:creationId xmlns:p14="http://schemas.microsoft.com/office/powerpoint/2010/main" val="11517802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68E5DE-3264-4330-84DB-16D0AE5DCE31}" type="slidenum">
              <a:rPr lang="zh-CN" altLang="en-US" smtClean="0"/>
              <a:t>2</a:t>
            </a:fld>
            <a:endParaRPr lang="zh-CN" altLang="en-US"/>
          </a:p>
        </p:txBody>
      </p:sp>
    </p:spTree>
    <p:extLst>
      <p:ext uri="{BB962C8B-B14F-4D97-AF65-F5344CB8AC3E}">
        <p14:creationId xmlns:p14="http://schemas.microsoft.com/office/powerpoint/2010/main" val="36387318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68E5DE-3264-4330-84DB-16D0AE5DCE31}" type="slidenum">
              <a:rPr lang="zh-CN" altLang="en-US" smtClean="0"/>
              <a:t>3</a:t>
            </a:fld>
            <a:endParaRPr lang="zh-CN" altLang="en-US"/>
          </a:p>
        </p:txBody>
      </p:sp>
    </p:spTree>
    <p:extLst>
      <p:ext uri="{BB962C8B-B14F-4D97-AF65-F5344CB8AC3E}">
        <p14:creationId xmlns:p14="http://schemas.microsoft.com/office/powerpoint/2010/main" val="15324336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68E5DE-3264-4330-84DB-16D0AE5DCE31}" type="slidenum">
              <a:rPr lang="zh-CN" altLang="en-US" smtClean="0"/>
              <a:t>4</a:t>
            </a:fld>
            <a:endParaRPr lang="zh-CN" altLang="en-US"/>
          </a:p>
        </p:txBody>
      </p:sp>
    </p:spTree>
    <p:extLst>
      <p:ext uri="{BB962C8B-B14F-4D97-AF65-F5344CB8AC3E}">
        <p14:creationId xmlns:p14="http://schemas.microsoft.com/office/powerpoint/2010/main" val="2540359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68E5DE-3264-4330-84DB-16D0AE5DCE31}" type="slidenum">
              <a:rPr lang="zh-CN" altLang="en-US" smtClean="0"/>
              <a:t>5</a:t>
            </a:fld>
            <a:endParaRPr lang="zh-CN" altLang="en-US"/>
          </a:p>
        </p:txBody>
      </p:sp>
    </p:spTree>
    <p:extLst>
      <p:ext uri="{BB962C8B-B14F-4D97-AF65-F5344CB8AC3E}">
        <p14:creationId xmlns:p14="http://schemas.microsoft.com/office/powerpoint/2010/main" val="17491232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68E5DE-3264-4330-84DB-16D0AE5DCE31}" type="slidenum">
              <a:rPr lang="zh-CN" altLang="en-US" smtClean="0"/>
              <a:t>6</a:t>
            </a:fld>
            <a:endParaRPr lang="zh-CN" altLang="en-US"/>
          </a:p>
        </p:txBody>
      </p:sp>
    </p:spTree>
    <p:extLst>
      <p:ext uri="{BB962C8B-B14F-4D97-AF65-F5344CB8AC3E}">
        <p14:creationId xmlns:p14="http://schemas.microsoft.com/office/powerpoint/2010/main" val="16938001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68E5DE-3264-4330-84DB-16D0AE5DCE31}" type="slidenum">
              <a:rPr lang="zh-CN" altLang="en-US" smtClean="0"/>
              <a:t>7</a:t>
            </a:fld>
            <a:endParaRPr lang="zh-CN" altLang="en-US"/>
          </a:p>
        </p:txBody>
      </p:sp>
    </p:spTree>
    <p:extLst>
      <p:ext uri="{BB962C8B-B14F-4D97-AF65-F5344CB8AC3E}">
        <p14:creationId xmlns:p14="http://schemas.microsoft.com/office/powerpoint/2010/main" val="20071360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68E5DE-3264-4330-84DB-16D0AE5DCE31}" type="slidenum">
              <a:rPr lang="zh-CN" altLang="en-US" smtClean="0"/>
              <a:t>8</a:t>
            </a:fld>
            <a:endParaRPr lang="zh-CN" altLang="en-US"/>
          </a:p>
        </p:txBody>
      </p:sp>
    </p:spTree>
    <p:extLst>
      <p:ext uri="{BB962C8B-B14F-4D97-AF65-F5344CB8AC3E}">
        <p14:creationId xmlns:p14="http://schemas.microsoft.com/office/powerpoint/2010/main" val="9605234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68E5DE-3264-4330-84DB-16D0AE5DCE31}" type="slidenum">
              <a:rPr lang="zh-CN" altLang="en-US" smtClean="0"/>
              <a:t>9</a:t>
            </a:fld>
            <a:endParaRPr lang="zh-CN" altLang="en-US"/>
          </a:p>
        </p:txBody>
      </p:sp>
    </p:spTree>
    <p:extLst>
      <p:ext uri="{BB962C8B-B14F-4D97-AF65-F5344CB8AC3E}">
        <p14:creationId xmlns:p14="http://schemas.microsoft.com/office/powerpoint/2010/main" val="11954703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68E5DE-3264-4330-84DB-16D0AE5DCE31}" type="slidenum">
              <a:rPr lang="zh-CN" altLang="en-US" smtClean="0"/>
              <a:t>10</a:t>
            </a:fld>
            <a:endParaRPr lang="zh-CN" altLang="en-US"/>
          </a:p>
        </p:txBody>
      </p:sp>
    </p:spTree>
    <p:extLst>
      <p:ext uri="{BB962C8B-B14F-4D97-AF65-F5344CB8AC3E}">
        <p14:creationId xmlns:p14="http://schemas.microsoft.com/office/powerpoint/2010/main" val="3782690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68E5DE-3264-4330-84DB-16D0AE5DCE31}" type="slidenum">
              <a:rPr lang="zh-CN" altLang="en-US" smtClean="0"/>
              <a:t>11</a:t>
            </a:fld>
            <a:endParaRPr lang="zh-CN" altLang="en-US"/>
          </a:p>
        </p:txBody>
      </p:sp>
    </p:spTree>
    <p:extLst>
      <p:ext uri="{BB962C8B-B14F-4D97-AF65-F5344CB8AC3E}">
        <p14:creationId xmlns:p14="http://schemas.microsoft.com/office/powerpoint/2010/main" val="2279282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68E5DE-3264-4330-84DB-16D0AE5DCE31}" type="slidenum">
              <a:rPr lang="zh-CN" altLang="en-US" smtClean="0"/>
              <a:t>12</a:t>
            </a:fld>
            <a:endParaRPr lang="zh-CN" altLang="en-US"/>
          </a:p>
        </p:txBody>
      </p:sp>
    </p:spTree>
    <p:extLst>
      <p:ext uri="{BB962C8B-B14F-4D97-AF65-F5344CB8AC3E}">
        <p14:creationId xmlns:p14="http://schemas.microsoft.com/office/powerpoint/2010/main" val="39495034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68E5DE-3264-4330-84DB-16D0AE5DCE31}" type="slidenum">
              <a:rPr lang="zh-CN" altLang="en-US" smtClean="0"/>
              <a:t>13</a:t>
            </a:fld>
            <a:endParaRPr lang="zh-CN" altLang="en-US"/>
          </a:p>
        </p:txBody>
      </p:sp>
    </p:spTree>
    <p:extLst>
      <p:ext uri="{BB962C8B-B14F-4D97-AF65-F5344CB8AC3E}">
        <p14:creationId xmlns:p14="http://schemas.microsoft.com/office/powerpoint/2010/main" val="30093720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68E5DE-3264-4330-84DB-16D0AE5DCE31}" type="slidenum">
              <a:rPr lang="zh-CN" altLang="en-US" smtClean="0"/>
              <a:t>14</a:t>
            </a:fld>
            <a:endParaRPr lang="zh-CN" altLang="en-US"/>
          </a:p>
        </p:txBody>
      </p:sp>
    </p:spTree>
    <p:extLst>
      <p:ext uri="{BB962C8B-B14F-4D97-AF65-F5344CB8AC3E}">
        <p14:creationId xmlns:p14="http://schemas.microsoft.com/office/powerpoint/2010/main" val="26809215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68E5DE-3264-4330-84DB-16D0AE5DCE31}" type="slidenum">
              <a:rPr lang="zh-CN" altLang="en-US" smtClean="0"/>
              <a:t>15</a:t>
            </a:fld>
            <a:endParaRPr lang="zh-CN" altLang="en-US"/>
          </a:p>
        </p:txBody>
      </p:sp>
    </p:spTree>
    <p:extLst>
      <p:ext uri="{BB962C8B-B14F-4D97-AF65-F5344CB8AC3E}">
        <p14:creationId xmlns:p14="http://schemas.microsoft.com/office/powerpoint/2010/main" val="28400093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68E5DE-3264-4330-84DB-16D0AE5DCE31}" type="slidenum">
              <a:rPr lang="zh-CN" altLang="en-US" smtClean="0"/>
              <a:t>16</a:t>
            </a:fld>
            <a:endParaRPr lang="zh-CN" altLang="en-US"/>
          </a:p>
        </p:txBody>
      </p:sp>
    </p:spTree>
    <p:extLst>
      <p:ext uri="{BB962C8B-B14F-4D97-AF65-F5344CB8AC3E}">
        <p14:creationId xmlns:p14="http://schemas.microsoft.com/office/powerpoint/2010/main" val="23603453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68E5DE-3264-4330-84DB-16D0AE5DCE31}" type="slidenum">
              <a:rPr lang="zh-CN" altLang="en-US" smtClean="0"/>
              <a:t>17</a:t>
            </a:fld>
            <a:endParaRPr lang="zh-CN" altLang="en-US"/>
          </a:p>
        </p:txBody>
      </p:sp>
    </p:spTree>
    <p:extLst>
      <p:ext uri="{BB962C8B-B14F-4D97-AF65-F5344CB8AC3E}">
        <p14:creationId xmlns:p14="http://schemas.microsoft.com/office/powerpoint/2010/main" val="28703004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68E5DE-3264-4330-84DB-16D0AE5DCE31}" type="slidenum">
              <a:rPr lang="zh-CN" altLang="en-US" smtClean="0"/>
              <a:t>18</a:t>
            </a:fld>
            <a:endParaRPr lang="zh-CN" altLang="en-US"/>
          </a:p>
        </p:txBody>
      </p:sp>
    </p:spTree>
    <p:extLst>
      <p:ext uri="{BB962C8B-B14F-4D97-AF65-F5344CB8AC3E}">
        <p14:creationId xmlns:p14="http://schemas.microsoft.com/office/powerpoint/2010/main" val="14264706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68E5DE-3264-4330-84DB-16D0AE5DCE31}" type="slidenum">
              <a:rPr lang="zh-CN" altLang="en-US" smtClean="0"/>
              <a:t>19</a:t>
            </a:fld>
            <a:endParaRPr lang="zh-CN" altLang="en-US"/>
          </a:p>
        </p:txBody>
      </p:sp>
    </p:spTree>
    <p:extLst>
      <p:ext uri="{BB962C8B-B14F-4D97-AF65-F5344CB8AC3E}">
        <p14:creationId xmlns:p14="http://schemas.microsoft.com/office/powerpoint/2010/main" val="14638416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68E5DE-3264-4330-84DB-16D0AE5DCE31}" type="slidenum">
              <a:rPr lang="zh-CN" altLang="en-US" smtClean="0"/>
              <a:t>20</a:t>
            </a:fld>
            <a:endParaRPr lang="zh-CN" altLang="en-US"/>
          </a:p>
        </p:txBody>
      </p:sp>
    </p:spTree>
    <p:extLst>
      <p:ext uri="{BB962C8B-B14F-4D97-AF65-F5344CB8AC3E}">
        <p14:creationId xmlns:p14="http://schemas.microsoft.com/office/powerpoint/2010/main" val="802737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68E5DE-3264-4330-84DB-16D0AE5DCE31}" type="slidenum">
              <a:rPr lang="zh-CN" altLang="en-US" smtClean="0"/>
              <a:t>21</a:t>
            </a:fld>
            <a:endParaRPr lang="zh-CN" altLang="en-US"/>
          </a:p>
        </p:txBody>
      </p:sp>
    </p:spTree>
    <p:extLst>
      <p:ext uri="{BB962C8B-B14F-4D97-AF65-F5344CB8AC3E}">
        <p14:creationId xmlns:p14="http://schemas.microsoft.com/office/powerpoint/2010/main" val="34064894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68E5DE-3264-4330-84DB-16D0AE5DCE31}" type="slidenum">
              <a:rPr lang="zh-CN" altLang="en-US" smtClean="0"/>
              <a:t>22</a:t>
            </a:fld>
            <a:endParaRPr lang="zh-CN" altLang="en-US"/>
          </a:p>
        </p:txBody>
      </p:sp>
    </p:spTree>
    <p:extLst>
      <p:ext uri="{BB962C8B-B14F-4D97-AF65-F5344CB8AC3E}">
        <p14:creationId xmlns:p14="http://schemas.microsoft.com/office/powerpoint/2010/main" val="22515300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68E5DE-3264-4330-84DB-16D0AE5DCE31}" type="slidenum">
              <a:rPr lang="zh-CN" altLang="en-US" smtClean="0"/>
              <a:t>23</a:t>
            </a:fld>
            <a:endParaRPr lang="zh-CN" altLang="en-US"/>
          </a:p>
        </p:txBody>
      </p:sp>
    </p:spTree>
    <p:extLst>
      <p:ext uri="{BB962C8B-B14F-4D97-AF65-F5344CB8AC3E}">
        <p14:creationId xmlns:p14="http://schemas.microsoft.com/office/powerpoint/2010/main" val="26243276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68E5DE-3264-4330-84DB-16D0AE5DCE31}" type="slidenum">
              <a:rPr lang="zh-CN" altLang="en-US" smtClean="0"/>
              <a:t>24</a:t>
            </a:fld>
            <a:endParaRPr lang="zh-CN" altLang="en-US"/>
          </a:p>
        </p:txBody>
      </p:sp>
    </p:spTree>
    <p:extLst>
      <p:ext uri="{BB962C8B-B14F-4D97-AF65-F5344CB8AC3E}">
        <p14:creationId xmlns:p14="http://schemas.microsoft.com/office/powerpoint/2010/main" val="22664893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68E5DE-3264-4330-84DB-16D0AE5DCE31}" type="slidenum">
              <a:rPr lang="zh-CN" altLang="en-US" smtClean="0"/>
              <a:t>25</a:t>
            </a:fld>
            <a:endParaRPr lang="zh-CN" altLang="en-US"/>
          </a:p>
        </p:txBody>
      </p:sp>
    </p:spTree>
    <p:extLst>
      <p:ext uri="{BB962C8B-B14F-4D97-AF65-F5344CB8AC3E}">
        <p14:creationId xmlns:p14="http://schemas.microsoft.com/office/powerpoint/2010/main" val="33849380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68E5DE-3264-4330-84DB-16D0AE5DCE31}" type="slidenum">
              <a:rPr lang="zh-CN" altLang="en-US" smtClean="0"/>
              <a:t>26</a:t>
            </a:fld>
            <a:endParaRPr lang="zh-CN" altLang="en-US"/>
          </a:p>
        </p:txBody>
      </p:sp>
    </p:spTree>
    <p:extLst>
      <p:ext uri="{BB962C8B-B14F-4D97-AF65-F5344CB8AC3E}">
        <p14:creationId xmlns:p14="http://schemas.microsoft.com/office/powerpoint/2010/main" val="39931286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68E5DE-3264-4330-84DB-16D0AE5DCE31}" type="slidenum">
              <a:rPr lang="zh-CN" altLang="en-US" smtClean="0"/>
              <a:t>27</a:t>
            </a:fld>
            <a:endParaRPr lang="zh-CN" altLang="en-US"/>
          </a:p>
        </p:txBody>
      </p:sp>
    </p:spTree>
    <p:extLst>
      <p:ext uri="{BB962C8B-B14F-4D97-AF65-F5344CB8AC3E}">
        <p14:creationId xmlns:p14="http://schemas.microsoft.com/office/powerpoint/2010/main" val="2765223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68E5DE-3264-4330-84DB-16D0AE5DCE31}" type="slidenum">
              <a:rPr lang="zh-CN" altLang="en-US" smtClean="0"/>
              <a:t>28</a:t>
            </a:fld>
            <a:endParaRPr lang="zh-CN" altLang="en-US"/>
          </a:p>
        </p:txBody>
      </p:sp>
    </p:spTree>
    <p:extLst>
      <p:ext uri="{BB962C8B-B14F-4D97-AF65-F5344CB8AC3E}">
        <p14:creationId xmlns:p14="http://schemas.microsoft.com/office/powerpoint/2010/main" val="31365085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68E5DE-3264-4330-84DB-16D0AE5DCE31}" type="slidenum">
              <a:rPr lang="zh-CN" altLang="en-US" smtClean="0"/>
              <a:t>29</a:t>
            </a:fld>
            <a:endParaRPr lang="zh-CN" altLang="en-US"/>
          </a:p>
        </p:txBody>
      </p:sp>
    </p:spTree>
    <p:extLst>
      <p:ext uri="{BB962C8B-B14F-4D97-AF65-F5344CB8AC3E}">
        <p14:creationId xmlns:p14="http://schemas.microsoft.com/office/powerpoint/2010/main" val="18584865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68E5DE-3264-4330-84DB-16D0AE5DCE31}" type="slidenum">
              <a:rPr lang="zh-CN" altLang="en-US" smtClean="0"/>
              <a:t>30</a:t>
            </a:fld>
            <a:endParaRPr lang="zh-CN" altLang="en-US"/>
          </a:p>
        </p:txBody>
      </p:sp>
    </p:spTree>
    <p:extLst>
      <p:ext uri="{BB962C8B-B14F-4D97-AF65-F5344CB8AC3E}">
        <p14:creationId xmlns:p14="http://schemas.microsoft.com/office/powerpoint/2010/main" val="14865576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BCE8BDF3-3884-49AB-BB8E-3CEE22B30B72}" type="datetime1">
              <a:rPr lang="zh-CN" altLang="en-US" smtClean="0"/>
              <a:t>2019/6/29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7115745-2F8B-4195-AD23-8A2542AF7C2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44E5CC29-D4C1-43AF-92DE-EAC9F1236EA8}" type="datetime1">
              <a:rPr lang="zh-CN" altLang="en-US" smtClean="0"/>
              <a:t>2019/6/29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7115745-2F8B-4195-AD23-8A2542AF7C2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7093F466-4605-4A4F-B0AC-603452C1E21D}" type="datetime1">
              <a:rPr lang="zh-CN" altLang="en-US" smtClean="0"/>
              <a:t>2019/6/29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7115745-2F8B-4195-AD23-8A2542AF7C2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4DEA88E6-BDD8-4DB5-B2C6-C275153AB3E5}" type="datetime1">
              <a:rPr lang="zh-CN" altLang="en-US" smtClean="0"/>
              <a:t>2019/6/29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7115745-2F8B-4195-AD23-8A2542AF7C2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7" name="日期占位符 6"/>
          <p:cNvSpPr>
            <a:spLocks noGrp="1"/>
          </p:cNvSpPr>
          <p:nvPr>
            <p:ph type="dt" sz="half" idx="10"/>
          </p:nvPr>
        </p:nvSpPr>
        <p:spPr/>
        <p:txBody>
          <a:bodyPr/>
          <a:lstStyle/>
          <a:p>
            <a:fld id="{8115AA7B-1762-4F64-867E-A62A0D51D324}" type="datetime1">
              <a:rPr lang="zh-CN" altLang="en-US" smtClean="0"/>
              <a:t>2019/6/29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7115745-2F8B-4195-AD23-8A2542AF7C2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EA9D4AF0-7703-437A-B20F-E0BB415885CC}" type="datetime1">
              <a:rPr lang="zh-CN" altLang="en-US" smtClean="0"/>
              <a:t>2019/6/29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7115745-2F8B-4195-AD23-8A2542AF7C2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03395C6-8E53-46E5-AC3C-60082576D5DD}" type="datetime1">
              <a:rPr lang="zh-CN" altLang="en-US" smtClean="0"/>
              <a:t>2019/6/29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7115745-2F8B-4195-AD23-8A2542AF7C2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233ABE5B-D107-4870-84B0-07085A150ACA}" type="datetime1">
              <a:rPr lang="zh-CN" altLang="en-US" smtClean="0"/>
              <a:t>2019/6/29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7115745-2F8B-4195-AD23-8A2542AF7C2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09F8459F-9C12-43E6-BEBC-D62F03F1A77A}" type="datetime1">
              <a:rPr lang="zh-CN" altLang="en-US" smtClean="0"/>
              <a:t>2019/6/29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7115745-2F8B-4195-AD23-8A2542AF7C2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92A175CD-49EE-4D6F-98ED-BCF7E28E17CB}" type="datetime1">
              <a:rPr lang="zh-CN" altLang="en-US" smtClean="0"/>
              <a:t>2019/6/29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7115745-2F8B-4195-AD23-8A2542AF7C2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垂直排列标题与文本">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94062118-105C-45D5-A1E0-F6B5E5B344D0}" type="datetime1">
              <a:rPr lang="zh-CN" altLang="en-US" smtClean="0"/>
              <a:t>2019/6/29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7115745-2F8B-4195-AD23-8A2542AF7C2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流程图: 过程 7"/>
          <p:cNvSpPr/>
          <p:nvPr userDrawn="1"/>
        </p:nvSpPr>
        <p:spPr>
          <a:xfrm>
            <a:off x="0" y="0"/>
            <a:ext cx="9144000" cy="987574"/>
          </a:xfrm>
          <a:prstGeom prst="flowChartProcess">
            <a:avLst/>
          </a:prstGeom>
          <a:solidFill>
            <a:schemeClr val="bg1">
              <a:lumMod val="9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Picture 2"/>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l="55805"/>
          <a:stretch>
            <a:fillRect/>
          </a:stretch>
        </p:blipFill>
        <p:spPr bwMode="auto">
          <a:xfrm flipH="1">
            <a:off x="8508421" y="272559"/>
            <a:ext cx="638447"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流程图: 过程 6"/>
          <p:cNvSpPr/>
          <p:nvPr userDrawn="1"/>
        </p:nvSpPr>
        <p:spPr>
          <a:xfrm flipV="1">
            <a:off x="0" y="4620660"/>
            <a:ext cx="9144000" cy="522840"/>
          </a:xfrm>
          <a:prstGeom prst="flowChartProcess">
            <a:avLst/>
          </a:prstGeom>
          <a:solidFill>
            <a:schemeClr val="bg1">
              <a:lumMod val="95000"/>
            </a:schemeClr>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3094BC8-22A0-4C48-90FC-9CC66632C2C8}" type="datetime1">
              <a:rPr lang="zh-CN" altLang="en-US" smtClean="0"/>
              <a:t>2019/6/29</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974565" y="394850"/>
            <a:ext cx="2133600" cy="273844"/>
          </a:xfrm>
          <a:prstGeom prst="rect">
            <a:avLst/>
          </a:prstGeom>
        </p:spPr>
        <p:txBody>
          <a:bodyPr vert="horz" lIns="91440" tIns="45720" rIns="91440" bIns="45720" rtlCol="0" anchor="ctr"/>
          <a:lstStyle>
            <a:lvl1pPr algn="r">
              <a:defRPr sz="1800">
                <a:solidFill>
                  <a:schemeClr val="bg1"/>
                </a:solidFill>
                <a:latin typeface="Impact" panose="020B0806030902050204" pitchFamily="34" charset="0"/>
                <a:ea typeface="+mn-ea"/>
              </a:defRPr>
            </a:lvl1pPr>
          </a:lstStyle>
          <a:p>
            <a:fld id="{87115745-2F8B-4195-AD23-8A2542AF7C2C}" type="slidenum">
              <a:rPr lang="zh-CN" altLang="en-US" smtClean="0"/>
              <a:t>‹#›</a:t>
            </a:fld>
            <a:endParaRPr lang="zh-CN" altLang="en-US"/>
          </a:p>
        </p:txBody>
      </p:sp>
      <p:pic>
        <p:nvPicPr>
          <p:cNvPr id="14" name="Picture 2"/>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l="55805"/>
          <a:stretch>
            <a:fillRect/>
          </a:stretch>
        </p:blipFill>
        <p:spPr bwMode="auto">
          <a:xfrm>
            <a:off x="-11562" y="284915"/>
            <a:ext cx="638447"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jpeg"/><Relationship Id="rId4" Type="http://schemas.openxmlformats.org/officeDocument/2006/relationships/image" Target="../media/image3.png"/><Relationship Id="rId5"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6.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pn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TextBox 32"/>
          <p:cNvSpPr txBox="1">
            <a:spLocks noChangeArrowheads="1"/>
          </p:cNvSpPr>
          <p:nvPr/>
        </p:nvSpPr>
        <p:spPr bwMode="auto">
          <a:xfrm>
            <a:off x="1215873" y="1317997"/>
            <a:ext cx="38464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sz="2200" b="1">
                <a:solidFill>
                  <a:srgbClr val="005A9E"/>
                </a:solidFill>
                <a:latin typeface="微软雅黑"/>
              </a:rPr>
              <a:t>功率点模板</a:t>
            </a:r>
          </a:p>
        </p:txBody>
      </p:sp>
      <p:sp>
        <p:nvSpPr>
          <p:cNvPr id="7" name="TextBox 30"/>
          <p:cNvSpPr txBox="1">
            <a:spLocks noChangeArrowheads="1"/>
          </p:cNvSpPr>
          <p:nvPr/>
        </p:nvSpPr>
        <p:spPr bwMode="auto">
          <a:xfrm>
            <a:off x="1238169" y="1647626"/>
            <a:ext cx="605962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4200" b="1" dirty="0">
                <a:solidFill>
                  <a:srgbClr val="005A9E"/>
                </a:solidFill>
                <a:latin typeface="微软雅黑" panose="020B0503020204020204" pitchFamily="34" charset="-122"/>
                <a:ea typeface="微软雅黑" panose="020B0503020204020204" pitchFamily="34" charset="-122"/>
              </a:rPr>
              <a:t>医疗卫生医学</a:t>
            </a:r>
            <a:r>
              <a:rPr lang="en-US" altLang="zh-CN" sz="4200" b="1" dirty="0">
                <a:solidFill>
                  <a:srgbClr val="005A9E"/>
                </a:solidFill>
                <a:latin typeface="微软雅黑" panose="020B0503020204020204" pitchFamily="34" charset="-122"/>
                <a:ea typeface="微软雅黑" panose="020B0503020204020204" pitchFamily="34" charset="-122"/>
              </a:rPr>
              <a:t>PPT</a:t>
            </a:r>
            <a:endParaRPr lang="zh-CN" altLang="en-US" sz="4400" b="1" dirty="0">
              <a:solidFill>
                <a:srgbClr val="005A9E"/>
              </a:solidFill>
              <a:latin typeface="微软雅黑" panose="020B0503020204020204" pitchFamily="34" charset="-122"/>
              <a:ea typeface="微软雅黑" panose="020B0503020204020204" pitchFamily="34" charset="-122"/>
            </a:endParaRPr>
          </a:p>
        </p:txBody>
      </p:sp>
      <p:sp>
        <p:nvSpPr>
          <p:cNvPr id="8" name="TextBox 7"/>
          <p:cNvSpPr txBox="1"/>
          <p:nvPr/>
        </p:nvSpPr>
        <p:spPr>
          <a:xfrm>
            <a:off x="1367136" y="140522"/>
            <a:ext cx="1330814" cy="461665"/>
          </a:xfrm>
          <a:prstGeom prst="rect">
            <a:avLst/>
          </a:prstGeom>
          <a:noFill/>
        </p:spPr>
        <p:txBody>
          <a:bodyPr wrap="none" rtlCol="0">
            <a:spAutoFit/>
          </a:bodyPr>
          <a:lstStyle/>
          <a:p>
            <a:r>
              <a:rPr sz="2200">
                <a:solidFill>
                  <a:srgbClr val="0070C0"/>
                </a:solidFill>
                <a:latin typeface="Impact"/>
              </a:rPr>
              <a:t>急救</a:t>
            </a:r>
            <a:endParaRPr lang="zh-CN" altLang="en-US" sz="2400" dirty="0">
              <a:solidFill>
                <a:srgbClr val="0070C0"/>
              </a:solidFill>
              <a:latin typeface="Impact" panose="020B0806030902050204" pitchFamily="34" charset="0"/>
            </a:endParaRPr>
          </a:p>
        </p:txBody>
      </p:sp>
      <p:cxnSp>
        <p:nvCxnSpPr>
          <p:cNvPr id="9" name="直接连接符 8"/>
          <p:cNvCxnSpPr/>
          <p:nvPr/>
        </p:nvCxnSpPr>
        <p:spPr>
          <a:xfrm>
            <a:off x="1439144" y="536353"/>
            <a:ext cx="122413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373355" y="531772"/>
            <a:ext cx="1338828" cy="276999"/>
          </a:xfrm>
          <a:prstGeom prst="rect">
            <a:avLst/>
          </a:prstGeom>
          <a:noFill/>
        </p:spPr>
        <p:txBody>
          <a:bodyPr wrap="none" rtlCol="0">
            <a:spAutoFit/>
          </a:bodyPr>
          <a:lstStyle/>
          <a:p>
            <a:r>
              <a:rPr lang="zh-CN" altLang="en-US" sz="1000" dirty="0">
                <a:solidFill>
                  <a:srgbClr val="005A9E"/>
                </a:solidFill>
                <a:latin typeface="微软雅黑" panose="020B0503020204020204" pitchFamily="34" charset="-122"/>
                <a:ea typeface="微软雅黑" panose="020B0503020204020204" pitchFamily="34" charset="-122"/>
              </a:rPr>
              <a:t>医疗</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出诊</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急救</a:t>
            </a:r>
          </a:p>
        </p:txBody>
      </p:sp>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6156" y="172753"/>
            <a:ext cx="727199" cy="727199"/>
          </a:xfrm>
          <a:prstGeom prst="rect">
            <a:avLst/>
          </a:prstGeom>
        </p:spPr>
      </p:pic>
      <p:pic>
        <p:nvPicPr>
          <p:cNvPr id="1026"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55805"/>
          <a:stretch>
            <a:fillRect/>
          </a:stretch>
        </p:blipFill>
        <p:spPr bwMode="auto">
          <a:xfrm>
            <a:off x="-11562" y="284915"/>
            <a:ext cx="638447"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1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115745-2F8B-4195-AD23-8A2542AF7C2C}" type="slidenum">
              <a:rPr lang="zh-CN" altLang="en-US" smtClean="0"/>
              <a:t>2</a:t>
            </a:fld>
            <a:endParaRPr lang="zh-CN" altLang="en-US"/>
          </a:p>
        </p:txBody>
      </p:sp>
      <p:sp>
        <p:nvSpPr>
          <p:cNvPr id="36" name="TextBox 35"/>
          <p:cNvSpPr txBox="1"/>
          <p:nvPr/>
        </p:nvSpPr>
        <p:spPr>
          <a:xfrm>
            <a:off x="1367136" y="140522"/>
            <a:ext cx="1330814" cy="461665"/>
          </a:xfrm>
          <a:prstGeom prst="rect">
            <a:avLst/>
          </a:prstGeom>
          <a:noFill/>
        </p:spPr>
        <p:txBody>
          <a:bodyPr wrap="none" rtlCol="0">
            <a:spAutoFit/>
          </a:bodyPr>
          <a:lstStyle/>
          <a:p>
            <a:r>
              <a:rPr sz="2200">
                <a:solidFill>
                  <a:srgbClr val="0070C0"/>
                </a:solidFill>
                <a:latin typeface="Impact"/>
              </a:rPr>
              <a:t>急救</a:t>
            </a:r>
            <a:endParaRPr lang="zh-CN" altLang="en-US" sz="2400" dirty="0">
              <a:solidFill>
                <a:srgbClr val="0070C0"/>
              </a:solidFill>
              <a:latin typeface="Impact" panose="020B0806030902050204" pitchFamily="34" charset="0"/>
            </a:endParaRPr>
          </a:p>
        </p:txBody>
      </p:sp>
      <p:cxnSp>
        <p:nvCxnSpPr>
          <p:cNvPr id="37" name="直接连接符 36"/>
          <p:cNvCxnSpPr/>
          <p:nvPr/>
        </p:nvCxnSpPr>
        <p:spPr>
          <a:xfrm>
            <a:off x="1439144" y="536353"/>
            <a:ext cx="122413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1373355" y="531772"/>
            <a:ext cx="1338828" cy="276999"/>
          </a:xfrm>
          <a:prstGeom prst="rect">
            <a:avLst/>
          </a:prstGeom>
          <a:noFill/>
        </p:spPr>
        <p:txBody>
          <a:bodyPr wrap="none" rtlCol="0">
            <a:spAutoFit/>
          </a:bodyPr>
          <a:lstStyle/>
          <a:p>
            <a:r>
              <a:rPr lang="zh-CN" altLang="en-US" sz="1000" dirty="0">
                <a:solidFill>
                  <a:srgbClr val="005A9E"/>
                </a:solidFill>
                <a:latin typeface="微软雅黑" panose="020B0503020204020204" pitchFamily="34" charset="-122"/>
                <a:ea typeface="微软雅黑" panose="020B0503020204020204" pitchFamily="34" charset="-122"/>
              </a:rPr>
              <a:t>医疗</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出诊</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急救</a:t>
            </a:r>
          </a:p>
        </p:txBody>
      </p:sp>
      <p:pic>
        <p:nvPicPr>
          <p:cNvPr id="39" name="图片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6156" y="172753"/>
            <a:ext cx="727199" cy="727199"/>
          </a:xfrm>
          <a:prstGeom prst="rect">
            <a:avLst/>
          </a:prstGeom>
        </p:spPr>
      </p:pic>
      <p:grpSp>
        <p:nvGrpSpPr>
          <p:cNvPr id="41" name="组合 40"/>
          <p:cNvGrpSpPr/>
          <p:nvPr/>
        </p:nvGrpSpPr>
        <p:grpSpPr>
          <a:xfrm>
            <a:off x="827584" y="1471938"/>
            <a:ext cx="2389138" cy="1264057"/>
            <a:chOff x="956940" y="1442568"/>
            <a:chExt cx="2389138" cy="1264057"/>
          </a:xfrm>
        </p:grpSpPr>
        <p:sp>
          <p:nvSpPr>
            <p:cNvPr id="42" name="Rectangle 631"/>
            <p:cNvSpPr>
              <a:spLocks noChangeArrowheads="1"/>
            </p:cNvSpPr>
            <p:nvPr/>
          </p:nvSpPr>
          <p:spPr bwMode="auto">
            <a:xfrm>
              <a:off x="1012541" y="1442568"/>
              <a:ext cx="2333537" cy="497085"/>
            </a:xfrm>
            <a:prstGeom prst="rect">
              <a:avLst/>
            </a:prstGeom>
            <a:solidFill>
              <a:srgbClr val="0070C0"/>
            </a:solidFill>
            <a:ln>
              <a:noFill/>
            </a:ln>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43" name="矩形 1"/>
            <p:cNvSpPr>
              <a:spLocks noChangeArrowheads="1"/>
            </p:cNvSpPr>
            <p:nvPr/>
          </p:nvSpPr>
          <p:spPr bwMode="auto">
            <a:xfrm>
              <a:off x="956940" y="2060294"/>
              <a:ext cx="23335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just"/>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点击此处添加文本点击此处添加文本点击此处添加文本点击此处添加文本点击此处添加文本点击此处添加文本点击此处添加文本点更多模版：</a:t>
              </a:r>
              <a:r>
                <a:rPr lang="en-US" altLang="zh-CN" sz="800" dirty="0" err="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xxxxx</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TextBox 707"/>
            <p:cNvSpPr>
              <a:spLocks noChangeArrowheads="1"/>
            </p:cNvSpPr>
            <p:nvPr/>
          </p:nvSpPr>
          <p:spPr bwMode="auto">
            <a:xfrm>
              <a:off x="2182004" y="1552663"/>
              <a:ext cx="1133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sz="900">
                  <a:solidFill>
                    <a:srgbClr val="FFFFFF"/>
                  </a:solidFill>
                  <a:latin typeface="微软雅黑"/>
                </a:rPr>
                <a:t>输入您的XX内容</a:t>
              </a:r>
              <a:endParaRPr lang="zh-CN" altLang="en-US" sz="2400" b="1"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pic>
          <p:nvPicPr>
            <p:cNvPr id="45" name="图片 4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5068" y="1505118"/>
              <a:ext cx="371993" cy="37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6" name="组合 45"/>
          <p:cNvGrpSpPr/>
          <p:nvPr/>
        </p:nvGrpSpPr>
        <p:grpSpPr>
          <a:xfrm>
            <a:off x="827585" y="3102503"/>
            <a:ext cx="2389137" cy="1269447"/>
            <a:chOff x="956941" y="3073133"/>
            <a:chExt cx="2389137" cy="1269447"/>
          </a:xfrm>
        </p:grpSpPr>
        <p:sp>
          <p:nvSpPr>
            <p:cNvPr id="47" name="Rectangle 634"/>
            <p:cNvSpPr>
              <a:spLocks noChangeArrowheads="1"/>
            </p:cNvSpPr>
            <p:nvPr/>
          </p:nvSpPr>
          <p:spPr bwMode="auto">
            <a:xfrm>
              <a:off x="1012541" y="3073133"/>
              <a:ext cx="2333537" cy="498669"/>
            </a:xfrm>
            <a:prstGeom prst="rect">
              <a:avLst/>
            </a:prstGeom>
            <a:solidFill>
              <a:srgbClr val="0070C0"/>
            </a:solidFill>
            <a:ln>
              <a:noFill/>
            </a:ln>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48" name="TextBox 707"/>
            <p:cNvSpPr>
              <a:spLocks noChangeArrowheads="1"/>
            </p:cNvSpPr>
            <p:nvPr/>
          </p:nvSpPr>
          <p:spPr bwMode="auto">
            <a:xfrm>
              <a:off x="2162378" y="3176879"/>
              <a:ext cx="1133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sz="900">
                  <a:solidFill>
                    <a:srgbClr val="FFFFFF"/>
                  </a:solidFill>
                  <a:latin typeface="微软雅黑"/>
                </a:rPr>
                <a:t>输入您的XX内容</a:t>
              </a:r>
              <a:endParaRPr lang="zh-CN" altLang="en-US" sz="2400" b="1">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9" name="Freeform 71"/>
            <p:cNvSpPr>
              <a:spLocks noChangeArrowheads="1"/>
            </p:cNvSpPr>
            <p:nvPr/>
          </p:nvSpPr>
          <p:spPr bwMode="auto">
            <a:xfrm>
              <a:off x="1209998" y="3193775"/>
              <a:ext cx="242642" cy="260947"/>
            </a:xfrm>
            <a:custGeom>
              <a:avLst/>
              <a:gdLst>
                <a:gd name="T0" fmla="*/ 20532 w 40"/>
                <a:gd name="T1" fmla="*/ 14168 h 43"/>
                <a:gd name="T2" fmla="*/ 23680 w 40"/>
                <a:gd name="T3" fmla="*/ 7900 h 43"/>
                <a:gd name="T4" fmla="*/ 15789 w 40"/>
                <a:gd name="T5" fmla="*/ 0 h 43"/>
                <a:gd name="T6" fmla="*/ 7892 w 40"/>
                <a:gd name="T7" fmla="*/ 7900 h 43"/>
                <a:gd name="T8" fmla="*/ 11013 w 40"/>
                <a:gd name="T9" fmla="*/ 14168 h 43"/>
                <a:gd name="T10" fmla="*/ 0 w 40"/>
                <a:gd name="T11" fmla="*/ 33993 h 43"/>
                <a:gd name="T12" fmla="*/ 31572 w 40"/>
                <a:gd name="T13" fmla="*/ 33993 h 43"/>
                <a:gd name="T14" fmla="*/ 20532 w 40"/>
                <a:gd name="T15" fmla="*/ 14168 h 43"/>
                <a:gd name="T16" fmla="*/ 0 60000 65536"/>
                <a:gd name="T17" fmla="*/ 0 60000 65536"/>
                <a:gd name="T18" fmla="*/ 0 60000 65536"/>
                <a:gd name="T19" fmla="*/ 0 60000 65536"/>
                <a:gd name="T20" fmla="*/ 0 60000 65536"/>
                <a:gd name="T21" fmla="*/ 0 60000 65536"/>
                <a:gd name="T22" fmla="*/ 0 60000 65536"/>
                <a:gd name="T23" fmla="*/ 0 60000 65536"/>
                <a:gd name="T24" fmla="*/ 0 w 40"/>
                <a:gd name="T25" fmla="*/ 0 h 43"/>
                <a:gd name="T26" fmla="*/ 40 w 40"/>
                <a:gd name="T27" fmla="*/ 43 h 4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0" h="43">
                  <a:moveTo>
                    <a:pt x="26" y="18"/>
                  </a:moveTo>
                  <a:cubicBezTo>
                    <a:pt x="28" y="16"/>
                    <a:pt x="30" y="13"/>
                    <a:pt x="30" y="10"/>
                  </a:cubicBezTo>
                  <a:cubicBezTo>
                    <a:pt x="30" y="4"/>
                    <a:pt x="26" y="0"/>
                    <a:pt x="20" y="0"/>
                  </a:cubicBezTo>
                  <a:cubicBezTo>
                    <a:pt x="14" y="0"/>
                    <a:pt x="10" y="4"/>
                    <a:pt x="10" y="10"/>
                  </a:cubicBezTo>
                  <a:cubicBezTo>
                    <a:pt x="10" y="13"/>
                    <a:pt x="11" y="16"/>
                    <a:pt x="14" y="18"/>
                  </a:cubicBezTo>
                  <a:cubicBezTo>
                    <a:pt x="7" y="22"/>
                    <a:pt x="1" y="31"/>
                    <a:pt x="0" y="43"/>
                  </a:cubicBezTo>
                  <a:cubicBezTo>
                    <a:pt x="40" y="43"/>
                    <a:pt x="40" y="43"/>
                    <a:pt x="40" y="43"/>
                  </a:cubicBezTo>
                  <a:cubicBezTo>
                    <a:pt x="39" y="31"/>
                    <a:pt x="33" y="22"/>
                    <a:pt x="26" y="18"/>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50" name="矩形 1"/>
            <p:cNvSpPr>
              <a:spLocks noChangeArrowheads="1"/>
            </p:cNvSpPr>
            <p:nvPr/>
          </p:nvSpPr>
          <p:spPr bwMode="auto">
            <a:xfrm>
              <a:off x="956941" y="3696249"/>
              <a:ext cx="23335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just"/>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点击此处添加文本点击此处添加文本点击此处添加文本点击此处添加文本点击此处添加文本点击此处添加文本点击此处添加文本点</a:t>
              </a:r>
            </a:p>
          </p:txBody>
        </p:sp>
      </p:grpSp>
      <p:grpSp>
        <p:nvGrpSpPr>
          <p:cNvPr id="51" name="组合 50"/>
          <p:cNvGrpSpPr/>
          <p:nvPr/>
        </p:nvGrpSpPr>
        <p:grpSpPr>
          <a:xfrm>
            <a:off x="5895429" y="1471938"/>
            <a:ext cx="2408352" cy="1243557"/>
            <a:chOff x="5987378" y="1442568"/>
            <a:chExt cx="2408352" cy="1243557"/>
          </a:xfrm>
        </p:grpSpPr>
        <p:sp>
          <p:nvSpPr>
            <p:cNvPr id="52" name="Rectangle 633"/>
            <p:cNvSpPr>
              <a:spLocks noChangeArrowheads="1"/>
            </p:cNvSpPr>
            <p:nvPr/>
          </p:nvSpPr>
          <p:spPr bwMode="auto">
            <a:xfrm>
              <a:off x="6062193" y="1442568"/>
              <a:ext cx="2333537" cy="497085"/>
            </a:xfrm>
            <a:prstGeom prst="rect">
              <a:avLst/>
            </a:prstGeom>
            <a:solidFill>
              <a:srgbClr val="0070C0"/>
            </a:solidFill>
            <a:ln>
              <a:noFill/>
            </a:ln>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53" name="TextBox 707"/>
            <p:cNvSpPr>
              <a:spLocks noChangeArrowheads="1"/>
            </p:cNvSpPr>
            <p:nvPr/>
          </p:nvSpPr>
          <p:spPr bwMode="auto">
            <a:xfrm>
              <a:off x="7235333" y="1550090"/>
              <a:ext cx="1133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sz="900">
                  <a:solidFill>
                    <a:srgbClr val="FFFFFF"/>
                  </a:solidFill>
                  <a:latin typeface="微软雅黑"/>
                </a:rPr>
                <a:t>输入您的XX内容</a:t>
              </a:r>
              <a:endParaRPr lang="zh-CN" altLang="en-US" sz="2400" b="1">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4" name="Freeform 76"/>
            <p:cNvSpPr>
              <a:spLocks noChangeArrowheads="1"/>
            </p:cNvSpPr>
            <p:nvPr/>
          </p:nvSpPr>
          <p:spPr bwMode="auto">
            <a:xfrm>
              <a:off x="6205482" y="1542019"/>
              <a:ext cx="328482" cy="297572"/>
            </a:xfrm>
            <a:custGeom>
              <a:avLst/>
              <a:gdLst>
                <a:gd name="T0" fmla="*/ 21610 w 54"/>
                <a:gd name="T1" fmla="*/ 8670 h 49"/>
                <a:gd name="T2" fmla="*/ 11103 w 54"/>
                <a:gd name="T3" fmla="*/ 759 h 49"/>
                <a:gd name="T4" fmla="*/ 765 w 54"/>
                <a:gd name="T5" fmla="*/ 13456 h 49"/>
                <a:gd name="T6" fmla="*/ 21610 w 54"/>
                <a:gd name="T7" fmla="*/ 38851 h 49"/>
                <a:gd name="T8" fmla="*/ 42343 w 54"/>
                <a:gd name="T9" fmla="*/ 13456 h 49"/>
                <a:gd name="T10" fmla="*/ 32739 w 54"/>
                <a:gd name="T11" fmla="*/ 759 h 49"/>
                <a:gd name="T12" fmla="*/ 21610 w 54"/>
                <a:gd name="T13" fmla="*/ 8670 h 49"/>
                <a:gd name="T14" fmla="*/ 21610 w 54"/>
                <a:gd name="T15" fmla="*/ 8670 h 49"/>
                <a:gd name="T16" fmla="*/ 0 60000 65536"/>
                <a:gd name="T17" fmla="*/ 0 60000 65536"/>
                <a:gd name="T18" fmla="*/ 0 60000 65536"/>
                <a:gd name="T19" fmla="*/ 0 60000 65536"/>
                <a:gd name="T20" fmla="*/ 0 60000 65536"/>
                <a:gd name="T21" fmla="*/ 0 60000 65536"/>
                <a:gd name="T22" fmla="*/ 0 60000 65536"/>
                <a:gd name="T23" fmla="*/ 0 60000 65536"/>
                <a:gd name="T24" fmla="*/ 0 w 54"/>
                <a:gd name="T25" fmla="*/ 0 h 49"/>
                <a:gd name="T26" fmla="*/ 54 w 54"/>
                <a:gd name="T27" fmla="*/ 49 h 4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 h="49">
                  <a:moveTo>
                    <a:pt x="27" y="11"/>
                  </a:moveTo>
                  <a:cubicBezTo>
                    <a:pt x="25" y="4"/>
                    <a:pt x="20" y="0"/>
                    <a:pt x="14" y="1"/>
                  </a:cubicBezTo>
                  <a:cubicBezTo>
                    <a:pt x="4" y="1"/>
                    <a:pt x="0" y="8"/>
                    <a:pt x="1" y="17"/>
                  </a:cubicBezTo>
                  <a:cubicBezTo>
                    <a:pt x="2" y="28"/>
                    <a:pt x="17" y="35"/>
                    <a:pt x="27" y="49"/>
                  </a:cubicBezTo>
                  <a:cubicBezTo>
                    <a:pt x="37" y="35"/>
                    <a:pt x="52" y="29"/>
                    <a:pt x="53" y="17"/>
                  </a:cubicBezTo>
                  <a:cubicBezTo>
                    <a:pt x="54" y="9"/>
                    <a:pt x="51" y="2"/>
                    <a:pt x="41" y="1"/>
                  </a:cubicBezTo>
                  <a:cubicBezTo>
                    <a:pt x="34" y="0"/>
                    <a:pt x="30" y="4"/>
                    <a:pt x="27" y="11"/>
                  </a:cubicBezTo>
                  <a:cubicBezTo>
                    <a:pt x="27" y="11"/>
                    <a:pt x="27" y="11"/>
                    <a:pt x="27" y="11"/>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55" name="矩形 1"/>
            <p:cNvSpPr>
              <a:spLocks noChangeArrowheads="1"/>
            </p:cNvSpPr>
            <p:nvPr/>
          </p:nvSpPr>
          <p:spPr bwMode="auto">
            <a:xfrm>
              <a:off x="5987378" y="2039794"/>
              <a:ext cx="23335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just"/>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点击此处添加文本点击此处添加文本点击此处添加文本点击此处添加文本点击此处添加文本点击此处添加文本点击此处添加文本点</a:t>
              </a:r>
            </a:p>
          </p:txBody>
        </p:sp>
      </p:grpSp>
      <p:grpSp>
        <p:nvGrpSpPr>
          <p:cNvPr id="56" name="组合 55"/>
          <p:cNvGrpSpPr/>
          <p:nvPr/>
        </p:nvGrpSpPr>
        <p:grpSpPr>
          <a:xfrm>
            <a:off x="3334599" y="1471938"/>
            <a:ext cx="2396605" cy="1238699"/>
            <a:chOff x="3463955" y="1442568"/>
            <a:chExt cx="2396605" cy="1238699"/>
          </a:xfrm>
        </p:grpSpPr>
        <p:sp>
          <p:nvSpPr>
            <p:cNvPr id="57" name="Rectangle 632"/>
            <p:cNvSpPr>
              <a:spLocks noChangeArrowheads="1"/>
            </p:cNvSpPr>
            <p:nvPr/>
          </p:nvSpPr>
          <p:spPr bwMode="auto">
            <a:xfrm>
              <a:off x="3527023" y="1442568"/>
              <a:ext cx="2333537" cy="497085"/>
            </a:xfrm>
            <a:prstGeom prst="rect">
              <a:avLst/>
            </a:prstGeom>
            <a:solidFill>
              <a:srgbClr val="0070C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58" name="TextBox 707"/>
            <p:cNvSpPr>
              <a:spLocks noChangeArrowheads="1"/>
            </p:cNvSpPr>
            <p:nvPr/>
          </p:nvSpPr>
          <p:spPr bwMode="auto">
            <a:xfrm>
              <a:off x="4657476" y="1539008"/>
              <a:ext cx="1133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sz="900">
                  <a:solidFill>
                    <a:srgbClr val="FFFFFF"/>
                  </a:solidFill>
                  <a:latin typeface="微软雅黑"/>
                </a:rPr>
                <a:t>输入您的XX内容</a:t>
              </a:r>
              <a:endParaRPr lang="zh-CN" altLang="en-US" sz="2400" b="1">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9" name="矩形 1"/>
            <p:cNvSpPr>
              <a:spLocks noChangeArrowheads="1"/>
            </p:cNvSpPr>
            <p:nvPr/>
          </p:nvSpPr>
          <p:spPr bwMode="auto">
            <a:xfrm>
              <a:off x="3463955" y="2034936"/>
              <a:ext cx="23335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just"/>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点击此处添加文本点击此处添加文本点击此处添加文本点击此处添加文本点击此处添加文本点击此处添加文本点击此处添加文本点</a:t>
              </a:r>
            </a:p>
          </p:txBody>
        </p:sp>
        <p:sp>
          <p:nvSpPr>
            <p:cNvPr id="60" name="Freeform 166"/>
            <p:cNvSpPr>
              <a:spLocks noEditPoints="1"/>
            </p:cNvSpPr>
            <p:nvPr/>
          </p:nvSpPr>
          <p:spPr bwMode="auto">
            <a:xfrm>
              <a:off x="3635896" y="1442568"/>
              <a:ext cx="316777" cy="465624"/>
            </a:xfrm>
            <a:custGeom>
              <a:avLst/>
              <a:gdLst>
                <a:gd name="T0" fmla="*/ 20 w 77"/>
                <a:gd name="T1" fmla="*/ 37 h 113"/>
                <a:gd name="T2" fmla="*/ 20 w 77"/>
                <a:gd name="T3" fmla="*/ 12 h 113"/>
                <a:gd name="T4" fmla="*/ 57 w 77"/>
                <a:gd name="T5" fmla="*/ 12 h 113"/>
                <a:gd name="T6" fmla="*/ 56 w 77"/>
                <a:gd name="T7" fmla="*/ 36 h 113"/>
                <a:gd name="T8" fmla="*/ 52 w 77"/>
                <a:gd name="T9" fmla="*/ 47 h 113"/>
                <a:gd name="T10" fmla="*/ 38 w 77"/>
                <a:gd name="T11" fmla="*/ 54 h 113"/>
                <a:gd name="T12" fmla="*/ 38 w 77"/>
                <a:gd name="T13" fmla="*/ 54 h 113"/>
                <a:gd name="T14" fmla="*/ 25 w 77"/>
                <a:gd name="T15" fmla="*/ 47 h 113"/>
                <a:gd name="T16" fmla="*/ 20 w 77"/>
                <a:gd name="T17" fmla="*/ 37 h 113"/>
                <a:gd name="T18" fmla="*/ 12 w 77"/>
                <a:gd name="T19" fmla="*/ 108 h 113"/>
                <a:gd name="T20" fmla="*/ 66 w 77"/>
                <a:gd name="T21" fmla="*/ 108 h 113"/>
                <a:gd name="T22" fmla="*/ 63 w 77"/>
                <a:gd name="T23" fmla="*/ 113 h 113"/>
                <a:gd name="T24" fmla="*/ 15 w 77"/>
                <a:gd name="T25" fmla="*/ 113 h 113"/>
                <a:gd name="T26" fmla="*/ 12 w 77"/>
                <a:gd name="T27" fmla="*/ 108 h 113"/>
                <a:gd name="T28" fmla="*/ 69 w 77"/>
                <a:gd name="T29" fmla="*/ 67 h 113"/>
                <a:gd name="T30" fmla="*/ 75 w 77"/>
                <a:gd name="T31" fmla="*/ 90 h 113"/>
                <a:gd name="T32" fmla="*/ 67 w 77"/>
                <a:gd name="T33" fmla="*/ 104 h 113"/>
                <a:gd name="T34" fmla="*/ 65 w 77"/>
                <a:gd name="T35" fmla="*/ 104 h 113"/>
                <a:gd name="T36" fmla="*/ 65 w 77"/>
                <a:gd name="T37" fmla="*/ 73 h 113"/>
                <a:gd name="T38" fmla="*/ 41 w 77"/>
                <a:gd name="T39" fmla="*/ 73 h 113"/>
                <a:gd name="T40" fmla="*/ 48 w 77"/>
                <a:gd name="T41" fmla="*/ 57 h 113"/>
                <a:gd name="T42" fmla="*/ 50 w 77"/>
                <a:gd name="T43" fmla="*/ 55 h 113"/>
                <a:gd name="T44" fmla="*/ 64 w 77"/>
                <a:gd name="T45" fmla="*/ 58 h 113"/>
                <a:gd name="T46" fmla="*/ 65 w 77"/>
                <a:gd name="T47" fmla="*/ 58 h 113"/>
                <a:gd name="T48" fmla="*/ 65 w 77"/>
                <a:gd name="T49" fmla="*/ 59 h 113"/>
                <a:gd name="T50" fmla="*/ 69 w 77"/>
                <a:gd name="T51" fmla="*/ 68 h 113"/>
                <a:gd name="T52" fmla="*/ 69 w 77"/>
                <a:gd name="T53" fmla="*/ 67 h 113"/>
                <a:gd name="T54" fmla="*/ 13 w 77"/>
                <a:gd name="T55" fmla="*/ 104 h 113"/>
                <a:gd name="T56" fmla="*/ 10 w 77"/>
                <a:gd name="T57" fmla="*/ 104 h 113"/>
                <a:gd name="T58" fmla="*/ 2 w 77"/>
                <a:gd name="T59" fmla="*/ 90 h 113"/>
                <a:gd name="T60" fmla="*/ 8 w 77"/>
                <a:gd name="T61" fmla="*/ 67 h 113"/>
                <a:gd name="T62" fmla="*/ 13 w 77"/>
                <a:gd name="T63" fmla="*/ 58 h 113"/>
                <a:gd name="T64" fmla="*/ 13 w 77"/>
                <a:gd name="T65" fmla="*/ 58 h 113"/>
                <a:gd name="T66" fmla="*/ 14 w 77"/>
                <a:gd name="T67" fmla="*/ 58 h 113"/>
                <a:gd name="T68" fmla="*/ 27 w 77"/>
                <a:gd name="T69" fmla="*/ 55 h 113"/>
                <a:gd name="T70" fmla="*/ 29 w 77"/>
                <a:gd name="T71" fmla="*/ 57 h 113"/>
                <a:gd name="T72" fmla="*/ 37 w 77"/>
                <a:gd name="T73" fmla="*/ 73 h 113"/>
                <a:gd name="T74" fmla="*/ 13 w 77"/>
                <a:gd name="T75" fmla="*/ 73 h 113"/>
                <a:gd name="T76" fmla="*/ 13 w 77"/>
                <a:gd name="T77" fmla="*/ 10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7" h="113">
                  <a:moveTo>
                    <a:pt x="20" y="37"/>
                  </a:moveTo>
                  <a:cubicBezTo>
                    <a:pt x="19" y="28"/>
                    <a:pt x="19" y="19"/>
                    <a:pt x="20" y="12"/>
                  </a:cubicBezTo>
                  <a:cubicBezTo>
                    <a:pt x="37" y="0"/>
                    <a:pt x="44" y="14"/>
                    <a:pt x="57" y="12"/>
                  </a:cubicBezTo>
                  <a:cubicBezTo>
                    <a:pt x="58" y="20"/>
                    <a:pt x="58" y="30"/>
                    <a:pt x="56" y="36"/>
                  </a:cubicBezTo>
                  <a:cubicBezTo>
                    <a:pt x="56" y="41"/>
                    <a:pt x="54" y="44"/>
                    <a:pt x="52" y="47"/>
                  </a:cubicBezTo>
                  <a:cubicBezTo>
                    <a:pt x="48" y="51"/>
                    <a:pt x="44" y="54"/>
                    <a:pt x="38" y="54"/>
                  </a:cubicBezTo>
                  <a:cubicBezTo>
                    <a:pt x="38" y="54"/>
                    <a:pt x="38" y="54"/>
                    <a:pt x="38" y="54"/>
                  </a:cubicBezTo>
                  <a:cubicBezTo>
                    <a:pt x="33" y="54"/>
                    <a:pt x="28" y="51"/>
                    <a:pt x="25" y="47"/>
                  </a:cubicBezTo>
                  <a:cubicBezTo>
                    <a:pt x="23" y="44"/>
                    <a:pt x="21" y="41"/>
                    <a:pt x="20" y="37"/>
                  </a:cubicBezTo>
                  <a:close/>
                  <a:moveTo>
                    <a:pt x="12" y="108"/>
                  </a:moveTo>
                  <a:cubicBezTo>
                    <a:pt x="66" y="108"/>
                    <a:pt x="66" y="108"/>
                    <a:pt x="66" y="108"/>
                  </a:cubicBezTo>
                  <a:cubicBezTo>
                    <a:pt x="63" y="113"/>
                    <a:pt x="63" y="113"/>
                    <a:pt x="63" y="113"/>
                  </a:cubicBezTo>
                  <a:cubicBezTo>
                    <a:pt x="15" y="113"/>
                    <a:pt x="15" y="113"/>
                    <a:pt x="15" y="113"/>
                  </a:cubicBezTo>
                  <a:cubicBezTo>
                    <a:pt x="12" y="108"/>
                    <a:pt x="12" y="108"/>
                    <a:pt x="12" y="108"/>
                  </a:cubicBezTo>
                  <a:close/>
                  <a:moveTo>
                    <a:pt x="69" y="67"/>
                  </a:moveTo>
                  <a:cubicBezTo>
                    <a:pt x="75" y="90"/>
                    <a:pt x="75" y="90"/>
                    <a:pt x="75" y="90"/>
                  </a:cubicBezTo>
                  <a:cubicBezTo>
                    <a:pt x="77" y="98"/>
                    <a:pt x="76" y="104"/>
                    <a:pt x="67" y="104"/>
                  </a:cubicBezTo>
                  <a:cubicBezTo>
                    <a:pt x="65" y="104"/>
                    <a:pt x="65" y="104"/>
                    <a:pt x="65" y="104"/>
                  </a:cubicBezTo>
                  <a:cubicBezTo>
                    <a:pt x="65" y="73"/>
                    <a:pt x="65" y="73"/>
                    <a:pt x="65" y="73"/>
                  </a:cubicBezTo>
                  <a:cubicBezTo>
                    <a:pt x="41" y="73"/>
                    <a:pt x="41" y="73"/>
                    <a:pt x="41" y="73"/>
                  </a:cubicBezTo>
                  <a:cubicBezTo>
                    <a:pt x="48" y="57"/>
                    <a:pt x="48" y="57"/>
                    <a:pt x="48" y="57"/>
                  </a:cubicBezTo>
                  <a:cubicBezTo>
                    <a:pt x="50" y="55"/>
                    <a:pt x="50" y="55"/>
                    <a:pt x="50" y="55"/>
                  </a:cubicBezTo>
                  <a:cubicBezTo>
                    <a:pt x="64" y="58"/>
                    <a:pt x="64" y="58"/>
                    <a:pt x="64" y="58"/>
                  </a:cubicBezTo>
                  <a:cubicBezTo>
                    <a:pt x="65" y="58"/>
                    <a:pt x="65" y="58"/>
                    <a:pt x="65" y="58"/>
                  </a:cubicBezTo>
                  <a:cubicBezTo>
                    <a:pt x="65" y="59"/>
                    <a:pt x="65" y="59"/>
                    <a:pt x="65" y="59"/>
                  </a:cubicBezTo>
                  <a:cubicBezTo>
                    <a:pt x="67" y="61"/>
                    <a:pt x="68" y="64"/>
                    <a:pt x="69" y="68"/>
                  </a:cubicBezTo>
                  <a:cubicBezTo>
                    <a:pt x="69" y="67"/>
                    <a:pt x="69" y="67"/>
                    <a:pt x="69" y="67"/>
                  </a:cubicBezTo>
                  <a:close/>
                  <a:moveTo>
                    <a:pt x="13" y="104"/>
                  </a:moveTo>
                  <a:cubicBezTo>
                    <a:pt x="10" y="104"/>
                    <a:pt x="10" y="104"/>
                    <a:pt x="10" y="104"/>
                  </a:cubicBezTo>
                  <a:cubicBezTo>
                    <a:pt x="1" y="104"/>
                    <a:pt x="0" y="98"/>
                    <a:pt x="2" y="90"/>
                  </a:cubicBezTo>
                  <a:cubicBezTo>
                    <a:pt x="8" y="67"/>
                    <a:pt x="8" y="67"/>
                    <a:pt x="8" y="67"/>
                  </a:cubicBezTo>
                  <a:cubicBezTo>
                    <a:pt x="8" y="64"/>
                    <a:pt x="10" y="61"/>
                    <a:pt x="13" y="58"/>
                  </a:cubicBezTo>
                  <a:cubicBezTo>
                    <a:pt x="13" y="58"/>
                    <a:pt x="13" y="58"/>
                    <a:pt x="13" y="58"/>
                  </a:cubicBezTo>
                  <a:cubicBezTo>
                    <a:pt x="14" y="58"/>
                    <a:pt x="14" y="58"/>
                    <a:pt x="14" y="58"/>
                  </a:cubicBezTo>
                  <a:cubicBezTo>
                    <a:pt x="27" y="55"/>
                    <a:pt x="27" y="55"/>
                    <a:pt x="27" y="55"/>
                  </a:cubicBezTo>
                  <a:cubicBezTo>
                    <a:pt x="29" y="57"/>
                    <a:pt x="29" y="57"/>
                    <a:pt x="29" y="57"/>
                  </a:cubicBezTo>
                  <a:cubicBezTo>
                    <a:pt x="37" y="73"/>
                    <a:pt x="37" y="73"/>
                    <a:pt x="37" y="73"/>
                  </a:cubicBezTo>
                  <a:cubicBezTo>
                    <a:pt x="13" y="73"/>
                    <a:pt x="13" y="73"/>
                    <a:pt x="13" y="73"/>
                  </a:cubicBezTo>
                  <a:lnTo>
                    <a:pt x="13" y="10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grpSp>
      <p:grpSp>
        <p:nvGrpSpPr>
          <p:cNvPr id="61" name="组合 60"/>
          <p:cNvGrpSpPr/>
          <p:nvPr/>
        </p:nvGrpSpPr>
        <p:grpSpPr>
          <a:xfrm>
            <a:off x="5858023" y="3102503"/>
            <a:ext cx="2408351" cy="1243444"/>
            <a:chOff x="5987379" y="3073133"/>
            <a:chExt cx="2408351" cy="1243444"/>
          </a:xfrm>
        </p:grpSpPr>
        <p:sp>
          <p:nvSpPr>
            <p:cNvPr id="62" name="Rectangle 636"/>
            <p:cNvSpPr>
              <a:spLocks noChangeArrowheads="1"/>
            </p:cNvSpPr>
            <p:nvPr/>
          </p:nvSpPr>
          <p:spPr bwMode="auto">
            <a:xfrm>
              <a:off x="6062193" y="3073133"/>
              <a:ext cx="2333537" cy="498669"/>
            </a:xfrm>
            <a:prstGeom prst="rect">
              <a:avLst/>
            </a:prstGeom>
            <a:solidFill>
              <a:srgbClr val="0070C0"/>
            </a:solidFill>
            <a:ln>
              <a:noFill/>
            </a:ln>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63" name="TextBox 707"/>
            <p:cNvSpPr>
              <a:spLocks noChangeArrowheads="1"/>
            </p:cNvSpPr>
            <p:nvPr/>
          </p:nvSpPr>
          <p:spPr bwMode="auto">
            <a:xfrm>
              <a:off x="7255809" y="3192892"/>
              <a:ext cx="1133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sz="900">
                  <a:solidFill>
                    <a:srgbClr val="FFFFFF"/>
                  </a:solidFill>
                  <a:latin typeface="微软雅黑"/>
                </a:rPr>
                <a:t>输入您的XX内容</a:t>
              </a:r>
              <a:endParaRPr lang="zh-CN" altLang="en-US" sz="2400" b="1">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4" name="矩形 1"/>
            <p:cNvSpPr>
              <a:spLocks noChangeArrowheads="1"/>
            </p:cNvSpPr>
            <p:nvPr/>
          </p:nvSpPr>
          <p:spPr bwMode="auto">
            <a:xfrm>
              <a:off x="5987379" y="3670246"/>
              <a:ext cx="23335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just"/>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点击此处添加文本点击此处添加文本点击此处添加文本点击此处添加文本点击此处添加文本点击此处添加文本点击此处添加文本点</a:t>
              </a:r>
            </a:p>
          </p:txBody>
        </p:sp>
        <p:sp>
          <p:nvSpPr>
            <p:cNvPr id="65" name="Freeform 169"/>
            <p:cNvSpPr/>
            <p:nvPr/>
          </p:nvSpPr>
          <p:spPr bwMode="auto">
            <a:xfrm>
              <a:off x="6205482" y="3137468"/>
              <a:ext cx="349218" cy="320594"/>
            </a:xfrm>
            <a:custGeom>
              <a:avLst/>
              <a:gdLst>
                <a:gd name="T0" fmla="*/ 29 w 85"/>
                <a:gd name="T1" fmla="*/ 0 h 78"/>
                <a:gd name="T2" fmla="*/ 34 w 85"/>
                <a:gd name="T3" fmla="*/ 29 h 78"/>
                <a:gd name="T4" fmla="*/ 8 w 85"/>
                <a:gd name="T5" fmla="*/ 29 h 78"/>
                <a:gd name="T6" fmla="*/ 6 w 85"/>
                <a:gd name="T7" fmla="*/ 29 h 78"/>
                <a:gd name="T8" fmla="*/ 0 w 85"/>
                <a:gd name="T9" fmla="*/ 35 h 78"/>
                <a:gd name="T10" fmla="*/ 0 w 85"/>
                <a:gd name="T11" fmla="*/ 35 h 78"/>
                <a:gd name="T12" fmla="*/ 4 w 85"/>
                <a:gd name="T13" fmla="*/ 42 h 78"/>
                <a:gd name="T14" fmla="*/ 0 w 85"/>
                <a:gd name="T15" fmla="*/ 47 h 78"/>
                <a:gd name="T16" fmla="*/ 0 w 85"/>
                <a:gd name="T17" fmla="*/ 47 h 78"/>
                <a:gd name="T18" fmla="*/ 5 w 85"/>
                <a:gd name="T19" fmla="*/ 54 h 78"/>
                <a:gd name="T20" fmla="*/ 4 w 85"/>
                <a:gd name="T21" fmla="*/ 58 h 78"/>
                <a:gd name="T22" fmla="*/ 4 w 85"/>
                <a:gd name="T23" fmla="*/ 58 h 78"/>
                <a:gd name="T24" fmla="*/ 10 w 85"/>
                <a:gd name="T25" fmla="*/ 65 h 78"/>
                <a:gd name="T26" fmla="*/ 11 w 85"/>
                <a:gd name="T27" fmla="*/ 65 h 78"/>
                <a:gd name="T28" fmla="*/ 9 w 85"/>
                <a:gd name="T29" fmla="*/ 70 h 78"/>
                <a:gd name="T30" fmla="*/ 9 w 85"/>
                <a:gd name="T31" fmla="*/ 70 h 78"/>
                <a:gd name="T32" fmla="*/ 15 w 85"/>
                <a:gd name="T33" fmla="*/ 77 h 78"/>
                <a:gd name="T34" fmla="*/ 29 w 85"/>
                <a:gd name="T35" fmla="*/ 77 h 78"/>
                <a:gd name="T36" fmla="*/ 45 w 85"/>
                <a:gd name="T37" fmla="*/ 77 h 78"/>
                <a:gd name="T38" fmla="*/ 46 w 85"/>
                <a:gd name="T39" fmla="*/ 77 h 78"/>
                <a:gd name="T40" fmla="*/ 51 w 85"/>
                <a:gd name="T41" fmla="*/ 71 h 78"/>
                <a:gd name="T42" fmla="*/ 66 w 85"/>
                <a:gd name="T43" fmla="*/ 69 h 78"/>
                <a:gd name="T44" fmla="*/ 66 w 85"/>
                <a:gd name="T45" fmla="*/ 78 h 78"/>
                <a:gd name="T46" fmla="*/ 85 w 85"/>
                <a:gd name="T47" fmla="*/ 78 h 78"/>
                <a:gd name="T48" fmla="*/ 85 w 85"/>
                <a:gd name="T49" fmla="*/ 25 h 78"/>
                <a:gd name="T50" fmla="*/ 66 w 85"/>
                <a:gd name="T51" fmla="*/ 25 h 78"/>
                <a:gd name="T52" fmla="*/ 66 w 85"/>
                <a:gd name="T53" fmla="*/ 32 h 78"/>
                <a:gd name="T54" fmla="*/ 61 w 85"/>
                <a:gd name="T55" fmla="*/ 32 h 78"/>
                <a:gd name="T56" fmla="*/ 29 w 85"/>
                <a:gd name="T5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78">
                  <a:moveTo>
                    <a:pt x="29" y="0"/>
                  </a:moveTo>
                  <a:cubicBezTo>
                    <a:pt x="1" y="7"/>
                    <a:pt x="33" y="28"/>
                    <a:pt x="34" y="29"/>
                  </a:cubicBezTo>
                  <a:cubicBezTo>
                    <a:pt x="8" y="29"/>
                    <a:pt x="8" y="29"/>
                    <a:pt x="8" y="29"/>
                  </a:cubicBezTo>
                  <a:cubicBezTo>
                    <a:pt x="6" y="29"/>
                    <a:pt x="6" y="29"/>
                    <a:pt x="6" y="29"/>
                  </a:cubicBezTo>
                  <a:cubicBezTo>
                    <a:pt x="3" y="29"/>
                    <a:pt x="0" y="32"/>
                    <a:pt x="0" y="35"/>
                  </a:cubicBezTo>
                  <a:cubicBezTo>
                    <a:pt x="0" y="35"/>
                    <a:pt x="0" y="35"/>
                    <a:pt x="0" y="35"/>
                  </a:cubicBezTo>
                  <a:cubicBezTo>
                    <a:pt x="0" y="38"/>
                    <a:pt x="1" y="41"/>
                    <a:pt x="4" y="42"/>
                  </a:cubicBezTo>
                  <a:cubicBezTo>
                    <a:pt x="2" y="43"/>
                    <a:pt x="0" y="45"/>
                    <a:pt x="0" y="47"/>
                  </a:cubicBezTo>
                  <a:cubicBezTo>
                    <a:pt x="0" y="47"/>
                    <a:pt x="0" y="47"/>
                    <a:pt x="0" y="47"/>
                  </a:cubicBezTo>
                  <a:cubicBezTo>
                    <a:pt x="0" y="51"/>
                    <a:pt x="2" y="53"/>
                    <a:pt x="5" y="54"/>
                  </a:cubicBezTo>
                  <a:cubicBezTo>
                    <a:pt x="4" y="55"/>
                    <a:pt x="4" y="57"/>
                    <a:pt x="4" y="58"/>
                  </a:cubicBezTo>
                  <a:cubicBezTo>
                    <a:pt x="4" y="58"/>
                    <a:pt x="4" y="58"/>
                    <a:pt x="4" y="58"/>
                  </a:cubicBezTo>
                  <a:cubicBezTo>
                    <a:pt x="4" y="62"/>
                    <a:pt x="7" y="65"/>
                    <a:pt x="10" y="65"/>
                  </a:cubicBezTo>
                  <a:cubicBezTo>
                    <a:pt x="11" y="65"/>
                    <a:pt x="11" y="65"/>
                    <a:pt x="11" y="65"/>
                  </a:cubicBezTo>
                  <a:cubicBezTo>
                    <a:pt x="9" y="66"/>
                    <a:pt x="9" y="68"/>
                    <a:pt x="9" y="70"/>
                  </a:cubicBezTo>
                  <a:cubicBezTo>
                    <a:pt x="9" y="70"/>
                    <a:pt x="9" y="70"/>
                    <a:pt x="9" y="70"/>
                  </a:cubicBezTo>
                  <a:cubicBezTo>
                    <a:pt x="9" y="74"/>
                    <a:pt x="12" y="77"/>
                    <a:pt x="15" y="77"/>
                  </a:cubicBezTo>
                  <a:cubicBezTo>
                    <a:pt x="29" y="77"/>
                    <a:pt x="29" y="77"/>
                    <a:pt x="29" y="77"/>
                  </a:cubicBezTo>
                  <a:cubicBezTo>
                    <a:pt x="45" y="77"/>
                    <a:pt x="45" y="77"/>
                    <a:pt x="45" y="77"/>
                  </a:cubicBezTo>
                  <a:cubicBezTo>
                    <a:pt x="46" y="77"/>
                    <a:pt x="46" y="77"/>
                    <a:pt x="46" y="77"/>
                  </a:cubicBezTo>
                  <a:cubicBezTo>
                    <a:pt x="51" y="71"/>
                    <a:pt x="51" y="71"/>
                    <a:pt x="51" y="71"/>
                  </a:cubicBezTo>
                  <a:cubicBezTo>
                    <a:pt x="66" y="69"/>
                    <a:pt x="66" y="69"/>
                    <a:pt x="66" y="69"/>
                  </a:cubicBezTo>
                  <a:cubicBezTo>
                    <a:pt x="66" y="78"/>
                    <a:pt x="66" y="78"/>
                    <a:pt x="66" y="78"/>
                  </a:cubicBezTo>
                  <a:cubicBezTo>
                    <a:pt x="85" y="78"/>
                    <a:pt x="85" y="78"/>
                    <a:pt x="85" y="78"/>
                  </a:cubicBezTo>
                  <a:cubicBezTo>
                    <a:pt x="85" y="25"/>
                    <a:pt x="85" y="25"/>
                    <a:pt x="85" y="25"/>
                  </a:cubicBezTo>
                  <a:cubicBezTo>
                    <a:pt x="66" y="25"/>
                    <a:pt x="66" y="25"/>
                    <a:pt x="66" y="25"/>
                  </a:cubicBezTo>
                  <a:cubicBezTo>
                    <a:pt x="66" y="32"/>
                    <a:pt x="66" y="32"/>
                    <a:pt x="66" y="32"/>
                  </a:cubicBezTo>
                  <a:cubicBezTo>
                    <a:pt x="61" y="32"/>
                    <a:pt x="61" y="32"/>
                    <a:pt x="61" y="32"/>
                  </a:cubicBezTo>
                  <a:cubicBezTo>
                    <a:pt x="57" y="16"/>
                    <a:pt x="32" y="17"/>
                    <a:pt x="29" y="0"/>
                  </a:cubicBez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grpSp>
      <p:grpSp>
        <p:nvGrpSpPr>
          <p:cNvPr id="66" name="组合 65"/>
          <p:cNvGrpSpPr/>
          <p:nvPr/>
        </p:nvGrpSpPr>
        <p:grpSpPr>
          <a:xfrm>
            <a:off x="3327479" y="3102503"/>
            <a:ext cx="2403725" cy="1243444"/>
            <a:chOff x="3456835" y="3073133"/>
            <a:chExt cx="2403725" cy="1243444"/>
          </a:xfrm>
        </p:grpSpPr>
        <p:sp>
          <p:nvSpPr>
            <p:cNvPr id="67" name="Rectangle 635"/>
            <p:cNvSpPr>
              <a:spLocks noChangeArrowheads="1"/>
            </p:cNvSpPr>
            <p:nvPr/>
          </p:nvSpPr>
          <p:spPr bwMode="auto">
            <a:xfrm>
              <a:off x="3527023" y="3073133"/>
              <a:ext cx="2333537" cy="498669"/>
            </a:xfrm>
            <a:prstGeom prst="rect">
              <a:avLst/>
            </a:prstGeom>
            <a:solidFill>
              <a:srgbClr val="0070C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68" name="TextBox 707"/>
            <p:cNvSpPr>
              <a:spLocks noChangeArrowheads="1"/>
            </p:cNvSpPr>
            <p:nvPr/>
          </p:nvSpPr>
          <p:spPr bwMode="auto">
            <a:xfrm>
              <a:off x="4650356" y="3180370"/>
              <a:ext cx="1133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sz="900">
                  <a:solidFill>
                    <a:srgbClr val="FFFFFF"/>
                  </a:solidFill>
                  <a:latin typeface="微软雅黑"/>
                </a:rPr>
                <a:t>输入您的XX内容</a:t>
              </a:r>
              <a:endParaRPr lang="zh-CN" altLang="en-US" sz="2400" b="1">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9" name="矩形 1"/>
            <p:cNvSpPr>
              <a:spLocks noChangeArrowheads="1"/>
            </p:cNvSpPr>
            <p:nvPr/>
          </p:nvSpPr>
          <p:spPr bwMode="auto">
            <a:xfrm>
              <a:off x="3456835" y="3670246"/>
              <a:ext cx="23335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just"/>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点击此处添加文本点击此处添加文本点击此处添加文本点击此处添加文本点击此处添加文本点击此处添加文本点击此处添加文本点</a:t>
              </a:r>
            </a:p>
          </p:txBody>
        </p:sp>
        <p:sp>
          <p:nvSpPr>
            <p:cNvPr id="70" name="Freeform 190"/>
            <p:cNvSpPr>
              <a:spLocks noEditPoints="1"/>
            </p:cNvSpPr>
            <p:nvPr/>
          </p:nvSpPr>
          <p:spPr bwMode="auto">
            <a:xfrm>
              <a:off x="3635896" y="3137468"/>
              <a:ext cx="448449" cy="36257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1750" fill="hold"/>
                                        <p:tgtEl>
                                          <p:spTgt spid="41"/>
                                        </p:tgtEl>
                                        <p:attrNameLst>
                                          <p:attrName>ppt_x</p:attrName>
                                        </p:attrNameLst>
                                      </p:cBhvr>
                                      <p:tavLst>
                                        <p:tav tm="0">
                                          <p:val>
                                            <p:strVal val="1+#ppt_w/2"/>
                                          </p:val>
                                        </p:tav>
                                        <p:tav tm="100000">
                                          <p:val>
                                            <p:strVal val="#ppt_x"/>
                                          </p:val>
                                        </p:tav>
                                      </p:tavLst>
                                    </p:anim>
                                    <p:anim calcmode="lin" valueType="num">
                                      <p:cBhvr additive="base">
                                        <p:cTn id="8" dur="1750" fill="hold"/>
                                        <p:tgtEl>
                                          <p:spTgt spid="41"/>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56"/>
                                        </p:tgtEl>
                                        <p:attrNameLst>
                                          <p:attrName>style.visibility</p:attrName>
                                        </p:attrNameLst>
                                      </p:cBhvr>
                                      <p:to>
                                        <p:strVal val="visible"/>
                                      </p:to>
                                    </p:set>
                                    <p:anim calcmode="lin" valueType="num">
                                      <p:cBhvr additive="base">
                                        <p:cTn id="11" dur="1750" fill="hold"/>
                                        <p:tgtEl>
                                          <p:spTgt spid="56"/>
                                        </p:tgtEl>
                                        <p:attrNameLst>
                                          <p:attrName>ppt_x</p:attrName>
                                        </p:attrNameLst>
                                      </p:cBhvr>
                                      <p:tavLst>
                                        <p:tav tm="0">
                                          <p:val>
                                            <p:strVal val="1+#ppt_w/2"/>
                                          </p:val>
                                        </p:tav>
                                        <p:tav tm="100000">
                                          <p:val>
                                            <p:strVal val="#ppt_x"/>
                                          </p:val>
                                        </p:tav>
                                      </p:tavLst>
                                    </p:anim>
                                    <p:anim calcmode="lin" valueType="num">
                                      <p:cBhvr additive="base">
                                        <p:cTn id="12" dur="1750" fill="hold"/>
                                        <p:tgtEl>
                                          <p:spTgt spid="56"/>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cBhvr additive="base">
                                        <p:cTn id="15" dur="1750" fill="hold"/>
                                        <p:tgtEl>
                                          <p:spTgt spid="51"/>
                                        </p:tgtEl>
                                        <p:attrNameLst>
                                          <p:attrName>ppt_x</p:attrName>
                                        </p:attrNameLst>
                                      </p:cBhvr>
                                      <p:tavLst>
                                        <p:tav tm="0">
                                          <p:val>
                                            <p:strVal val="1+#ppt_w/2"/>
                                          </p:val>
                                        </p:tav>
                                        <p:tav tm="100000">
                                          <p:val>
                                            <p:strVal val="#ppt_x"/>
                                          </p:val>
                                        </p:tav>
                                      </p:tavLst>
                                    </p:anim>
                                    <p:anim calcmode="lin" valueType="num">
                                      <p:cBhvr additive="base">
                                        <p:cTn id="16" dur="1750" fill="hold"/>
                                        <p:tgtEl>
                                          <p:spTgt spid="51"/>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2" presetClass="entr" presetSubtype="2" fill="hold" nodeType="afterEffect">
                                  <p:stCondLst>
                                    <p:cond delay="0"/>
                                  </p:stCondLst>
                                  <p:childTnLst>
                                    <p:set>
                                      <p:cBhvr>
                                        <p:cTn id="19" dur="1" fill="hold">
                                          <p:stCondLst>
                                            <p:cond delay="0"/>
                                          </p:stCondLst>
                                        </p:cTn>
                                        <p:tgtEl>
                                          <p:spTgt spid="46"/>
                                        </p:tgtEl>
                                        <p:attrNameLst>
                                          <p:attrName>style.visibility</p:attrName>
                                        </p:attrNameLst>
                                      </p:cBhvr>
                                      <p:to>
                                        <p:strVal val="visible"/>
                                      </p:to>
                                    </p:set>
                                    <p:anim calcmode="lin" valueType="num">
                                      <p:cBhvr additive="base">
                                        <p:cTn id="20" dur="1750" fill="hold"/>
                                        <p:tgtEl>
                                          <p:spTgt spid="46"/>
                                        </p:tgtEl>
                                        <p:attrNameLst>
                                          <p:attrName>ppt_x</p:attrName>
                                        </p:attrNameLst>
                                      </p:cBhvr>
                                      <p:tavLst>
                                        <p:tav tm="0">
                                          <p:val>
                                            <p:strVal val="1+#ppt_w/2"/>
                                          </p:val>
                                        </p:tav>
                                        <p:tav tm="100000">
                                          <p:val>
                                            <p:strVal val="#ppt_x"/>
                                          </p:val>
                                        </p:tav>
                                      </p:tavLst>
                                    </p:anim>
                                    <p:anim calcmode="lin" valueType="num">
                                      <p:cBhvr additive="base">
                                        <p:cTn id="21" dur="1750" fill="hold"/>
                                        <p:tgtEl>
                                          <p:spTgt spid="46"/>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0"/>
                                  </p:stCondLst>
                                  <p:childTnLst>
                                    <p:set>
                                      <p:cBhvr>
                                        <p:cTn id="23" dur="1" fill="hold">
                                          <p:stCondLst>
                                            <p:cond delay="0"/>
                                          </p:stCondLst>
                                        </p:cTn>
                                        <p:tgtEl>
                                          <p:spTgt spid="66"/>
                                        </p:tgtEl>
                                        <p:attrNameLst>
                                          <p:attrName>style.visibility</p:attrName>
                                        </p:attrNameLst>
                                      </p:cBhvr>
                                      <p:to>
                                        <p:strVal val="visible"/>
                                      </p:to>
                                    </p:set>
                                    <p:anim calcmode="lin" valueType="num">
                                      <p:cBhvr additive="base">
                                        <p:cTn id="24" dur="1750" fill="hold"/>
                                        <p:tgtEl>
                                          <p:spTgt spid="66"/>
                                        </p:tgtEl>
                                        <p:attrNameLst>
                                          <p:attrName>ppt_x</p:attrName>
                                        </p:attrNameLst>
                                      </p:cBhvr>
                                      <p:tavLst>
                                        <p:tav tm="0">
                                          <p:val>
                                            <p:strVal val="1+#ppt_w/2"/>
                                          </p:val>
                                        </p:tav>
                                        <p:tav tm="100000">
                                          <p:val>
                                            <p:strVal val="#ppt_x"/>
                                          </p:val>
                                        </p:tav>
                                      </p:tavLst>
                                    </p:anim>
                                    <p:anim calcmode="lin" valueType="num">
                                      <p:cBhvr additive="base">
                                        <p:cTn id="25" dur="1750" fill="hold"/>
                                        <p:tgtEl>
                                          <p:spTgt spid="66"/>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61"/>
                                        </p:tgtEl>
                                        <p:attrNameLst>
                                          <p:attrName>style.visibility</p:attrName>
                                        </p:attrNameLst>
                                      </p:cBhvr>
                                      <p:to>
                                        <p:strVal val="visible"/>
                                      </p:to>
                                    </p:set>
                                    <p:anim calcmode="lin" valueType="num">
                                      <p:cBhvr additive="base">
                                        <p:cTn id="28" dur="1750" fill="hold"/>
                                        <p:tgtEl>
                                          <p:spTgt spid="61"/>
                                        </p:tgtEl>
                                        <p:attrNameLst>
                                          <p:attrName>ppt_x</p:attrName>
                                        </p:attrNameLst>
                                      </p:cBhvr>
                                      <p:tavLst>
                                        <p:tav tm="0">
                                          <p:val>
                                            <p:strVal val="1+#ppt_w/2"/>
                                          </p:val>
                                        </p:tav>
                                        <p:tav tm="100000">
                                          <p:val>
                                            <p:strVal val="#ppt_x"/>
                                          </p:val>
                                        </p:tav>
                                      </p:tavLst>
                                    </p:anim>
                                    <p:anim calcmode="lin" valueType="num">
                                      <p:cBhvr additive="base">
                                        <p:cTn id="29" dur="1750" fill="hold"/>
                                        <p:tgtEl>
                                          <p:spTgt spid="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115745-2F8B-4195-AD23-8A2542AF7C2C}" type="slidenum">
              <a:rPr lang="zh-CN" altLang="en-US" smtClean="0"/>
              <a:t>3</a:t>
            </a:fld>
            <a:endParaRPr lang="zh-CN" altLang="en-US"/>
          </a:p>
        </p:txBody>
      </p:sp>
      <p:sp>
        <p:nvSpPr>
          <p:cNvPr id="3" name="Rectangle 3"/>
          <p:cNvSpPr>
            <a:spLocks noChangeArrowheads="1"/>
          </p:cNvSpPr>
          <p:nvPr/>
        </p:nvSpPr>
        <p:spPr bwMode="auto">
          <a:xfrm>
            <a:off x="1442474" y="1734741"/>
            <a:ext cx="4748739" cy="21478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4416" tIns="27208" rIns="54416" bIns="27208"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a:ln>
                <a:noFill/>
              </a:ln>
              <a:solidFill>
                <a:srgbClr val="51C4F3"/>
              </a:solidFill>
              <a:effectLst/>
              <a:uLnTx/>
              <a:uFillTx/>
            </a:endParaRPr>
          </a:p>
        </p:txBody>
      </p:sp>
      <p:sp>
        <p:nvSpPr>
          <p:cNvPr id="4" name="Rectangle 7"/>
          <p:cNvSpPr>
            <a:spLocks noChangeArrowheads="1"/>
          </p:cNvSpPr>
          <p:nvPr/>
        </p:nvSpPr>
        <p:spPr bwMode="auto">
          <a:xfrm>
            <a:off x="1010446" y="3450431"/>
            <a:ext cx="2075639" cy="5627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4416" tIns="27208" rIns="54416" bIns="27208">
            <a:spAutoFit/>
          </a:bodyPr>
          <a:lstStyle/>
          <a:p>
            <a:pPr marL="0" marR="0" lvl="0" indent="0" defTabSz="914400" eaLnBrk="1" fontAlgn="auto" latinLnBrk="0" hangingPunct="1">
              <a:spcBef>
                <a:spcPts val="0"/>
              </a:spcBef>
              <a:spcAft>
                <a:spcPts val="0"/>
              </a:spcAft>
              <a:buClrTx/>
              <a:buSzTx/>
              <a:buFontTx/>
              <a:buNone/>
              <a:defRPr/>
            </a:pPr>
            <a:r>
              <a:rPr kumimoji="0" lang="zh-CN" altLang="en-US" sz="900" b="0" i="0" u="none" strike="noStrike" kern="0" cap="none" spc="0" normalizeH="0" baseline="0" noProof="0">
                <a:ln>
                  <a:noFill/>
                </a:ln>
                <a:solidFill>
                  <a:srgbClr val="1F253D"/>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单击此处添加段落文字内容</a:t>
            </a:r>
          </a:p>
          <a:p>
            <a:pPr marL="0" marR="0" lvl="0" indent="0" defTabSz="914400" eaLnBrk="1" fontAlgn="auto" latinLnBrk="0" hangingPunct="1">
              <a:spcBef>
                <a:spcPts val="0"/>
              </a:spcBef>
              <a:spcAft>
                <a:spcPts val="0"/>
              </a:spcAft>
              <a:buClrTx/>
              <a:buSzTx/>
              <a:buFontTx/>
              <a:buNone/>
              <a:defRPr/>
            </a:pPr>
            <a:r>
              <a:rPr kumimoji="0" lang="zh-CN" altLang="en-US" sz="900" b="0" i="0" u="none" strike="noStrike" kern="0" cap="none" spc="0" normalizeH="0" baseline="0" noProof="0">
                <a:ln>
                  <a:noFill/>
                </a:ln>
                <a:solidFill>
                  <a:srgbClr val="1F253D"/>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单击此处添加段落文字内容</a:t>
            </a:r>
          </a:p>
          <a:p>
            <a:pPr marL="0" marR="0" lvl="0" indent="0" defTabSz="914400" eaLnBrk="1" fontAlgn="auto" latinLnBrk="0" hangingPunct="1">
              <a:spcBef>
                <a:spcPts val="0"/>
              </a:spcBef>
              <a:spcAft>
                <a:spcPts val="0"/>
              </a:spcAft>
              <a:buClrTx/>
              <a:buSzTx/>
              <a:buFontTx/>
              <a:buNone/>
              <a:defRPr/>
            </a:pPr>
            <a:r>
              <a:rPr kumimoji="0" lang="zh-CN" altLang="en-US" sz="900" b="0" i="0" u="none" strike="noStrike" kern="0" cap="none" spc="0" normalizeH="0" baseline="0" noProof="0">
                <a:ln>
                  <a:noFill/>
                </a:ln>
                <a:solidFill>
                  <a:srgbClr val="1F253D"/>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单击此处添加段落文字内容</a:t>
            </a:r>
            <a:endParaRPr kumimoji="0" lang="zh-CN" altLang="en-US" sz="1100" b="0" i="0" u="none" strike="noStrike" kern="0" cap="none" spc="0" normalizeH="0" baseline="0" noProof="0">
              <a:ln>
                <a:noFill/>
              </a:ln>
              <a:solidFill>
                <a:srgbClr val="1F253D"/>
              </a:solidFill>
              <a:effectLst/>
              <a:uLnTx/>
              <a:uFillTx/>
            </a:endParaRPr>
          </a:p>
        </p:txBody>
      </p:sp>
      <p:sp>
        <p:nvSpPr>
          <p:cNvPr id="5" name="Rectangle 8"/>
          <p:cNvSpPr>
            <a:spLocks noChangeArrowheads="1"/>
          </p:cNvSpPr>
          <p:nvPr/>
        </p:nvSpPr>
        <p:spPr bwMode="auto">
          <a:xfrm>
            <a:off x="1010447" y="3263504"/>
            <a:ext cx="1648371" cy="2393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54416" tIns="27208" rIns="54416" bIns="27208">
            <a:spAutoFit/>
          </a:bodyPr>
          <a:lstStyle/>
          <a:p>
            <a:pPr marL="0" marR="0" lvl="0" indent="0" defTabSz="914400" eaLnBrk="1" fontAlgn="auto" latinLnBrk="0" hangingPunct="1">
              <a:lnSpc>
                <a:spcPct val="100000"/>
              </a:lnSpc>
              <a:spcBef>
                <a:spcPts val="0"/>
              </a:spcBef>
              <a:spcAft>
                <a:spcPts val="0"/>
              </a:spcAft>
              <a:buClrTx/>
              <a:buSzTx/>
              <a:buFontTx/>
              <a:buNone/>
              <a:defRPr/>
            </a:pPr>
            <a:r>
              <a:rPr sz="1000" b="1" i="0" u="none">
                <a:solidFill>
                  <a:srgbClr val="074AA1"/>
                </a:solidFill>
                <a:latin typeface="微软雅黑"/>
              </a:rPr>
              <a:t>单击此处添加XX内容文字</a:t>
            </a:r>
          </a:p>
        </p:txBody>
      </p:sp>
      <p:sp>
        <p:nvSpPr>
          <p:cNvPr id="6" name="Rectangle 9"/>
          <p:cNvSpPr>
            <a:spLocks noChangeArrowheads="1"/>
          </p:cNvSpPr>
          <p:nvPr/>
        </p:nvSpPr>
        <p:spPr bwMode="auto">
          <a:xfrm>
            <a:off x="984263" y="1656160"/>
            <a:ext cx="2055406" cy="3935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4416" tIns="27208" rIns="54416" bIns="27208">
            <a:spAutoFit/>
          </a:bodyPr>
          <a:lstStyle/>
          <a:p>
            <a:pPr marL="0" marR="0" lvl="0" indent="0" defTabSz="914400" eaLnBrk="0" fontAlgn="auto" latinLnBrk="0" hangingPunct="0">
              <a:spcBef>
                <a:spcPts val="0"/>
              </a:spcBef>
              <a:spcAft>
                <a:spcPts val="0"/>
              </a:spcAft>
              <a:buClrTx/>
              <a:buSzTx/>
              <a:buFontTx/>
              <a:buNone/>
              <a:defRPr/>
            </a:pPr>
            <a:r>
              <a:rPr kumimoji="0" lang="zh-CN" altLang="en-US" sz="900" b="0" i="0" u="none" strike="noStrike" kern="0" cap="none" spc="0" normalizeH="0" baseline="0" noProof="0" dirty="0">
                <a:ln>
                  <a:noFill/>
                </a:ln>
                <a:solidFill>
                  <a:srgbClr val="1F253D"/>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单击此处添加段落文字内容</a:t>
            </a:r>
          </a:p>
          <a:p>
            <a:pPr marL="0" marR="0" lvl="0" indent="0" defTabSz="914400" eaLnBrk="0" fontAlgn="auto" latinLnBrk="0" hangingPunct="0">
              <a:spcBef>
                <a:spcPts val="0"/>
              </a:spcBef>
              <a:spcAft>
                <a:spcPts val="0"/>
              </a:spcAft>
              <a:buClrTx/>
              <a:buSzTx/>
              <a:buFontTx/>
              <a:buNone/>
              <a:defRPr/>
            </a:pPr>
            <a:r>
              <a:rPr kumimoji="0" lang="zh-CN" altLang="en-US" sz="900" b="0" i="0" u="none" strike="noStrike" kern="0" cap="none" spc="0" normalizeH="0" baseline="0" noProof="0" dirty="0">
                <a:ln>
                  <a:noFill/>
                </a:ln>
                <a:solidFill>
                  <a:srgbClr val="1F253D"/>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单击此处添加段落文字内容</a:t>
            </a:r>
            <a:endParaRPr kumimoji="0" lang="zh-CN" altLang="en-US" sz="1100" b="0" i="0" u="none" strike="noStrike" kern="0" cap="none" spc="0" normalizeH="0" baseline="0" noProof="0" dirty="0">
              <a:ln>
                <a:noFill/>
              </a:ln>
              <a:solidFill>
                <a:srgbClr val="1F253D"/>
              </a:solidFill>
              <a:effectLst/>
              <a:uLnTx/>
              <a:uFillTx/>
            </a:endParaRPr>
          </a:p>
        </p:txBody>
      </p:sp>
      <p:sp>
        <p:nvSpPr>
          <p:cNvPr id="7" name="Rectangle 10"/>
          <p:cNvSpPr>
            <a:spLocks noChangeArrowheads="1"/>
          </p:cNvSpPr>
          <p:nvPr/>
        </p:nvSpPr>
        <p:spPr bwMode="auto">
          <a:xfrm>
            <a:off x="984263" y="1469231"/>
            <a:ext cx="1648371" cy="2393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54416" tIns="27208" rIns="54416" bIns="27208">
            <a:spAutoFit/>
          </a:bodyPr>
          <a:lstStyle/>
          <a:p>
            <a:pPr marL="0" marR="0" lvl="0" indent="0" defTabSz="914400" eaLnBrk="0" fontAlgn="auto" latinLnBrk="0" hangingPunct="0">
              <a:lnSpc>
                <a:spcPct val="100000"/>
              </a:lnSpc>
              <a:spcBef>
                <a:spcPts val="0"/>
              </a:spcBef>
              <a:spcAft>
                <a:spcPts val="0"/>
              </a:spcAft>
              <a:buClrTx/>
              <a:buSzTx/>
              <a:buFontTx/>
              <a:buNone/>
              <a:defRPr/>
            </a:pPr>
            <a:r>
              <a:rPr sz="1000" b="1" i="0" u="none">
                <a:solidFill>
                  <a:srgbClr val="074AA1"/>
                </a:solidFill>
                <a:latin typeface="微软雅黑"/>
              </a:rPr>
              <a:t>单击此处添加XX内容文字</a:t>
            </a:r>
          </a:p>
        </p:txBody>
      </p:sp>
      <p:sp>
        <p:nvSpPr>
          <p:cNvPr id="8" name="Rectangle 11"/>
          <p:cNvSpPr>
            <a:spLocks noChangeArrowheads="1"/>
          </p:cNvSpPr>
          <p:nvPr/>
        </p:nvSpPr>
        <p:spPr bwMode="auto">
          <a:xfrm>
            <a:off x="6016259" y="1869281"/>
            <a:ext cx="1956623" cy="5627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4416" tIns="27208" rIns="54416" bIns="27208">
            <a:spAutoFit/>
          </a:bodyPr>
          <a:lstStyle/>
          <a:p>
            <a:pPr marL="0" marR="0" lvl="0" indent="0" defTabSz="914400" eaLnBrk="0" fontAlgn="auto" latinLnBrk="0" hangingPunct="0">
              <a:spcBef>
                <a:spcPts val="0"/>
              </a:spcBef>
              <a:spcAft>
                <a:spcPts val="0"/>
              </a:spcAft>
              <a:buClrTx/>
              <a:buSzTx/>
              <a:buFontTx/>
              <a:buNone/>
              <a:defRPr/>
            </a:pPr>
            <a:r>
              <a:rPr kumimoji="0" lang="zh-CN" altLang="en-US" sz="900" b="0" i="0" u="none" strike="noStrike" kern="0" cap="none" spc="0" normalizeH="0" baseline="0" noProof="0" dirty="0">
                <a:ln>
                  <a:noFill/>
                </a:ln>
                <a:solidFill>
                  <a:srgbClr val="1F253D"/>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单击此处添加段落文字内容</a:t>
            </a:r>
          </a:p>
          <a:p>
            <a:pPr marL="0" marR="0" lvl="0" indent="0" defTabSz="914400" eaLnBrk="0" fontAlgn="auto" latinLnBrk="0" hangingPunct="0">
              <a:spcBef>
                <a:spcPts val="0"/>
              </a:spcBef>
              <a:spcAft>
                <a:spcPts val="0"/>
              </a:spcAft>
              <a:buClrTx/>
              <a:buSzTx/>
              <a:buFontTx/>
              <a:buNone/>
              <a:defRPr/>
            </a:pPr>
            <a:r>
              <a:rPr kumimoji="0" lang="zh-CN" altLang="en-US" sz="900" b="0" i="0" u="none" strike="noStrike" kern="0" cap="none" spc="0" normalizeH="0" baseline="0" noProof="0" dirty="0">
                <a:ln>
                  <a:noFill/>
                </a:ln>
                <a:solidFill>
                  <a:srgbClr val="1F253D"/>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单击此处添加段落文字内容</a:t>
            </a:r>
          </a:p>
          <a:p>
            <a:pPr marL="0" marR="0" lvl="0" indent="0" defTabSz="914400" eaLnBrk="0" fontAlgn="auto" latinLnBrk="0" hangingPunct="0">
              <a:spcBef>
                <a:spcPts val="0"/>
              </a:spcBef>
              <a:spcAft>
                <a:spcPts val="0"/>
              </a:spcAft>
              <a:buClrTx/>
              <a:buSzTx/>
              <a:buFontTx/>
              <a:buNone/>
              <a:defRPr/>
            </a:pPr>
            <a:r>
              <a:rPr kumimoji="0" lang="zh-CN" altLang="en-US" sz="900" b="0" i="0" u="none" strike="noStrike" kern="0" cap="none" spc="0" normalizeH="0" baseline="0" noProof="0" dirty="0">
                <a:ln>
                  <a:noFill/>
                </a:ln>
                <a:solidFill>
                  <a:srgbClr val="1F253D"/>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单击此处添加段落文字内容</a:t>
            </a:r>
            <a:endParaRPr kumimoji="0" lang="zh-CN" altLang="en-US" sz="1100" b="0" i="0" u="none" strike="noStrike" kern="0" cap="none" spc="0" normalizeH="0" baseline="0" noProof="0" dirty="0">
              <a:ln>
                <a:noFill/>
              </a:ln>
              <a:solidFill>
                <a:srgbClr val="1F253D"/>
              </a:solidFill>
              <a:effectLst/>
              <a:uLnTx/>
              <a:uFillTx/>
            </a:endParaRPr>
          </a:p>
        </p:txBody>
      </p:sp>
      <p:sp>
        <p:nvSpPr>
          <p:cNvPr id="9" name="Rectangle 12"/>
          <p:cNvSpPr>
            <a:spLocks noChangeArrowheads="1"/>
          </p:cNvSpPr>
          <p:nvPr/>
        </p:nvSpPr>
        <p:spPr bwMode="auto">
          <a:xfrm>
            <a:off x="6025781" y="1674019"/>
            <a:ext cx="1648371" cy="2405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54416" tIns="27208" rIns="54416" bIns="27208">
            <a:spAutoFit/>
          </a:bodyPr>
          <a:lstStyle/>
          <a:p>
            <a:pPr marL="0" marR="0" lvl="0" indent="0" algn="r" defTabSz="914400" eaLnBrk="0" fontAlgn="auto" latinLnBrk="0" hangingPunct="0">
              <a:lnSpc>
                <a:spcPct val="100000"/>
              </a:lnSpc>
              <a:spcBef>
                <a:spcPts val="0"/>
              </a:spcBef>
              <a:spcAft>
                <a:spcPts val="0"/>
              </a:spcAft>
              <a:buClrTx/>
              <a:buSzTx/>
              <a:buFontTx/>
              <a:buNone/>
              <a:defRPr/>
            </a:pPr>
            <a:r>
              <a:rPr sz="1000" b="1" i="0" u="none">
                <a:solidFill>
                  <a:srgbClr val="074AA1"/>
                </a:solidFill>
                <a:latin typeface="微软雅黑"/>
              </a:rPr>
              <a:t>单击此处添加XX内容文字</a:t>
            </a:r>
          </a:p>
        </p:txBody>
      </p:sp>
      <p:sp>
        <p:nvSpPr>
          <p:cNvPr id="10" name="Freeform 6"/>
          <p:cNvSpPr>
            <a:spLocks noEditPoints="1"/>
          </p:cNvSpPr>
          <p:nvPr/>
        </p:nvSpPr>
        <p:spPr bwMode="auto">
          <a:xfrm>
            <a:off x="4284576" y="1206104"/>
            <a:ext cx="1380586" cy="1382315"/>
          </a:xfrm>
          <a:custGeom>
            <a:avLst/>
            <a:gdLst>
              <a:gd name="T0" fmla="*/ 997 w 1708"/>
              <a:gd name="T1" fmla="*/ 172 h 1708"/>
              <a:gd name="T2" fmla="*/ 1234 w 1708"/>
              <a:gd name="T3" fmla="*/ 270 h 1708"/>
              <a:gd name="T4" fmla="*/ 1356 w 1708"/>
              <a:gd name="T5" fmla="*/ 149 h 1708"/>
              <a:gd name="T6" fmla="*/ 1559 w 1708"/>
              <a:gd name="T7" fmla="*/ 352 h 1708"/>
              <a:gd name="T8" fmla="*/ 1437 w 1708"/>
              <a:gd name="T9" fmla="*/ 473 h 1708"/>
              <a:gd name="T10" fmla="*/ 1535 w 1708"/>
              <a:gd name="T11" fmla="*/ 710 h 1708"/>
              <a:gd name="T12" fmla="*/ 1708 w 1708"/>
              <a:gd name="T13" fmla="*/ 710 h 1708"/>
              <a:gd name="T14" fmla="*/ 1708 w 1708"/>
              <a:gd name="T15" fmla="*/ 997 h 1708"/>
              <a:gd name="T16" fmla="*/ 1535 w 1708"/>
              <a:gd name="T17" fmla="*/ 997 h 1708"/>
              <a:gd name="T18" fmla="*/ 1437 w 1708"/>
              <a:gd name="T19" fmla="*/ 1234 h 1708"/>
              <a:gd name="T20" fmla="*/ 1559 w 1708"/>
              <a:gd name="T21" fmla="*/ 1356 h 1708"/>
              <a:gd name="T22" fmla="*/ 1356 w 1708"/>
              <a:gd name="T23" fmla="*/ 1559 h 1708"/>
              <a:gd name="T24" fmla="*/ 1234 w 1708"/>
              <a:gd name="T25" fmla="*/ 1437 h 1708"/>
              <a:gd name="T26" fmla="*/ 997 w 1708"/>
              <a:gd name="T27" fmla="*/ 1535 h 1708"/>
              <a:gd name="T28" fmla="*/ 997 w 1708"/>
              <a:gd name="T29" fmla="*/ 1708 h 1708"/>
              <a:gd name="T30" fmla="*/ 710 w 1708"/>
              <a:gd name="T31" fmla="*/ 1708 h 1708"/>
              <a:gd name="T32" fmla="*/ 710 w 1708"/>
              <a:gd name="T33" fmla="*/ 1535 h 1708"/>
              <a:gd name="T34" fmla="*/ 473 w 1708"/>
              <a:gd name="T35" fmla="*/ 1437 h 1708"/>
              <a:gd name="T36" fmla="*/ 352 w 1708"/>
              <a:gd name="T37" fmla="*/ 1559 h 1708"/>
              <a:gd name="T38" fmla="*/ 149 w 1708"/>
              <a:gd name="T39" fmla="*/ 1356 h 1708"/>
              <a:gd name="T40" fmla="*/ 270 w 1708"/>
              <a:gd name="T41" fmla="*/ 1234 h 1708"/>
              <a:gd name="T42" fmla="*/ 172 w 1708"/>
              <a:gd name="T43" fmla="*/ 997 h 1708"/>
              <a:gd name="T44" fmla="*/ 0 w 1708"/>
              <a:gd name="T45" fmla="*/ 997 h 1708"/>
              <a:gd name="T46" fmla="*/ 0 w 1708"/>
              <a:gd name="T47" fmla="*/ 710 h 1708"/>
              <a:gd name="T48" fmla="*/ 172 w 1708"/>
              <a:gd name="T49" fmla="*/ 710 h 1708"/>
              <a:gd name="T50" fmla="*/ 270 w 1708"/>
              <a:gd name="T51" fmla="*/ 473 h 1708"/>
              <a:gd name="T52" fmla="*/ 149 w 1708"/>
              <a:gd name="T53" fmla="*/ 352 h 1708"/>
              <a:gd name="T54" fmla="*/ 352 w 1708"/>
              <a:gd name="T55" fmla="*/ 149 h 1708"/>
              <a:gd name="T56" fmla="*/ 473 w 1708"/>
              <a:gd name="T57" fmla="*/ 270 h 1708"/>
              <a:gd name="T58" fmla="*/ 710 w 1708"/>
              <a:gd name="T59" fmla="*/ 172 h 1708"/>
              <a:gd name="T60" fmla="*/ 710 w 1708"/>
              <a:gd name="T61" fmla="*/ 0 h 1708"/>
              <a:gd name="T62" fmla="*/ 997 w 1708"/>
              <a:gd name="T63" fmla="*/ 0 h 1708"/>
              <a:gd name="T64" fmla="*/ 997 w 1708"/>
              <a:gd name="T65" fmla="*/ 172 h 1708"/>
              <a:gd name="T66" fmla="*/ 854 w 1708"/>
              <a:gd name="T67" fmla="*/ 366 h 1708"/>
              <a:gd name="T68" fmla="*/ 1342 w 1708"/>
              <a:gd name="T69" fmla="*/ 854 h 1708"/>
              <a:gd name="T70" fmla="*/ 854 w 1708"/>
              <a:gd name="T71" fmla="*/ 1342 h 1708"/>
              <a:gd name="T72" fmla="*/ 366 w 1708"/>
              <a:gd name="T73" fmla="*/ 854 h 1708"/>
              <a:gd name="T74" fmla="*/ 854 w 1708"/>
              <a:gd name="T75" fmla="*/ 366 h 1708"/>
              <a:gd name="T76" fmla="*/ 854 w 1708"/>
              <a:gd name="T77" fmla="*/ 493 h 1708"/>
              <a:gd name="T78" fmla="*/ 1215 w 1708"/>
              <a:gd name="T79" fmla="*/ 854 h 1708"/>
              <a:gd name="T80" fmla="*/ 854 w 1708"/>
              <a:gd name="T81" fmla="*/ 1215 h 1708"/>
              <a:gd name="T82" fmla="*/ 493 w 1708"/>
              <a:gd name="T83" fmla="*/ 854 h 1708"/>
              <a:gd name="T84" fmla="*/ 854 w 1708"/>
              <a:gd name="T85" fmla="*/ 493 h 1708"/>
              <a:gd name="T86" fmla="*/ 854 w 1708"/>
              <a:gd name="T87" fmla="*/ 650 h 1708"/>
              <a:gd name="T88" fmla="*/ 1058 w 1708"/>
              <a:gd name="T89" fmla="*/ 854 h 1708"/>
              <a:gd name="T90" fmla="*/ 854 w 1708"/>
              <a:gd name="T91" fmla="*/ 1058 h 1708"/>
              <a:gd name="T92" fmla="*/ 650 w 1708"/>
              <a:gd name="T93" fmla="*/ 854 h 1708"/>
              <a:gd name="T94" fmla="*/ 854 w 1708"/>
              <a:gd name="T95" fmla="*/ 650 h 1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08" h="1708">
                <a:moveTo>
                  <a:pt x="997" y="172"/>
                </a:moveTo>
                <a:cubicBezTo>
                  <a:pt x="1083" y="190"/>
                  <a:pt x="1163" y="224"/>
                  <a:pt x="1234" y="270"/>
                </a:cubicBezTo>
                <a:lnTo>
                  <a:pt x="1356" y="149"/>
                </a:lnTo>
                <a:lnTo>
                  <a:pt x="1559" y="352"/>
                </a:lnTo>
                <a:lnTo>
                  <a:pt x="1437" y="473"/>
                </a:lnTo>
                <a:cubicBezTo>
                  <a:pt x="1484" y="544"/>
                  <a:pt x="1517" y="624"/>
                  <a:pt x="1535" y="710"/>
                </a:cubicBezTo>
                <a:lnTo>
                  <a:pt x="1708" y="710"/>
                </a:lnTo>
                <a:lnTo>
                  <a:pt x="1708" y="997"/>
                </a:lnTo>
                <a:lnTo>
                  <a:pt x="1535" y="997"/>
                </a:lnTo>
                <a:cubicBezTo>
                  <a:pt x="1517" y="1083"/>
                  <a:pt x="1484" y="1163"/>
                  <a:pt x="1437" y="1234"/>
                </a:cubicBezTo>
                <a:lnTo>
                  <a:pt x="1559" y="1356"/>
                </a:lnTo>
                <a:lnTo>
                  <a:pt x="1356" y="1559"/>
                </a:lnTo>
                <a:lnTo>
                  <a:pt x="1234" y="1437"/>
                </a:lnTo>
                <a:cubicBezTo>
                  <a:pt x="1163" y="1484"/>
                  <a:pt x="1083" y="1517"/>
                  <a:pt x="997" y="1535"/>
                </a:cubicBezTo>
                <a:lnTo>
                  <a:pt x="997" y="1708"/>
                </a:lnTo>
                <a:lnTo>
                  <a:pt x="710" y="1708"/>
                </a:lnTo>
                <a:lnTo>
                  <a:pt x="710" y="1535"/>
                </a:lnTo>
                <a:cubicBezTo>
                  <a:pt x="624" y="1517"/>
                  <a:pt x="544" y="1484"/>
                  <a:pt x="473" y="1437"/>
                </a:cubicBezTo>
                <a:lnTo>
                  <a:pt x="352" y="1559"/>
                </a:lnTo>
                <a:lnTo>
                  <a:pt x="149" y="1356"/>
                </a:lnTo>
                <a:lnTo>
                  <a:pt x="270" y="1234"/>
                </a:lnTo>
                <a:cubicBezTo>
                  <a:pt x="224" y="1163"/>
                  <a:pt x="190" y="1083"/>
                  <a:pt x="172" y="997"/>
                </a:cubicBezTo>
                <a:lnTo>
                  <a:pt x="0" y="997"/>
                </a:lnTo>
                <a:lnTo>
                  <a:pt x="0" y="710"/>
                </a:lnTo>
                <a:lnTo>
                  <a:pt x="172" y="710"/>
                </a:lnTo>
                <a:cubicBezTo>
                  <a:pt x="190" y="624"/>
                  <a:pt x="224" y="544"/>
                  <a:pt x="270" y="473"/>
                </a:cubicBezTo>
                <a:lnTo>
                  <a:pt x="149" y="352"/>
                </a:lnTo>
                <a:lnTo>
                  <a:pt x="352" y="149"/>
                </a:lnTo>
                <a:lnTo>
                  <a:pt x="473" y="270"/>
                </a:lnTo>
                <a:cubicBezTo>
                  <a:pt x="544" y="224"/>
                  <a:pt x="624" y="190"/>
                  <a:pt x="710" y="172"/>
                </a:cubicBezTo>
                <a:lnTo>
                  <a:pt x="710" y="0"/>
                </a:lnTo>
                <a:lnTo>
                  <a:pt x="997" y="0"/>
                </a:lnTo>
                <a:lnTo>
                  <a:pt x="997" y="172"/>
                </a:lnTo>
                <a:close/>
                <a:moveTo>
                  <a:pt x="854" y="366"/>
                </a:moveTo>
                <a:cubicBezTo>
                  <a:pt x="1123" y="366"/>
                  <a:pt x="1342" y="584"/>
                  <a:pt x="1342" y="854"/>
                </a:cubicBezTo>
                <a:cubicBezTo>
                  <a:pt x="1342" y="1123"/>
                  <a:pt x="1123" y="1342"/>
                  <a:pt x="854" y="1342"/>
                </a:cubicBezTo>
                <a:cubicBezTo>
                  <a:pt x="584" y="1342"/>
                  <a:pt x="366" y="1123"/>
                  <a:pt x="366" y="854"/>
                </a:cubicBezTo>
                <a:cubicBezTo>
                  <a:pt x="366" y="584"/>
                  <a:pt x="584" y="366"/>
                  <a:pt x="854" y="366"/>
                </a:cubicBezTo>
                <a:close/>
                <a:moveTo>
                  <a:pt x="854" y="493"/>
                </a:moveTo>
                <a:cubicBezTo>
                  <a:pt x="1053" y="493"/>
                  <a:pt x="1215" y="655"/>
                  <a:pt x="1215" y="854"/>
                </a:cubicBezTo>
                <a:cubicBezTo>
                  <a:pt x="1215" y="1053"/>
                  <a:pt x="1053" y="1215"/>
                  <a:pt x="854" y="1215"/>
                </a:cubicBezTo>
                <a:cubicBezTo>
                  <a:pt x="655" y="1215"/>
                  <a:pt x="493" y="1053"/>
                  <a:pt x="493" y="854"/>
                </a:cubicBezTo>
                <a:cubicBezTo>
                  <a:pt x="493" y="655"/>
                  <a:pt x="655" y="493"/>
                  <a:pt x="854" y="493"/>
                </a:cubicBezTo>
                <a:close/>
                <a:moveTo>
                  <a:pt x="854" y="650"/>
                </a:moveTo>
                <a:cubicBezTo>
                  <a:pt x="966" y="650"/>
                  <a:pt x="1058" y="741"/>
                  <a:pt x="1058" y="854"/>
                </a:cubicBezTo>
                <a:cubicBezTo>
                  <a:pt x="1058" y="966"/>
                  <a:pt x="966" y="1058"/>
                  <a:pt x="854" y="1058"/>
                </a:cubicBezTo>
                <a:cubicBezTo>
                  <a:pt x="741" y="1058"/>
                  <a:pt x="650" y="966"/>
                  <a:pt x="650" y="854"/>
                </a:cubicBezTo>
                <a:cubicBezTo>
                  <a:pt x="650" y="741"/>
                  <a:pt x="741" y="650"/>
                  <a:pt x="854" y="650"/>
                </a:cubicBezTo>
                <a:close/>
              </a:path>
            </a:pathLst>
          </a:custGeom>
          <a:solidFill>
            <a:srgbClr val="0073E4"/>
          </a:solidFill>
          <a:ln>
            <a:noFill/>
          </a:ln>
        </p:spPr>
        <p:txBody>
          <a:bodyPr lIns="68562" tIns="34281" rIns="68562" bIns="3428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 name="Freeform 6"/>
          <p:cNvSpPr>
            <a:spLocks noEditPoints="1"/>
          </p:cNvSpPr>
          <p:nvPr/>
        </p:nvSpPr>
        <p:spPr bwMode="auto">
          <a:xfrm>
            <a:off x="3666884" y="2496741"/>
            <a:ext cx="1900685" cy="1901428"/>
          </a:xfrm>
          <a:custGeom>
            <a:avLst/>
            <a:gdLst>
              <a:gd name="T0" fmla="*/ 997 w 1708"/>
              <a:gd name="T1" fmla="*/ 172 h 1708"/>
              <a:gd name="T2" fmla="*/ 1234 w 1708"/>
              <a:gd name="T3" fmla="*/ 270 h 1708"/>
              <a:gd name="T4" fmla="*/ 1356 w 1708"/>
              <a:gd name="T5" fmla="*/ 149 h 1708"/>
              <a:gd name="T6" fmla="*/ 1559 w 1708"/>
              <a:gd name="T7" fmla="*/ 352 h 1708"/>
              <a:gd name="T8" fmla="*/ 1437 w 1708"/>
              <a:gd name="T9" fmla="*/ 473 h 1708"/>
              <a:gd name="T10" fmla="*/ 1535 w 1708"/>
              <a:gd name="T11" fmla="*/ 710 h 1708"/>
              <a:gd name="T12" fmla="*/ 1708 w 1708"/>
              <a:gd name="T13" fmla="*/ 710 h 1708"/>
              <a:gd name="T14" fmla="*/ 1708 w 1708"/>
              <a:gd name="T15" fmla="*/ 997 h 1708"/>
              <a:gd name="T16" fmla="*/ 1535 w 1708"/>
              <a:gd name="T17" fmla="*/ 997 h 1708"/>
              <a:gd name="T18" fmla="*/ 1437 w 1708"/>
              <a:gd name="T19" fmla="*/ 1234 h 1708"/>
              <a:gd name="T20" fmla="*/ 1559 w 1708"/>
              <a:gd name="T21" fmla="*/ 1356 h 1708"/>
              <a:gd name="T22" fmla="*/ 1356 w 1708"/>
              <a:gd name="T23" fmla="*/ 1559 h 1708"/>
              <a:gd name="T24" fmla="*/ 1234 w 1708"/>
              <a:gd name="T25" fmla="*/ 1437 h 1708"/>
              <a:gd name="T26" fmla="*/ 997 w 1708"/>
              <a:gd name="T27" fmla="*/ 1535 h 1708"/>
              <a:gd name="T28" fmla="*/ 997 w 1708"/>
              <a:gd name="T29" fmla="*/ 1708 h 1708"/>
              <a:gd name="T30" fmla="*/ 710 w 1708"/>
              <a:gd name="T31" fmla="*/ 1708 h 1708"/>
              <a:gd name="T32" fmla="*/ 710 w 1708"/>
              <a:gd name="T33" fmla="*/ 1535 h 1708"/>
              <a:gd name="T34" fmla="*/ 473 w 1708"/>
              <a:gd name="T35" fmla="*/ 1437 h 1708"/>
              <a:gd name="T36" fmla="*/ 352 w 1708"/>
              <a:gd name="T37" fmla="*/ 1559 h 1708"/>
              <a:gd name="T38" fmla="*/ 149 w 1708"/>
              <a:gd name="T39" fmla="*/ 1356 h 1708"/>
              <a:gd name="T40" fmla="*/ 270 w 1708"/>
              <a:gd name="T41" fmla="*/ 1234 h 1708"/>
              <a:gd name="T42" fmla="*/ 172 w 1708"/>
              <a:gd name="T43" fmla="*/ 997 h 1708"/>
              <a:gd name="T44" fmla="*/ 0 w 1708"/>
              <a:gd name="T45" fmla="*/ 997 h 1708"/>
              <a:gd name="T46" fmla="*/ 0 w 1708"/>
              <a:gd name="T47" fmla="*/ 710 h 1708"/>
              <a:gd name="T48" fmla="*/ 172 w 1708"/>
              <a:gd name="T49" fmla="*/ 710 h 1708"/>
              <a:gd name="T50" fmla="*/ 270 w 1708"/>
              <a:gd name="T51" fmla="*/ 473 h 1708"/>
              <a:gd name="T52" fmla="*/ 149 w 1708"/>
              <a:gd name="T53" fmla="*/ 352 h 1708"/>
              <a:gd name="T54" fmla="*/ 352 w 1708"/>
              <a:gd name="T55" fmla="*/ 149 h 1708"/>
              <a:gd name="T56" fmla="*/ 473 w 1708"/>
              <a:gd name="T57" fmla="*/ 270 h 1708"/>
              <a:gd name="T58" fmla="*/ 710 w 1708"/>
              <a:gd name="T59" fmla="*/ 172 h 1708"/>
              <a:gd name="T60" fmla="*/ 710 w 1708"/>
              <a:gd name="T61" fmla="*/ 0 h 1708"/>
              <a:gd name="T62" fmla="*/ 997 w 1708"/>
              <a:gd name="T63" fmla="*/ 0 h 1708"/>
              <a:gd name="T64" fmla="*/ 997 w 1708"/>
              <a:gd name="T65" fmla="*/ 172 h 1708"/>
              <a:gd name="T66" fmla="*/ 854 w 1708"/>
              <a:gd name="T67" fmla="*/ 366 h 1708"/>
              <a:gd name="T68" fmla="*/ 1342 w 1708"/>
              <a:gd name="T69" fmla="*/ 854 h 1708"/>
              <a:gd name="T70" fmla="*/ 854 w 1708"/>
              <a:gd name="T71" fmla="*/ 1342 h 1708"/>
              <a:gd name="T72" fmla="*/ 366 w 1708"/>
              <a:gd name="T73" fmla="*/ 854 h 1708"/>
              <a:gd name="T74" fmla="*/ 854 w 1708"/>
              <a:gd name="T75" fmla="*/ 366 h 1708"/>
              <a:gd name="T76" fmla="*/ 854 w 1708"/>
              <a:gd name="T77" fmla="*/ 493 h 1708"/>
              <a:gd name="T78" fmla="*/ 1215 w 1708"/>
              <a:gd name="T79" fmla="*/ 854 h 1708"/>
              <a:gd name="T80" fmla="*/ 854 w 1708"/>
              <a:gd name="T81" fmla="*/ 1215 h 1708"/>
              <a:gd name="T82" fmla="*/ 493 w 1708"/>
              <a:gd name="T83" fmla="*/ 854 h 1708"/>
              <a:gd name="T84" fmla="*/ 854 w 1708"/>
              <a:gd name="T85" fmla="*/ 493 h 1708"/>
              <a:gd name="T86" fmla="*/ 854 w 1708"/>
              <a:gd name="T87" fmla="*/ 650 h 1708"/>
              <a:gd name="T88" fmla="*/ 1058 w 1708"/>
              <a:gd name="T89" fmla="*/ 854 h 1708"/>
              <a:gd name="T90" fmla="*/ 854 w 1708"/>
              <a:gd name="T91" fmla="*/ 1058 h 1708"/>
              <a:gd name="T92" fmla="*/ 650 w 1708"/>
              <a:gd name="T93" fmla="*/ 854 h 1708"/>
              <a:gd name="T94" fmla="*/ 854 w 1708"/>
              <a:gd name="T95" fmla="*/ 650 h 1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08" h="1708">
                <a:moveTo>
                  <a:pt x="997" y="172"/>
                </a:moveTo>
                <a:cubicBezTo>
                  <a:pt x="1083" y="190"/>
                  <a:pt x="1163" y="224"/>
                  <a:pt x="1234" y="270"/>
                </a:cubicBezTo>
                <a:lnTo>
                  <a:pt x="1356" y="149"/>
                </a:lnTo>
                <a:lnTo>
                  <a:pt x="1559" y="352"/>
                </a:lnTo>
                <a:lnTo>
                  <a:pt x="1437" y="473"/>
                </a:lnTo>
                <a:cubicBezTo>
                  <a:pt x="1484" y="544"/>
                  <a:pt x="1517" y="624"/>
                  <a:pt x="1535" y="710"/>
                </a:cubicBezTo>
                <a:lnTo>
                  <a:pt x="1708" y="710"/>
                </a:lnTo>
                <a:lnTo>
                  <a:pt x="1708" y="997"/>
                </a:lnTo>
                <a:lnTo>
                  <a:pt x="1535" y="997"/>
                </a:lnTo>
                <a:cubicBezTo>
                  <a:pt x="1517" y="1083"/>
                  <a:pt x="1484" y="1163"/>
                  <a:pt x="1437" y="1234"/>
                </a:cubicBezTo>
                <a:lnTo>
                  <a:pt x="1559" y="1356"/>
                </a:lnTo>
                <a:lnTo>
                  <a:pt x="1356" y="1559"/>
                </a:lnTo>
                <a:lnTo>
                  <a:pt x="1234" y="1437"/>
                </a:lnTo>
                <a:cubicBezTo>
                  <a:pt x="1163" y="1484"/>
                  <a:pt x="1083" y="1517"/>
                  <a:pt x="997" y="1535"/>
                </a:cubicBezTo>
                <a:lnTo>
                  <a:pt x="997" y="1708"/>
                </a:lnTo>
                <a:lnTo>
                  <a:pt x="710" y="1708"/>
                </a:lnTo>
                <a:lnTo>
                  <a:pt x="710" y="1535"/>
                </a:lnTo>
                <a:cubicBezTo>
                  <a:pt x="624" y="1517"/>
                  <a:pt x="544" y="1484"/>
                  <a:pt x="473" y="1437"/>
                </a:cubicBezTo>
                <a:lnTo>
                  <a:pt x="352" y="1559"/>
                </a:lnTo>
                <a:lnTo>
                  <a:pt x="149" y="1356"/>
                </a:lnTo>
                <a:lnTo>
                  <a:pt x="270" y="1234"/>
                </a:lnTo>
                <a:cubicBezTo>
                  <a:pt x="224" y="1163"/>
                  <a:pt x="190" y="1083"/>
                  <a:pt x="172" y="997"/>
                </a:cubicBezTo>
                <a:lnTo>
                  <a:pt x="0" y="997"/>
                </a:lnTo>
                <a:lnTo>
                  <a:pt x="0" y="710"/>
                </a:lnTo>
                <a:lnTo>
                  <a:pt x="172" y="710"/>
                </a:lnTo>
                <a:cubicBezTo>
                  <a:pt x="190" y="624"/>
                  <a:pt x="224" y="544"/>
                  <a:pt x="270" y="473"/>
                </a:cubicBezTo>
                <a:lnTo>
                  <a:pt x="149" y="352"/>
                </a:lnTo>
                <a:lnTo>
                  <a:pt x="352" y="149"/>
                </a:lnTo>
                <a:lnTo>
                  <a:pt x="473" y="270"/>
                </a:lnTo>
                <a:cubicBezTo>
                  <a:pt x="544" y="224"/>
                  <a:pt x="624" y="190"/>
                  <a:pt x="710" y="172"/>
                </a:cubicBezTo>
                <a:lnTo>
                  <a:pt x="710" y="0"/>
                </a:lnTo>
                <a:lnTo>
                  <a:pt x="997" y="0"/>
                </a:lnTo>
                <a:lnTo>
                  <a:pt x="997" y="172"/>
                </a:lnTo>
                <a:close/>
                <a:moveTo>
                  <a:pt x="854" y="366"/>
                </a:moveTo>
                <a:cubicBezTo>
                  <a:pt x="1123" y="366"/>
                  <a:pt x="1342" y="584"/>
                  <a:pt x="1342" y="854"/>
                </a:cubicBezTo>
                <a:cubicBezTo>
                  <a:pt x="1342" y="1123"/>
                  <a:pt x="1123" y="1342"/>
                  <a:pt x="854" y="1342"/>
                </a:cubicBezTo>
                <a:cubicBezTo>
                  <a:pt x="584" y="1342"/>
                  <a:pt x="366" y="1123"/>
                  <a:pt x="366" y="854"/>
                </a:cubicBezTo>
                <a:cubicBezTo>
                  <a:pt x="366" y="584"/>
                  <a:pt x="584" y="366"/>
                  <a:pt x="854" y="366"/>
                </a:cubicBezTo>
                <a:close/>
                <a:moveTo>
                  <a:pt x="854" y="493"/>
                </a:moveTo>
                <a:cubicBezTo>
                  <a:pt x="1053" y="493"/>
                  <a:pt x="1215" y="655"/>
                  <a:pt x="1215" y="854"/>
                </a:cubicBezTo>
                <a:cubicBezTo>
                  <a:pt x="1215" y="1053"/>
                  <a:pt x="1053" y="1215"/>
                  <a:pt x="854" y="1215"/>
                </a:cubicBezTo>
                <a:cubicBezTo>
                  <a:pt x="655" y="1215"/>
                  <a:pt x="493" y="1053"/>
                  <a:pt x="493" y="854"/>
                </a:cubicBezTo>
                <a:cubicBezTo>
                  <a:pt x="493" y="655"/>
                  <a:pt x="655" y="493"/>
                  <a:pt x="854" y="493"/>
                </a:cubicBezTo>
                <a:close/>
                <a:moveTo>
                  <a:pt x="854" y="650"/>
                </a:moveTo>
                <a:cubicBezTo>
                  <a:pt x="966" y="650"/>
                  <a:pt x="1058" y="741"/>
                  <a:pt x="1058" y="854"/>
                </a:cubicBezTo>
                <a:cubicBezTo>
                  <a:pt x="1058" y="966"/>
                  <a:pt x="966" y="1058"/>
                  <a:pt x="854" y="1058"/>
                </a:cubicBezTo>
                <a:cubicBezTo>
                  <a:pt x="741" y="1058"/>
                  <a:pt x="650" y="966"/>
                  <a:pt x="650" y="854"/>
                </a:cubicBezTo>
                <a:cubicBezTo>
                  <a:pt x="650" y="741"/>
                  <a:pt x="741" y="650"/>
                  <a:pt x="854" y="650"/>
                </a:cubicBezTo>
                <a:close/>
              </a:path>
            </a:pathLst>
          </a:custGeom>
          <a:solidFill>
            <a:srgbClr val="074AA1"/>
          </a:solidFill>
          <a:ln>
            <a:noFill/>
          </a:ln>
        </p:spPr>
        <p:txBody>
          <a:bodyPr lIns="68562" tIns="34281" rIns="68562" bIns="34281"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2" name="Freeform 6"/>
          <p:cNvSpPr>
            <a:spLocks noEditPoints="1"/>
          </p:cNvSpPr>
          <p:nvPr/>
        </p:nvSpPr>
        <p:spPr bwMode="auto">
          <a:xfrm>
            <a:off x="3153925" y="1556148"/>
            <a:ext cx="1244907" cy="1245394"/>
          </a:xfrm>
          <a:custGeom>
            <a:avLst/>
            <a:gdLst>
              <a:gd name="T0" fmla="*/ 997 w 1708"/>
              <a:gd name="T1" fmla="*/ 172 h 1708"/>
              <a:gd name="T2" fmla="*/ 1234 w 1708"/>
              <a:gd name="T3" fmla="*/ 270 h 1708"/>
              <a:gd name="T4" fmla="*/ 1356 w 1708"/>
              <a:gd name="T5" fmla="*/ 149 h 1708"/>
              <a:gd name="T6" fmla="*/ 1559 w 1708"/>
              <a:gd name="T7" fmla="*/ 352 h 1708"/>
              <a:gd name="T8" fmla="*/ 1437 w 1708"/>
              <a:gd name="T9" fmla="*/ 473 h 1708"/>
              <a:gd name="T10" fmla="*/ 1535 w 1708"/>
              <a:gd name="T11" fmla="*/ 710 h 1708"/>
              <a:gd name="T12" fmla="*/ 1708 w 1708"/>
              <a:gd name="T13" fmla="*/ 710 h 1708"/>
              <a:gd name="T14" fmla="*/ 1708 w 1708"/>
              <a:gd name="T15" fmla="*/ 997 h 1708"/>
              <a:gd name="T16" fmla="*/ 1535 w 1708"/>
              <a:gd name="T17" fmla="*/ 997 h 1708"/>
              <a:gd name="T18" fmla="*/ 1437 w 1708"/>
              <a:gd name="T19" fmla="*/ 1234 h 1708"/>
              <a:gd name="T20" fmla="*/ 1559 w 1708"/>
              <a:gd name="T21" fmla="*/ 1356 h 1708"/>
              <a:gd name="T22" fmla="*/ 1356 w 1708"/>
              <a:gd name="T23" fmla="*/ 1559 h 1708"/>
              <a:gd name="T24" fmla="*/ 1234 w 1708"/>
              <a:gd name="T25" fmla="*/ 1437 h 1708"/>
              <a:gd name="T26" fmla="*/ 997 w 1708"/>
              <a:gd name="T27" fmla="*/ 1535 h 1708"/>
              <a:gd name="T28" fmla="*/ 997 w 1708"/>
              <a:gd name="T29" fmla="*/ 1708 h 1708"/>
              <a:gd name="T30" fmla="*/ 710 w 1708"/>
              <a:gd name="T31" fmla="*/ 1708 h 1708"/>
              <a:gd name="T32" fmla="*/ 710 w 1708"/>
              <a:gd name="T33" fmla="*/ 1535 h 1708"/>
              <a:gd name="T34" fmla="*/ 473 w 1708"/>
              <a:gd name="T35" fmla="*/ 1437 h 1708"/>
              <a:gd name="T36" fmla="*/ 352 w 1708"/>
              <a:gd name="T37" fmla="*/ 1559 h 1708"/>
              <a:gd name="T38" fmla="*/ 149 w 1708"/>
              <a:gd name="T39" fmla="*/ 1356 h 1708"/>
              <a:gd name="T40" fmla="*/ 270 w 1708"/>
              <a:gd name="T41" fmla="*/ 1234 h 1708"/>
              <a:gd name="T42" fmla="*/ 172 w 1708"/>
              <a:gd name="T43" fmla="*/ 997 h 1708"/>
              <a:gd name="T44" fmla="*/ 0 w 1708"/>
              <a:gd name="T45" fmla="*/ 997 h 1708"/>
              <a:gd name="T46" fmla="*/ 0 w 1708"/>
              <a:gd name="T47" fmla="*/ 710 h 1708"/>
              <a:gd name="T48" fmla="*/ 172 w 1708"/>
              <a:gd name="T49" fmla="*/ 710 h 1708"/>
              <a:gd name="T50" fmla="*/ 270 w 1708"/>
              <a:gd name="T51" fmla="*/ 473 h 1708"/>
              <a:gd name="T52" fmla="*/ 149 w 1708"/>
              <a:gd name="T53" fmla="*/ 352 h 1708"/>
              <a:gd name="T54" fmla="*/ 352 w 1708"/>
              <a:gd name="T55" fmla="*/ 149 h 1708"/>
              <a:gd name="T56" fmla="*/ 473 w 1708"/>
              <a:gd name="T57" fmla="*/ 270 h 1708"/>
              <a:gd name="T58" fmla="*/ 710 w 1708"/>
              <a:gd name="T59" fmla="*/ 172 h 1708"/>
              <a:gd name="T60" fmla="*/ 710 w 1708"/>
              <a:gd name="T61" fmla="*/ 0 h 1708"/>
              <a:gd name="T62" fmla="*/ 997 w 1708"/>
              <a:gd name="T63" fmla="*/ 0 h 1708"/>
              <a:gd name="T64" fmla="*/ 997 w 1708"/>
              <a:gd name="T65" fmla="*/ 172 h 1708"/>
              <a:gd name="T66" fmla="*/ 854 w 1708"/>
              <a:gd name="T67" fmla="*/ 366 h 1708"/>
              <a:gd name="T68" fmla="*/ 1342 w 1708"/>
              <a:gd name="T69" fmla="*/ 854 h 1708"/>
              <a:gd name="T70" fmla="*/ 854 w 1708"/>
              <a:gd name="T71" fmla="*/ 1342 h 1708"/>
              <a:gd name="T72" fmla="*/ 366 w 1708"/>
              <a:gd name="T73" fmla="*/ 854 h 1708"/>
              <a:gd name="T74" fmla="*/ 854 w 1708"/>
              <a:gd name="T75" fmla="*/ 366 h 1708"/>
              <a:gd name="T76" fmla="*/ 854 w 1708"/>
              <a:gd name="T77" fmla="*/ 493 h 1708"/>
              <a:gd name="T78" fmla="*/ 1215 w 1708"/>
              <a:gd name="T79" fmla="*/ 854 h 1708"/>
              <a:gd name="T80" fmla="*/ 854 w 1708"/>
              <a:gd name="T81" fmla="*/ 1215 h 1708"/>
              <a:gd name="T82" fmla="*/ 493 w 1708"/>
              <a:gd name="T83" fmla="*/ 854 h 1708"/>
              <a:gd name="T84" fmla="*/ 854 w 1708"/>
              <a:gd name="T85" fmla="*/ 493 h 1708"/>
              <a:gd name="T86" fmla="*/ 854 w 1708"/>
              <a:gd name="T87" fmla="*/ 650 h 1708"/>
              <a:gd name="T88" fmla="*/ 1058 w 1708"/>
              <a:gd name="T89" fmla="*/ 854 h 1708"/>
              <a:gd name="T90" fmla="*/ 854 w 1708"/>
              <a:gd name="T91" fmla="*/ 1058 h 1708"/>
              <a:gd name="T92" fmla="*/ 650 w 1708"/>
              <a:gd name="T93" fmla="*/ 854 h 1708"/>
              <a:gd name="T94" fmla="*/ 854 w 1708"/>
              <a:gd name="T95" fmla="*/ 650 h 1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08" h="1708">
                <a:moveTo>
                  <a:pt x="997" y="172"/>
                </a:moveTo>
                <a:cubicBezTo>
                  <a:pt x="1083" y="190"/>
                  <a:pt x="1163" y="224"/>
                  <a:pt x="1234" y="270"/>
                </a:cubicBezTo>
                <a:lnTo>
                  <a:pt x="1356" y="149"/>
                </a:lnTo>
                <a:lnTo>
                  <a:pt x="1559" y="352"/>
                </a:lnTo>
                <a:lnTo>
                  <a:pt x="1437" y="473"/>
                </a:lnTo>
                <a:cubicBezTo>
                  <a:pt x="1484" y="544"/>
                  <a:pt x="1517" y="624"/>
                  <a:pt x="1535" y="710"/>
                </a:cubicBezTo>
                <a:lnTo>
                  <a:pt x="1708" y="710"/>
                </a:lnTo>
                <a:lnTo>
                  <a:pt x="1708" y="997"/>
                </a:lnTo>
                <a:lnTo>
                  <a:pt x="1535" y="997"/>
                </a:lnTo>
                <a:cubicBezTo>
                  <a:pt x="1517" y="1083"/>
                  <a:pt x="1484" y="1163"/>
                  <a:pt x="1437" y="1234"/>
                </a:cubicBezTo>
                <a:lnTo>
                  <a:pt x="1559" y="1356"/>
                </a:lnTo>
                <a:lnTo>
                  <a:pt x="1356" y="1559"/>
                </a:lnTo>
                <a:lnTo>
                  <a:pt x="1234" y="1437"/>
                </a:lnTo>
                <a:cubicBezTo>
                  <a:pt x="1163" y="1484"/>
                  <a:pt x="1083" y="1517"/>
                  <a:pt x="997" y="1535"/>
                </a:cubicBezTo>
                <a:lnTo>
                  <a:pt x="997" y="1708"/>
                </a:lnTo>
                <a:lnTo>
                  <a:pt x="710" y="1708"/>
                </a:lnTo>
                <a:lnTo>
                  <a:pt x="710" y="1535"/>
                </a:lnTo>
                <a:cubicBezTo>
                  <a:pt x="624" y="1517"/>
                  <a:pt x="544" y="1484"/>
                  <a:pt x="473" y="1437"/>
                </a:cubicBezTo>
                <a:lnTo>
                  <a:pt x="352" y="1559"/>
                </a:lnTo>
                <a:lnTo>
                  <a:pt x="149" y="1356"/>
                </a:lnTo>
                <a:lnTo>
                  <a:pt x="270" y="1234"/>
                </a:lnTo>
                <a:cubicBezTo>
                  <a:pt x="224" y="1163"/>
                  <a:pt x="190" y="1083"/>
                  <a:pt x="172" y="997"/>
                </a:cubicBezTo>
                <a:lnTo>
                  <a:pt x="0" y="997"/>
                </a:lnTo>
                <a:lnTo>
                  <a:pt x="0" y="710"/>
                </a:lnTo>
                <a:lnTo>
                  <a:pt x="172" y="710"/>
                </a:lnTo>
                <a:cubicBezTo>
                  <a:pt x="190" y="624"/>
                  <a:pt x="224" y="544"/>
                  <a:pt x="270" y="473"/>
                </a:cubicBezTo>
                <a:lnTo>
                  <a:pt x="149" y="352"/>
                </a:lnTo>
                <a:lnTo>
                  <a:pt x="352" y="149"/>
                </a:lnTo>
                <a:lnTo>
                  <a:pt x="473" y="270"/>
                </a:lnTo>
                <a:cubicBezTo>
                  <a:pt x="544" y="224"/>
                  <a:pt x="624" y="190"/>
                  <a:pt x="710" y="172"/>
                </a:cubicBezTo>
                <a:lnTo>
                  <a:pt x="710" y="0"/>
                </a:lnTo>
                <a:lnTo>
                  <a:pt x="997" y="0"/>
                </a:lnTo>
                <a:lnTo>
                  <a:pt x="997" y="172"/>
                </a:lnTo>
                <a:close/>
                <a:moveTo>
                  <a:pt x="854" y="366"/>
                </a:moveTo>
                <a:cubicBezTo>
                  <a:pt x="1123" y="366"/>
                  <a:pt x="1342" y="584"/>
                  <a:pt x="1342" y="854"/>
                </a:cubicBezTo>
                <a:cubicBezTo>
                  <a:pt x="1342" y="1123"/>
                  <a:pt x="1123" y="1342"/>
                  <a:pt x="854" y="1342"/>
                </a:cubicBezTo>
                <a:cubicBezTo>
                  <a:pt x="584" y="1342"/>
                  <a:pt x="366" y="1123"/>
                  <a:pt x="366" y="854"/>
                </a:cubicBezTo>
                <a:cubicBezTo>
                  <a:pt x="366" y="584"/>
                  <a:pt x="584" y="366"/>
                  <a:pt x="854" y="366"/>
                </a:cubicBezTo>
                <a:close/>
                <a:moveTo>
                  <a:pt x="854" y="493"/>
                </a:moveTo>
                <a:cubicBezTo>
                  <a:pt x="1053" y="493"/>
                  <a:pt x="1215" y="655"/>
                  <a:pt x="1215" y="854"/>
                </a:cubicBezTo>
                <a:cubicBezTo>
                  <a:pt x="1215" y="1053"/>
                  <a:pt x="1053" y="1215"/>
                  <a:pt x="854" y="1215"/>
                </a:cubicBezTo>
                <a:cubicBezTo>
                  <a:pt x="655" y="1215"/>
                  <a:pt x="493" y="1053"/>
                  <a:pt x="493" y="854"/>
                </a:cubicBezTo>
                <a:cubicBezTo>
                  <a:pt x="493" y="655"/>
                  <a:pt x="655" y="493"/>
                  <a:pt x="854" y="493"/>
                </a:cubicBezTo>
                <a:close/>
                <a:moveTo>
                  <a:pt x="854" y="650"/>
                </a:moveTo>
                <a:cubicBezTo>
                  <a:pt x="966" y="650"/>
                  <a:pt x="1058" y="741"/>
                  <a:pt x="1058" y="854"/>
                </a:cubicBezTo>
                <a:cubicBezTo>
                  <a:pt x="1058" y="966"/>
                  <a:pt x="966" y="1058"/>
                  <a:pt x="854" y="1058"/>
                </a:cubicBezTo>
                <a:cubicBezTo>
                  <a:pt x="741" y="1058"/>
                  <a:pt x="650" y="966"/>
                  <a:pt x="650" y="854"/>
                </a:cubicBezTo>
                <a:cubicBezTo>
                  <a:pt x="650" y="741"/>
                  <a:pt x="741" y="650"/>
                  <a:pt x="854" y="650"/>
                </a:cubicBezTo>
                <a:close/>
              </a:path>
            </a:pathLst>
          </a:custGeom>
          <a:solidFill>
            <a:srgbClr val="0070C0"/>
          </a:solidFill>
          <a:ln>
            <a:noFill/>
          </a:ln>
        </p:spPr>
        <p:txBody>
          <a:bodyPr lIns="68562" tIns="34281" rIns="68562" bIns="34281"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3" name="TextBox 12"/>
          <p:cNvSpPr txBox="1"/>
          <p:nvPr/>
        </p:nvSpPr>
        <p:spPr>
          <a:xfrm>
            <a:off x="1367136" y="140522"/>
            <a:ext cx="1330814" cy="461665"/>
          </a:xfrm>
          <a:prstGeom prst="rect">
            <a:avLst/>
          </a:prstGeom>
          <a:noFill/>
        </p:spPr>
        <p:txBody>
          <a:bodyPr wrap="none" rtlCol="0">
            <a:spAutoFit/>
          </a:bodyPr>
          <a:lstStyle/>
          <a:p>
            <a:r>
              <a:rPr sz="2200">
                <a:solidFill>
                  <a:srgbClr val="0070C0"/>
                </a:solidFill>
                <a:latin typeface="Impact"/>
              </a:rPr>
              <a:t>急救</a:t>
            </a:r>
            <a:endParaRPr lang="zh-CN" altLang="en-US" sz="2400" dirty="0">
              <a:solidFill>
                <a:srgbClr val="0070C0"/>
              </a:solidFill>
              <a:latin typeface="Impact" panose="020B0806030902050204" pitchFamily="34" charset="0"/>
            </a:endParaRPr>
          </a:p>
        </p:txBody>
      </p:sp>
      <p:cxnSp>
        <p:nvCxnSpPr>
          <p:cNvPr id="14" name="直接连接符 13"/>
          <p:cNvCxnSpPr/>
          <p:nvPr/>
        </p:nvCxnSpPr>
        <p:spPr>
          <a:xfrm>
            <a:off x="1439144" y="536353"/>
            <a:ext cx="122413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373355" y="531772"/>
            <a:ext cx="1338828" cy="276999"/>
          </a:xfrm>
          <a:prstGeom prst="rect">
            <a:avLst/>
          </a:prstGeom>
          <a:noFill/>
        </p:spPr>
        <p:txBody>
          <a:bodyPr wrap="none" rtlCol="0">
            <a:spAutoFit/>
          </a:bodyPr>
          <a:lstStyle/>
          <a:p>
            <a:r>
              <a:rPr lang="zh-CN" altLang="en-US" sz="1000" dirty="0">
                <a:solidFill>
                  <a:srgbClr val="005A9E"/>
                </a:solidFill>
                <a:latin typeface="微软雅黑" panose="020B0503020204020204" pitchFamily="34" charset="-122"/>
                <a:ea typeface="微软雅黑" panose="020B0503020204020204" pitchFamily="34" charset="-122"/>
              </a:rPr>
              <a:t>医疗</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出诊</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急救</a:t>
            </a:r>
          </a:p>
        </p:txBody>
      </p:sp>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6156" y="172753"/>
            <a:ext cx="727199" cy="72719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grpId="0" nodeType="withEffect">
                                  <p:stCondLst>
                                    <p:cond delay="0"/>
                                  </p:stCondLst>
                                  <p:childTnLst>
                                    <p:animRot by="-21599760">
                                      <p:cBhvr>
                                        <p:cTn id="6" dur="2000" fill="hold"/>
                                        <p:tgtEl>
                                          <p:spTgt spid="11"/>
                                        </p:tgtEl>
                                        <p:attrNameLst>
                                          <p:attrName>r</p:attrName>
                                        </p:attrNameLst>
                                      </p:cBhvr>
                                    </p:animRot>
                                  </p:childTnLst>
                                </p:cTn>
                              </p:par>
                              <p:par>
                                <p:cTn id="7" presetID="8" presetClass="emph" presetSubtype="0" repeatCount="indefinite" fill="hold" grpId="0" nodeType="withEffect">
                                  <p:stCondLst>
                                    <p:cond delay="0"/>
                                  </p:stCondLst>
                                  <p:endCondLst>
                                    <p:cond evt="onNext" delay="0">
                                      <p:tgtEl>
                                        <p:sldTgt/>
                                      </p:tgtEl>
                                    </p:cond>
                                  </p:endCondLst>
                                  <p:childTnLst>
                                    <p:animRot by="21600000">
                                      <p:cBhvr>
                                        <p:cTn id="8" dur="800" fill="hold"/>
                                        <p:tgtEl>
                                          <p:spTgt spid="12"/>
                                        </p:tgtEl>
                                        <p:attrNameLst>
                                          <p:attrName>r</p:attrName>
                                        </p:attrNameLst>
                                      </p:cBhvr>
                                    </p:animRot>
                                  </p:childTnLst>
                                </p:cTn>
                              </p:par>
                              <p:par>
                                <p:cTn id="9" presetID="8" presetClass="emph" presetSubtype="0" repeatCount="indefinite" fill="hold" grpId="0" nodeType="withEffect">
                                  <p:stCondLst>
                                    <p:cond delay="0"/>
                                  </p:stCondLst>
                                  <p:childTnLst>
                                    <p:animRot by="-21599760">
                                      <p:cBhvr>
                                        <p:cTn id="10" dur="1400" fill="hold"/>
                                        <p:tgtEl>
                                          <p:spTgt spid="10"/>
                                        </p:tgtEl>
                                        <p:attrNameLst>
                                          <p:attrName>r</p:attrName>
                                        </p:attrNameLst>
                                      </p:cBhvr>
                                    </p:animRot>
                                  </p:childTnLst>
                                </p:cTn>
                              </p:par>
                            </p:childTnLst>
                          </p:cTn>
                        </p:par>
                        <p:par>
                          <p:cTn id="11" fill="hold">
                            <p:stCondLst>
                              <p:cond delay="2000"/>
                            </p:stCondLst>
                            <p:childTnLst>
                              <p:par>
                                <p:cTn id="12" presetID="22" presetClass="entr" presetSubtype="8"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500"/>
                                        <p:tgtEl>
                                          <p:spTgt spid="6"/>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par>
                          <p:cTn id="18" fill="hold">
                            <p:stCondLst>
                              <p:cond delay="2500"/>
                            </p:stCondLst>
                            <p:childTnLst>
                              <p:par>
                                <p:cTn id="19" presetID="22" presetClass="entr" presetSubtype="8"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left)">
                                      <p:cBhvr>
                                        <p:cTn id="24" dur="500"/>
                                        <p:tgtEl>
                                          <p:spTgt spid="4"/>
                                        </p:tgtEl>
                                      </p:cBhvr>
                                    </p:animEffect>
                                  </p:childTnLst>
                                </p:cTn>
                              </p:par>
                            </p:childTnLst>
                          </p:cTn>
                        </p:par>
                        <p:par>
                          <p:cTn id="25" fill="hold">
                            <p:stCondLst>
                              <p:cond delay="3000"/>
                            </p:stCondLst>
                            <p:childTnLst>
                              <p:par>
                                <p:cTn id="26" presetID="22" presetClass="entr" presetSubtype="8"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500"/>
                                        <p:tgtEl>
                                          <p:spTgt spid="9"/>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P spid="5" grpId="0" autoUpdateAnimBg="0"/>
      <p:bldP spid="6" grpId="0" autoUpdateAnimBg="0"/>
      <p:bldP spid="7" grpId="0" autoUpdateAnimBg="0"/>
      <p:bldP spid="8" grpId="0" autoUpdateAnimBg="0"/>
      <p:bldP spid="9" grpId="0" autoUpdateAnimBg="0"/>
      <p:bldP spid="10" grpId="0" animBg="1"/>
      <p:bldP spid="11" grpId="0" animBg="1"/>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115745-2F8B-4195-AD23-8A2542AF7C2C}" type="slidenum">
              <a:rPr lang="zh-CN" altLang="en-US" smtClean="0"/>
              <a:t>4</a:t>
            </a:fld>
            <a:endParaRPr lang="zh-CN" altLang="en-US"/>
          </a:p>
        </p:txBody>
      </p:sp>
      <p:sp>
        <p:nvSpPr>
          <p:cNvPr id="3" name="TextBox 2"/>
          <p:cNvSpPr txBox="1"/>
          <p:nvPr/>
        </p:nvSpPr>
        <p:spPr>
          <a:xfrm>
            <a:off x="1367136" y="140522"/>
            <a:ext cx="1330814" cy="461665"/>
          </a:xfrm>
          <a:prstGeom prst="rect">
            <a:avLst/>
          </a:prstGeom>
          <a:noFill/>
        </p:spPr>
        <p:txBody>
          <a:bodyPr wrap="none" rtlCol="0">
            <a:spAutoFit/>
          </a:bodyPr>
          <a:lstStyle/>
          <a:p>
            <a:r>
              <a:rPr sz="2200">
                <a:solidFill>
                  <a:srgbClr val="0070C0"/>
                </a:solidFill>
                <a:latin typeface="Impact"/>
              </a:rPr>
              <a:t>急救</a:t>
            </a:r>
            <a:endParaRPr lang="zh-CN" altLang="en-US" sz="2400" dirty="0">
              <a:solidFill>
                <a:srgbClr val="0070C0"/>
              </a:solidFill>
              <a:latin typeface="Impact" panose="020B0806030902050204" pitchFamily="34" charset="0"/>
            </a:endParaRPr>
          </a:p>
        </p:txBody>
      </p:sp>
      <p:cxnSp>
        <p:nvCxnSpPr>
          <p:cNvPr id="4" name="直接连接符 3"/>
          <p:cNvCxnSpPr/>
          <p:nvPr/>
        </p:nvCxnSpPr>
        <p:spPr>
          <a:xfrm>
            <a:off x="1439144" y="536353"/>
            <a:ext cx="122413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1373355" y="531772"/>
            <a:ext cx="1338828" cy="276999"/>
          </a:xfrm>
          <a:prstGeom prst="rect">
            <a:avLst/>
          </a:prstGeom>
          <a:noFill/>
        </p:spPr>
        <p:txBody>
          <a:bodyPr wrap="none" rtlCol="0">
            <a:spAutoFit/>
          </a:bodyPr>
          <a:lstStyle/>
          <a:p>
            <a:r>
              <a:rPr lang="zh-CN" altLang="en-US" sz="1000" dirty="0">
                <a:solidFill>
                  <a:srgbClr val="005A9E"/>
                </a:solidFill>
                <a:latin typeface="微软雅黑" panose="020B0503020204020204" pitchFamily="34" charset="-122"/>
                <a:ea typeface="微软雅黑" panose="020B0503020204020204" pitchFamily="34" charset="-122"/>
              </a:rPr>
              <a:t>医疗</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出诊</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急救</a:t>
            </a:r>
          </a:p>
        </p:txBody>
      </p:sp>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6156" y="172753"/>
            <a:ext cx="727199" cy="727199"/>
          </a:xfrm>
          <a:prstGeom prst="rect">
            <a:avLst/>
          </a:prstGeom>
        </p:spPr>
      </p:pic>
      <p:pic>
        <p:nvPicPr>
          <p:cNvPr id="7"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55805"/>
          <a:stretch>
            <a:fillRect/>
          </a:stretch>
        </p:blipFill>
        <p:spPr bwMode="auto">
          <a:xfrm>
            <a:off x="-11562" y="284915"/>
            <a:ext cx="638447"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8" name="组合 7"/>
          <p:cNvGrpSpPr/>
          <p:nvPr/>
        </p:nvGrpSpPr>
        <p:grpSpPr bwMode="auto">
          <a:xfrm>
            <a:off x="1236109" y="2208174"/>
            <a:ext cx="1203874" cy="1863044"/>
            <a:chOff x="1876660" y="2331344"/>
            <a:chExt cx="1687445" cy="2608262"/>
          </a:xfrm>
        </p:grpSpPr>
        <p:sp>
          <p:nvSpPr>
            <p:cNvPr id="9" name="任意多边形 8"/>
            <p:cNvSpPr/>
            <p:nvPr/>
          </p:nvSpPr>
          <p:spPr>
            <a:xfrm>
              <a:off x="1876660" y="2934594"/>
              <a:ext cx="1654175" cy="2005012"/>
            </a:xfrm>
            <a:custGeom>
              <a:avLst/>
              <a:gdLst>
                <a:gd name="connsiteX0" fmla="*/ 0 w 1782198"/>
                <a:gd name="connsiteY0" fmla="*/ 0 h 2160240"/>
                <a:gd name="connsiteX1" fmla="*/ 1782198 w 1782198"/>
                <a:gd name="connsiteY1" fmla="*/ 0 h 2160240"/>
                <a:gd name="connsiteX2" fmla="*/ 1782198 w 1782198"/>
                <a:gd name="connsiteY2" fmla="*/ 1863201 h 2160240"/>
                <a:gd name="connsiteX3" fmla="*/ 1485159 w 1782198"/>
                <a:gd name="connsiteY3" fmla="*/ 2160240 h 2160240"/>
                <a:gd name="connsiteX4" fmla="*/ 297039 w 1782198"/>
                <a:gd name="connsiteY4" fmla="*/ 2160240 h 2160240"/>
                <a:gd name="connsiteX5" fmla="*/ 0 w 1782198"/>
                <a:gd name="connsiteY5" fmla="*/ 1863201 h 216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2198" h="2160240">
                  <a:moveTo>
                    <a:pt x="0" y="0"/>
                  </a:moveTo>
                  <a:lnTo>
                    <a:pt x="1782198" y="0"/>
                  </a:lnTo>
                  <a:lnTo>
                    <a:pt x="1782198" y="1863201"/>
                  </a:lnTo>
                  <a:cubicBezTo>
                    <a:pt x="1782198" y="2027251"/>
                    <a:pt x="1649209" y="2160240"/>
                    <a:pt x="1485159" y="2160240"/>
                  </a:cubicBezTo>
                  <a:lnTo>
                    <a:pt x="297039" y="2160240"/>
                  </a:lnTo>
                  <a:cubicBezTo>
                    <a:pt x="132989" y="2160240"/>
                    <a:pt x="0" y="2027251"/>
                    <a:pt x="0" y="1863201"/>
                  </a:cubicBezTo>
                  <a:close/>
                </a:path>
              </a:pathLst>
            </a:custGeom>
            <a:solidFill>
              <a:srgbClr val="074AA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tLang="zh-CN" sz="1000" kern="0" dirty="0">
                <a:solidFill>
                  <a:sysClr val="window" lastClr="FFFFFF"/>
                </a:solidFill>
                <a:latin typeface="幼圆" panose="02010509060101010101" pitchFamily="49" charset="-122"/>
                <a:ea typeface="幼圆" panose="02010509060101010101" pitchFamily="49" charset="-122"/>
              </a:endParaRPr>
            </a:p>
          </p:txBody>
        </p:sp>
        <p:sp>
          <p:nvSpPr>
            <p:cNvPr id="10" name="同侧圆角矩形 9"/>
            <p:cNvSpPr/>
            <p:nvPr/>
          </p:nvSpPr>
          <p:spPr>
            <a:xfrm>
              <a:off x="1876660" y="2331344"/>
              <a:ext cx="1654175" cy="601662"/>
            </a:xfrm>
            <a:prstGeom prst="round2SameRect">
              <a:avLst/>
            </a:prstGeom>
            <a:solidFill>
              <a:schemeClr val="bg1">
                <a:lumMod val="95000"/>
              </a:schemeClr>
            </a:solidFill>
            <a:ln w="3175" cap="flat" cmpd="sng" algn="ctr">
              <a:solidFill>
                <a:srgbClr val="074AA1"/>
              </a:solidFill>
              <a:prstDash val="solid"/>
            </a:ln>
            <a:effectLst/>
          </p:spPr>
          <p:txBody>
            <a:bodyPr anchor="ctr"/>
            <a:lstStyle/>
            <a:p>
              <a:pPr algn="ctr" fontAlgn="auto">
                <a:spcBef>
                  <a:spcPts val="0"/>
                </a:spcBef>
                <a:spcAft>
                  <a:spcPts val="0"/>
                </a:spcAft>
                <a:defRPr/>
              </a:pPr>
              <a:r>
                <a:rPr lang="en-US" altLang="zh-CN" sz="2100" kern="0" dirty="0">
                  <a:solidFill>
                    <a:srgbClr val="074AA1"/>
                  </a:solidFill>
                  <a:latin typeface="Broadway" panose="04040905080B02020502" pitchFamily="82" charset="0"/>
                  <a:ea typeface="微软雅黑" panose="020B0503020204020204" pitchFamily="34" charset="-122"/>
                </a:rPr>
                <a:t>01</a:t>
              </a:r>
              <a:endParaRPr lang="zh-CN" altLang="en-US" sz="2300" kern="0" dirty="0">
                <a:solidFill>
                  <a:srgbClr val="074AA1"/>
                </a:solidFill>
                <a:latin typeface="Broadway" panose="04040905080B02020502" pitchFamily="82" charset="0"/>
                <a:ea typeface="微软雅黑" panose="020B0503020204020204" pitchFamily="34" charset="-122"/>
              </a:endParaRPr>
            </a:p>
          </p:txBody>
        </p:sp>
        <p:sp>
          <p:nvSpPr>
            <p:cNvPr id="11" name="椭圆 10"/>
            <p:cNvSpPr/>
            <p:nvPr/>
          </p:nvSpPr>
          <p:spPr>
            <a:xfrm>
              <a:off x="2054453" y="2683769"/>
              <a:ext cx="125408" cy="125412"/>
            </a:xfrm>
            <a:prstGeom prst="ellipse">
              <a:avLst/>
            </a:prstGeom>
            <a:solidFill>
              <a:schemeClr val="bg1">
                <a:lumMod val="75000"/>
              </a:schemeClr>
            </a:solidFill>
            <a:ln w="25400" cap="flat" cmpd="sng" algn="ctr">
              <a:noFill/>
              <a:prstDash val="solid"/>
            </a:ln>
            <a:effectLst/>
          </p:spPr>
          <p:txBody>
            <a:bodyPr lIns="68580" tIns="34290" rIns="68580" bIns="34290" anchor="ctr"/>
            <a:lstStyle/>
            <a:p>
              <a:pPr algn="ctr" fontAlgn="auto">
                <a:spcBef>
                  <a:spcPts val="0"/>
                </a:spcBef>
                <a:spcAft>
                  <a:spcPts val="0"/>
                </a:spcAft>
                <a:defRPr/>
              </a:pPr>
              <a:endParaRPr lang="zh-CN" altLang="en-US" sz="1000" kern="0" dirty="0">
                <a:solidFill>
                  <a:sysClr val="window" lastClr="FFFFFF"/>
                </a:solidFill>
                <a:latin typeface="Calibri" panose="020F0502020204030204"/>
                <a:ea typeface="微软雅黑" panose="020B0503020204020204" pitchFamily="34" charset="-122"/>
              </a:endParaRPr>
            </a:p>
          </p:txBody>
        </p:sp>
        <p:sp>
          <p:nvSpPr>
            <p:cNvPr id="12" name="椭圆 11"/>
            <p:cNvSpPr/>
            <p:nvPr/>
          </p:nvSpPr>
          <p:spPr>
            <a:xfrm>
              <a:off x="3230743" y="2671069"/>
              <a:ext cx="125407" cy="125412"/>
            </a:xfrm>
            <a:prstGeom prst="ellipse">
              <a:avLst/>
            </a:prstGeom>
            <a:solidFill>
              <a:schemeClr val="bg1">
                <a:lumMod val="85000"/>
              </a:schemeClr>
            </a:solidFill>
            <a:ln w="25400" cap="flat" cmpd="sng" algn="ctr">
              <a:noFill/>
              <a:prstDash val="solid"/>
            </a:ln>
            <a:effectLst/>
          </p:spPr>
          <p:txBody>
            <a:bodyPr lIns="68580" tIns="34290" rIns="68580" bIns="34290" anchor="ctr"/>
            <a:lstStyle/>
            <a:p>
              <a:pPr algn="ctr" fontAlgn="auto">
                <a:spcBef>
                  <a:spcPts val="0"/>
                </a:spcBef>
                <a:spcAft>
                  <a:spcPts val="0"/>
                </a:spcAft>
                <a:defRPr/>
              </a:pPr>
              <a:endParaRPr lang="zh-CN" altLang="en-US" sz="1000" kern="0" dirty="0">
                <a:solidFill>
                  <a:sysClr val="window" lastClr="FFFFFF"/>
                </a:solidFill>
                <a:latin typeface="Calibri" panose="020F0502020204030204"/>
                <a:ea typeface="微软雅黑" panose="020B0503020204020204" pitchFamily="34" charset="-122"/>
              </a:endParaRPr>
            </a:p>
          </p:txBody>
        </p:sp>
        <p:sp>
          <p:nvSpPr>
            <p:cNvPr id="13" name="椭圆 12"/>
            <p:cNvSpPr/>
            <p:nvPr/>
          </p:nvSpPr>
          <p:spPr>
            <a:xfrm>
              <a:off x="2049691" y="3050481"/>
              <a:ext cx="125407" cy="125413"/>
            </a:xfrm>
            <a:prstGeom prst="ellipse">
              <a:avLst/>
            </a:prstGeom>
            <a:solidFill>
              <a:schemeClr val="bg1">
                <a:lumMod val="85000"/>
              </a:schemeClr>
            </a:solidFill>
            <a:ln w="25400" cap="flat" cmpd="sng" algn="ctr">
              <a:noFill/>
              <a:prstDash val="solid"/>
            </a:ln>
            <a:effectLst/>
          </p:spPr>
          <p:txBody>
            <a:bodyPr lIns="68580" tIns="34290" rIns="68580" bIns="34290" anchor="ctr"/>
            <a:lstStyle/>
            <a:p>
              <a:pPr algn="ctr" fontAlgn="auto">
                <a:spcBef>
                  <a:spcPts val="0"/>
                </a:spcBef>
                <a:spcAft>
                  <a:spcPts val="0"/>
                </a:spcAft>
                <a:defRPr/>
              </a:pPr>
              <a:endParaRPr lang="zh-CN" altLang="en-US" sz="1000" kern="0" dirty="0">
                <a:solidFill>
                  <a:sysClr val="window" lastClr="FFFFFF"/>
                </a:solidFill>
                <a:latin typeface="Calibri" panose="020F0502020204030204"/>
                <a:ea typeface="微软雅黑" panose="020B0503020204020204" pitchFamily="34" charset="-122"/>
              </a:endParaRPr>
            </a:p>
          </p:txBody>
        </p:sp>
        <p:sp>
          <p:nvSpPr>
            <p:cNvPr id="14" name="椭圆 13"/>
            <p:cNvSpPr/>
            <p:nvPr/>
          </p:nvSpPr>
          <p:spPr>
            <a:xfrm>
              <a:off x="3225981" y="3039369"/>
              <a:ext cx="125408" cy="123825"/>
            </a:xfrm>
            <a:prstGeom prst="ellipse">
              <a:avLst/>
            </a:prstGeom>
            <a:solidFill>
              <a:schemeClr val="bg1">
                <a:lumMod val="85000"/>
              </a:schemeClr>
            </a:solidFill>
            <a:ln w="25400" cap="flat" cmpd="sng" algn="ctr">
              <a:noFill/>
              <a:prstDash val="solid"/>
            </a:ln>
            <a:effectLst/>
          </p:spPr>
          <p:txBody>
            <a:bodyPr lIns="68580" tIns="34290" rIns="68580" bIns="34290" anchor="ctr"/>
            <a:lstStyle/>
            <a:p>
              <a:pPr algn="ctr" fontAlgn="auto">
                <a:spcBef>
                  <a:spcPts val="0"/>
                </a:spcBef>
                <a:spcAft>
                  <a:spcPts val="0"/>
                </a:spcAft>
                <a:defRPr/>
              </a:pPr>
              <a:endParaRPr lang="zh-CN" altLang="en-US" sz="1000" kern="0" dirty="0">
                <a:solidFill>
                  <a:sysClr val="window" lastClr="FFFFFF"/>
                </a:solidFill>
                <a:latin typeface="Calibri" panose="020F0502020204030204"/>
                <a:ea typeface="微软雅黑" panose="020B0503020204020204" pitchFamily="34" charset="-122"/>
              </a:endParaRPr>
            </a:p>
          </p:txBody>
        </p:sp>
        <p:sp>
          <p:nvSpPr>
            <p:cNvPr id="15" name="圆角矩形 14"/>
            <p:cNvSpPr/>
            <p:nvPr/>
          </p:nvSpPr>
          <p:spPr>
            <a:xfrm>
              <a:off x="2078265" y="2712344"/>
              <a:ext cx="68259" cy="427037"/>
            </a:xfrm>
            <a:prstGeom prst="roundRect">
              <a:avLst>
                <a:gd name="adj" fmla="val 37195"/>
              </a:avLst>
            </a:prstGeom>
            <a:gradFill flip="none" rotWithShape="1">
              <a:gsLst>
                <a:gs pos="2083">
                  <a:sysClr val="window" lastClr="FFFFFF">
                    <a:lumMod val="85000"/>
                  </a:sysClr>
                </a:gs>
                <a:gs pos="9000">
                  <a:schemeClr val="tx1">
                    <a:lumMod val="50000"/>
                    <a:lumOff val="50000"/>
                  </a:schemeClr>
                </a:gs>
                <a:gs pos="75000">
                  <a:sysClr val="window" lastClr="FFFFFF">
                    <a:lumMod val="95000"/>
                  </a:sysClr>
                </a:gs>
                <a:gs pos="17000">
                  <a:sysClr val="window" lastClr="FFFFFF">
                    <a:lumMod val="85000"/>
                  </a:sysClr>
                </a:gs>
                <a:gs pos="100000">
                  <a:sysClr val="window" lastClr="FFFFFF"/>
                </a:gs>
                <a:gs pos="85000">
                  <a:schemeClr val="tx1">
                    <a:lumMod val="50000"/>
                    <a:lumOff val="50000"/>
                  </a:schemeClr>
                </a:gs>
              </a:gsLst>
              <a:lin ang="5400000" scaled="1"/>
              <a:tileRect/>
            </a:gradFill>
            <a:ln w="25400" cap="flat" cmpd="sng" algn="ctr">
              <a:noFill/>
              <a:prstDash val="solid"/>
            </a:ln>
            <a:effectLst/>
          </p:spPr>
          <p:txBody>
            <a:bodyPr lIns="68580" tIns="34290" rIns="68580" bIns="34290" anchor="ctr"/>
            <a:lstStyle/>
            <a:p>
              <a:pPr algn="ctr" fontAlgn="auto">
                <a:spcBef>
                  <a:spcPts val="0"/>
                </a:spcBef>
                <a:spcAft>
                  <a:spcPts val="0"/>
                </a:spcAft>
                <a:defRPr/>
              </a:pPr>
              <a:endParaRPr lang="zh-CN" altLang="en-US" sz="1000" kern="0" dirty="0">
                <a:solidFill>
                  <a:sysClr val="window" lastClr="FFFFFF"/>
                </a:solidFill>
                <a:latin typeface="Calibri" panose="020F0502020204030204"/>
                <a:ea typeface="微软雅黑" panose="020B0503020204020204" pitchFamily="34" charset="-122"/>
              </a:endParaRPr>
            </a:p>
          </p:txBody>
        </p:sp>
        <p:sp>
          <p:nvSpPr>
            <p:cNvPr id="16" name="圆角矩形 15"/>
            <p:cNvSpPr/>
            <p:nvPr/>
          </p:nvSpPr>
          <p:spPr>
            <a:xfrm>
              <a:off x="3251380" y="2712344"/>
              <a:ext cx="66672" cy="425450"/>
            </a:xfrm>
            <a:prstGeom prst="roundRect">
              <a:avLst>
                <a:gd name="adj" fmla="val 37195"/>
              </a:avLst>
            </a:prstGeom>
            <a:gradFill flip="none" rotWithShape="1">
              <a:gsLst>
                <a:gs pos="2083">
                  <a:sysClr val="window" lastClr="FFFFFF">
                    <a:lumMod val="85000"/>
                  </a:sysClr>
                </a:gs>
                <a:gs pos="9000">
                  <a:schemeClr val="tx1">
                    <a:lumMod val="50000"/>
                    <a:lumOff val="50000"/>
                  </a:schemeClr>
                </a:gs>
                <a:gs pos="75000">
                  <a:sysClr val="window" lastClr="FFFFFF">
                    <a:lumMod val="95000"/>
                  </a:sysClr>
                </a:gs>
                <a:gs pos="17000">
                  <a:sysClr val="window" lastClr="FFFFFF">
                    <a:lumMod val="85000"/>
                  </a:sysClr>
                </a:gs>
                <a:gs pos="100000">
                  <a:sysClr val="window" lastClr="FFFFFF"/>
                </a:gs>
                <a:gs pos="85000">
                  <a:schemeClr val="tx1">
                    <a:lumMod val="50000"/>
                    <a:lumOff val="50000"/>
                  </a:schemeClr>
                </a:gs>
              </a:gsLst>
              <a:lin ang="5400000" scaled="1"/>
              <a:tileRect/>
            </a:gradFill>
            <a:ln w="25400" cap="flat" cmpd="sng" algn="ctr">
              <a:noFill/>
              <a:prstDash val="solid"/>
            </a:ln>
            <a:effectLst/>
          </p:spPr>
          <p:txBody>
            <a:bodyPr lIns="68580" tIns="34290" rIns="68580" bIns="34290" anchor="ctr"/>
            <a:lstStyle/>
            <a:p>
              <a:pPr algn="ctr" fontAlgn="auto">
                <a:spcBef>
                  <a:spcPts val="0"/>
                </a:spcBef>
                <a:spcAft>
                  <a:spcPts val="0"/>
                </a:spcAft>
                <a:defRPr/>
              </a:pPr>
              <a:endParaRPr lang="zh-CN" altLang="en-US" sz="1000" kern="0" dirty="0">
                <a:solidFill>
                  <a:sysClr val="window" lastClr="FFFFFF"/>
                </a:solidFill>
                <a:latin typeface="Calibri" panose="020F0502020204030204"/>
                <a:ea typeface="微软雅黑" panose="020B0503020204020204" pitchFamily="34" charset="-122"/>
              </a:endParaRPr>
            </a:p>
          </p:txBody>
        </p:sp>
        <p:sp>
          <p:nvSpPr>
            <p:cNvPr id="17" name="矩形 16"/>
            <p:cNvSpPr/>
            <p:nvPr/>
          </p:nvSpPr>
          <p:spPr>
            <a:xfrm>
              <a:off x="1884598" y="3383856"/>
              <a:ext cx="1679507" cy="775597"/>
            </a:xfrm>
            <a:prstGeom prst="rect">
              <a:avLst/>
            </a:prstGeom>
          </p:spPr>
          <p:txBody>
            <a:bodyPr>
              <a:spAutoFit/>
            </a:bodyPr>
            <a:lstStyle/>
            <a:p>
              <a:pPr algn="ctr" fontAlgn="auto">
                <a:spcBef>
                  <a:spcPts val="0"/>
                </a:spcBef>
                <a:spcAft>
                  <a:spcPts val="0"/>
                </a:spcAft>
                <a:defRPr/>
              </a:pPr>
              <a:r>
                <a:rPr lang="zh-CN" altLang="en-US" sz="800" kern="0" dirty="0">
                  <a:solidFill>
                    <a:sysClr val="window" lastClr="FFFFFF"/>
                  </a:solidFill>
                  <a:latin typeface="幼圆" panose="02010509060101010101" pitchFamily="49" charset="-122"/>
                  <a:ea typeface="幼圆" panose="02010509060101010101" pitchFamily="49" charset="-122"/>
                </a:rPr>
                <a:t>此处输入文本</a:t>
              </a:r>
              <a:endParaRPr lang="en-US" altLang="zh-CN" sz="1000" kern="0" dirty="0">
                <a:solidFill>
                  <a:sysClr val="window" lastClr="FFFFFF"/>
                </a:solidFill>
                <a:latin typeface="幼圆" panose="02010509060101010101" pitchFamily="49" charset="-122"/>
                <a:ea typeface="幼圆" panose="02010509060101010101" pitchFamily="49" charset="-122"/>
              </a:endParaRPr>
            </a:p>
            <a:p>
              <a:pPr algn="ctr" fontAlgn="auto">
                <a:spcBef>
                  <a:spcPts val="0"/>
                </a:spcBef>
                <a:spcAft>
                  <a:spcPts val="0"/>
                </a:spcAft>
                <a:defRPr/>
              </a:pPr>
              <a:r>
                <a:rPr lang="zh-CN" altLang="en-US" sz="800" kern="0" dirty="0">
                  <a:solidFill>
                    <a:sysClr val="window" lastClr="FFFFFF"/>
                  </a:solidFill>
                  <a:latin typeface="幼圆" panose="02010509060101010101" pitchFamily="49" charset="-122"/>
                  <a:ea typeface="幼圆" panose="02010509060101010101" pitchFamily="49" charset="-122"/>
                </a:rPr>
                <a:t>此处输入文本</a:t>
              </a:r>
              <a:endParaRPr lang="en-US" altLang="zh-CN" sz="1000" kern="0" dirty="0">
                <a:solidFill>
                  <a:sysClr val="window" lastClr="FFFFFF"/>
                </a:solidFill>
                <a:latin typeface="幼圆" panose="02010509060101010101" pitchFamily="49" charset="-122"/>
                <a:ea typeface="幼圆" panose="02010509060101010101" pitchFamily="49" charset="-122"/>
              </a:endParaRPr>
            </a:p>
            <a:p>
              <a:pPr algn="ctr" fontAlgn="auto">
                <a:spcBef>
                  <a:spcPts val="0"/>
                </a:spcBef>
                <a:spcAft>
                  <a:spcPts val="0"/>
                </a:spcAft>
                <a:defRPr/>
              </a:pPr>
              <a:r>
                <a:rPr lang="zh-CN" altLang="en-US" sz="800" kern="0" dirty="0">
                  <a:solidFill>
                    <a:sysClr val="window" lastClr="FFFFFF"/>
                  </a:solidFill>
                  <a:latin typeface="幼圆" panose="02010509060101010101" pitchFamily="49" charset="-122"/>
                  <a:ea typeface="幼圆" panose="02010509060101010101" pitchFamily="49" charset="-122"/>
                </a:rPr>
                <a:t>此处输入文本</a:t>
              </a:r>
              <a:endParaRPr lang="en-US" altLang="zh-CN" sz="1000" kern="0" dirty="0">
                <a:solidFill>
                  <a:sysClr val="window" lastClr="FFFFFF"/>
                </a:solidFill>
                <a:latin typeface="幼圆" panose="02010509060101010101" pitchFamily="49" charset="-122"/>
                <a:ea typeface="幼圆" panose="02010509060101010101" pitchFamily="49" charset="-122"/>
              </a:endParaRPr>
            </a:p>
          </p:txBody>
        </p:sp>
      </p:grpSp>
      <p:grpSp>
        <p:nvGrpSpPr>
          <p:cNvPr id="18" name="组合 17"/>
          <p:cNvGrpSpPr/>
          <p:nvPr/>
        </p:nvGrpSpPr>
        <p:grpSpPr bwMode="auto">
          <a:xfrm>
            <a:off x="2582309" y="2220874"/>
            <a:ext cx="1203874" cy="1863044"/>
            <a:chOff x="1876660" y="2331344"/>
            <a:chExt cx="1687445" cy="2608262"/>
          </a:xfrm>
        </p:grpSpPr>
        <p:sp>
          <p:nvSpPr>
            <p:cNvPr id="19" name="任意多边形 18"/>
            <p:cNvSpPr/>
            <p:nvPr/>
          </p:nvSpPr>
          <p:spPr>
            <a:xfrm>
              <a:off x="1876660" y="2934594"/>
              <a:ext cx="1654175" cy="2005012"/>
            </a:xfrm>
            <a:custGeom>
              <a:avLst/>
              <a:gdLst>
                <a:gd name="connsiteX0" fmla="*/ 0 w 1782198"/>
                <a:gd name="connsiteY0" fmla="*/ 0 h 2160240"/>
                <a:gd name="connsiteX1" fmla="*/ 1782198 w 1782198"/>
                <a:gd name="connsiteY1" fmla="*/ 0 h 2160240"/>
                <a:gd name="connsiteX2" fmla="*/ 1782198 w 1782198"/>
                <a:gd name="connsiteY2" fmla="*/ 1863201 h 2160240"/>
                <a:gd name="connsiteX3" fmla="*/ 1485159 w 1782198"/>
                <a:gd name="connsiteY3" fmla="*/ 2160240 h 2160240"/>
                <a:gd name="connsiteX4" fmla="*/ 297039 w 1782198"/>
                <a:gd name="connsiteY4" fmla="*/ 2160240 h 2160240"/>
                <a:gd name="connsiteX5" fmla="*/ 0 w 1782198"/>
                <a:gd name="connsiteY5" fmla="*/ 1863201 h 216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2198" h="2160240">
                  <a:moveTo>
                    <a:pt x="0" y="0"/>
                  </a:moveTo>
                  <a:lnTo>
                    <a:pt x="1782198" y="0"/>
                  </a:lnTo>
                  <a:lnTo>
                    <a:pt x="1782198" y="1863201"/>
                  </a:lnTo>
                  <a:cubicBezTo>
                    <a:pt x="1782198" y="2027251"/>
                    <a:pt x="1649209" y="2160240"/>
                    <a:pt x="1485159" y="2160240"/>
                  </a:cubicBezTo>
                  <a:lnTo>
                    <a:pt x="297039" y="2160240"/>
                  </a:lnTo>
                  <a:cubicBezTo>
                    <a:pt x="132989" y="2160240"/>
                    <a:pt x="0" y="2027251"/>
                    <a:pt x="0" y="1863201"/>
                  </a:cubicBezTo>
                  <a:close/>
                </a:path>
              </a:pathLst>
            </a:custGeom>
            <a:solidFill>
              <a:srgbClr val="074AA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tLang="zh-CN" sz="1000" kern="0" dirty="0">
                <a:solidFill>
                  <a:sysClr val="window" lastClr="FFFFFF"/>
                </a:solidFill>
                <a:latin typeface="幼圆" panose="02010509060101010101" pitchFamily="49" charset="-122"/>
                <a:ea typeface="幼圆" panose="02010509060101010101" pitchFamily="49" charset="-122"/>
              </a:endParaRPr>
            </a:p>
          </p:txBody>
        </p:sp>
        <p:sp>
          <p:nvSpPr>
            <p:cNvPr id="20" name="同侧圆角矩形 19"/>
            <p:cNvSpPr/>
            <p:nvPr/>
          </p:nvSpPr>
          <p:spPr>
            <a:xfrm>
              <a:off x="1876660" y="2331344"/>
              <a:ext cx="1654175" cy="601662"/>
            </a:xfrm>
            <a:prstGeom prst="round2SameRect">
              <a:avLst/>
            </a:prstGeom>
            <a:solidFill>
              <a:schemeClr val="bg1">
                <a:lumMod val="95000"/>
              </a:schemeClr>
            </a:solidFill>
            <a:ln w="3175" cap="flat" cmpd="sng" algn="ctr">
              <a:solidFill>
                <a:srgbClr val="074AA1"/>
              </a:solidFill>
              <a:prstDash val="solid"/>
            </a:ln>
            <a:effectLst/>
          </p:spPr>
          <p:txBody>
            <a:bodyPr anchor="ctr"/>
            <a:lstStyle/>
            <a:p>
              <a:pPr algn="ctr" fontAlgn="auto">
                <a:spcBef>
                  <a:spcPts val="0"/>
                </a:spcBef>
                <a:spcAft>
                  <a:spcPts val="0"/>
                </a:spcAft>
                <a:defRPr/>
              </a:pPr>
              <a:r>
                <a:rPr lang="en-US" altLang="zh-CN" sz="2100" kern="0" dirty="0">
                  <a:solidFill>
                    <a:srgbClr val="074AA1"/>
                  </a:solidFill>
                  <a:latin typeface="Broadway" panose="04040905080B02020502" pitchFamily="82" charset="0"/>
                  <a:ea typeface="微软雅黑" panose="020B0503020204020204" pitchFamily="34" charset="-122"/>
                </a:rPr>
                <a:t>02</a:t>
              </a:r>
              <a:endParaRPr lang="zh-CN" altLang="en-US" sz="2300" kern="0" dirty="0">
                <a:solidFill>
                  <a:srgbClr val="074AA1"/>
                </a:solidFill>
                <a:latin typeface="Broadway" panose="04040905080B02020502" pitchFamily="82" charset="0"/>
                <a:ea typeface="微软雅黑" panose="020B0503020204020204" pitchFamily="34" charset="-122"/>
              </a:endParaRPr>
            </a:p>
          </p:txBody>
        </p:sp>
        <p:sp>
          <p:nvSpPr>
            <p:cNvPr id="21" name="椭圆 20"/>
            <p:cNvSpPr/>
            <p:nvPr/>
          </p:nvSpPr>
          <p:spPr>
            <a:xfrm>
              <a:off x="2054453" y="2683769"/>
              <a:ext cx="125408" cy="125412"/>
            </a:xfrm>
            <a:prstGeom prst="ellipse">
              <a:avLst/>
            </a:prstGeom>
            <a:solidFill>
              <a:schemeClr val="bg1">
                <a:lumMod val="75000"/>
              </a:schemeClr>
            </a:solidFill>
            <a:ln w="25400" cap="flat" cmpd="sng" algn="ctr">
              <a:noFill/>
              <a:prstDash val="solid"/>
            </a:ln>
            <a:effectLst/>
          </p:spPr>
          <p:txBody>
            <a:bodyPr lIns="68580" tIns="34290" rIns="68580" bIns="34290" anchor="ctr"/>
            <a:lstStyle/>
            <a:p>
              <a:pPr algn="ctr" fontAlgn="auto">
                <a:spcBef>
                  <a:spcPts val="0"/>
                </a:spcBef>
                <a:spcAft>
                  <a:spcPts val="0"/>
                </a:spcAft>
                <a:defRPr/>
              </a:pPr>
              <a:endParaRPr lang="zh-CN" altLang="en-US" sz="1000" kern="0" dirty="0">
                <a:solidFill>
                  <a:sysClr val="window" lastClr="FFFFFF"/>
                </a:solidFill>
                <a:latin typeface="Calibri" panose="020F0502020204030204"/>
                <a:ea typeface="微软雅黑" panose="020B0503020204020204" pitchFamily="34" charset="-122"/>
              </a:endParaRPr>
            </a:p>
          </p:txBody>
        </p:sp>
        <p:sp>
          <p:nvSpPr>
            <p:cNvPr id="22" name="椭圆 21"/>
            <p:cNvSpPr/>
            <p:nvPr/>
          </p:nvSpPr>
          <p:spPr>
            <a:xfrm>
              <a:off x="3230743" y="2671069"/>
              <a:ext cx="125407" cy="125412"/>
            </a:xfrm>
            <a:prstGeom prst="ellipse">
              <a:avLst/>
            </a:prstGeom>
            <a:solidFill>
              <a:schemeClr val="bg1">
                <a:lumMod val="85000"/>
              </a:schemeClr>
            </a:solidFill>
            <a:ln w="25400" cap="flat" cmpd="sng" algn="ctr">
              <a:noFill/>
              <a:prstDash val="solid"/>
            </a:ln>
            <a:effectLst/>
          </p:spPr>
          <p:txBody>
            <a:bodyPr lIns="68580" tIns="34290" rIns="68580" bIns="34290" anchor="ctr"/>
            <a:lstStyle/>
            <a:p>
              <a:pPr algn="ctr" fontAlgn="auto">
                <a:spcBef>
                  <a:spcPts val="0"/>
                </a:spcBef>
                <a:spcAft>
                  <a:spcPts val="0"/>
                </a:spcAft>
                <a:defRPr/>
              </a:pPr>
              <a:endParaRPr lang="zh-CN" altLang="en-US" sz="1000" kern="0" dirty="0">
                <a:solidFill>
                  <a:sysClr val="window" lastClr="FFFFFF"/>
                </a:solidFill>
                <a:latin typeface="Calibri" panose="020F0502020204030204"/>
                <a:ea typeface="微软雅黑" panose="020B0503020204020204" pitchFamily="34" charset="-122"/>
              </a:endParaRPr>
            </a:p>
          </p:txBody>
        </p:sp>
        <p:sp>
          <p:nvSpPr>
            <p:cNvPr id="23" name="椭圆 22"/>
            <p:cNvSpPr/>
            <p:nvPr/>
          </p:nvSpPr>
          <p:spPr>
            <a:xfrm>
              <a:off x="2049691" y="3050481"/>
              <a:ext cx="125407" cy="125413"/>
            </a:xfrm>
            <a:prstGeom prst="ellipse">
              <a:avLst/>
            </a:prstGeom>
            <a:solidFill>
              <a:schemeClr val="bg1">
                <a:lumMod val="85000"/>
              </a:schemeClr>
            </a:solidFill>
            <a:ln w="25400" cap="flat" cmpd="sng" algn="ctr">
              <a:noFill/>
              <a:prstDash val="solid"/>
            </a:ln>
            <a:effectLst/>
          </p:spPr>
          <p:txBody>
            <a:bodyPr lIns="68580" tIns="34290" rIns="68580" bIns="34290" anchor="ctr"/>
            <a:lstStyle/>
            <a:p>
              <a:pPr algn="ctr" fontAlgn="auto">
                <a:spcBef>
                  <a:spcPts val="0"/>
                </a:spcBef>
                <a:spcAft>
                  <a:spcPts val="0"/>
                </a:spcAft>
                <a:defRPr/>
              </a:pPr>
              <a:endParaRPr lang="zh-CN" altLang="en-US" sz="1000" kern="0" dirty="0">
                <a:solidFill>
                  <a:sysClr val="window" lastClr="FFFFFF"/>
                </a:solidFill>
                <a:latin typeface="Calibri" panose="020F0502020204030204"/>
                <a:ea typeface="微软雅黑" panose="020B0503020204020204" pitchFamily="34" charset="-122"/>
              </a:endParaRPr>
            </a:p>
          </p:txBody>
        </p:sp>
        <p:sp>
          <p:nvSpPr>
            <p:cNvPr id="24" name="椭圆 23"/>
            <p:cNvSpPr/>
            <p:nvPr/>
          </p:nvSpPr>
          <p:spPr>
            <a:xfrm>
              <a:off x="3225981" y="3039369"/>
              <a:ext cx="125408" cy="123825"/>
            </a:xfrm>
            <a:prstGeom prst="ellipse">
              <a:avLst/>
            </a:prstGeom>
            <a:solidFill>
              <a:schemeClr val="bg1">
                <a:lumMod val="85000"/>
              </a:schemeClr>
            </a:solidFill>
            <a:ln w="25400" cap="flat" cmpd="sng" algn="ctr">
              <a:noFill/>
              <a:prstDash val="solid"/>
            </a:ln>
            <a:effectLst/>
          </p:spPr>
          <p:txBody>
            <a:bodyPr lIns="68580" tIns="34290" rIns="68580" bIns="34290" anchor="ctr"/>
            <a:lstStyle/>
            <a:p>
              <a:pPr algn="ctr" fontAlgn="auto">
                <a:spcBef>
                  <a:spcPts val="0"/>
                </a:spcBef>
                <a:spcAft>
                  <a:spcPts val="0"/>
                </a:spcAft>
                <a:defRPr/>
              </a:pPr>
              <a:endParaRPr lang="zh-CN" altLang="en-US" sz="1000" kern="0" dirty="0">
                <a:solidFill>
                  <a:sysClr val="window" lastClr="FFFFFF"/>
                </a:solidFill>
                <a:latin typeface="Calibri" panose="020F0502020204030204"/>
                <a:ea typeface="微软雅黑" panose="020B0503020204020204" pitchFamily="34" charset="-122"/>
              </a:endParaRPr>
            </a:p>
          </p:txBody>
        </p:sp>
        <p:sp>
          <p:nvSpPr>
            <p:cNvPr id="25" name="圆角矩形 24"/>
            <p:cNvSpPr/>
            <p:nvPr/>
          </p:nvSpPr>
          <p:spPr>
            <a:xfrm>
              <a:off x="2078265" y="2712344"/>
              <a:ext cx="68259" cy="427037"/>
            </a:xfrm>
            <a:prstGeom prst="roundRect">
              <a:avLst>
                <a:gd name="adj" fmla="val 37195"/>
              </a:avLst>
            </a:prstGeom>
            <a:gradFill flip="none" rotWithShape="1">
              <a:gsLst>
                <a:gs pos="2083">
                  <a:sysClr val="window" lastClr="FFFFFF">
                    <a:lumMod val="85000"/>
                  </a:sysClr>
                </a:gs>
                <a:gs pos="9000">
                  <a:schemeClr val="tx1">
                    <a:lumMod val="50000"/>
                    <a:lumOff val="50000"/>
                  </a:schemeClr>
                </a:gs>
                <a:gs pos="75000">
                  <a:sysClr val="window" lastClr="FFFFFF">
                    <a:lumMod val="95000"/>
                  </a:sysClr>
                </a:gs>
                <a:gs pos="17000">
                  <a:sysClr val="window" lastClr="FFFFFF">
                    <a:lumMod val="85000"/>
                  </a:sysClr>
                </a:gs>
                <a:gs pos="100000">
                  <a:sysClr val="window" lastClr="FFFFFF"/>
                </a:gs>
                <a:gs pos="85000">
                  <a:schemeClr val="tx1">
                    <a:lumMod val="50000"/>
                    <a:lumOff val="50000"/>
                  </a:schemeClr>
                </a:gs>
              </a:gsLst>
              <a:lin ang="5400000" scaled="1"/>
              <a:tileRect/>
            </a:gradFill>
            <a:ln w="25400" cap="flat" cmpd="sng" algn="ctr">
              <a:noFill/>
              <a:prstDash val="solid"/>
            </a:ln>
            <a:effectLst/>
          </p:spPr>
          <p:txBody>
            <a:bodyPr lIns="68580" tIns="34290" rIns="68580" bIns="34290" anchor="ctr"/>
            <a:lstStyle/>
            <a:p>
              <a:pPr algn="ctr" fontAlgn="auto">
                <a:spcBef>
                  <a:spcPts val="0"/>
                </a:spcBef>
                <a:spcAft>
                  <a:spcPts val="0"/>
                </a:spcAft>
                <a:defRPr/>
              </a:pPr>
              <a:endParaRPr lang="zh-CN" altLang="en-US" sz="1000" kern="0" dirty="0">
                <a:solidFill>
                  <a:sysClr val="window" lastClr="FFFFFF"/>
                </a:solidFill>
                <a:latin typeface="Calibri" panose="020F0502020204030204"/>
                <a:ea typeface="微软雅黑" panose="020B0503020204020204" pitchFamily="34" charset="-122"/>
              </a:endParaRPr>
            </a:p>
          </p:txBody>
        </p:sp>
        <p:sp>
          <p:nvSpPr>
            <p:cNvPr id="26" name="圆角矩形 25"/>
            <p:cNvSpPr/>
            <p:nvPr/>
          </p:nvSpPr>
          <p:spPr>
            <a:xfrm>
              <a:off x="3251380" y="2712344"/>
              <a:ext cx="66672" cy="425450"/>
            </a:xfrm>
            <a:prstGeom prst="roundRect">
              <a:avLst>
                <a:gd name="adj" fmla="val 37195"/>
              </a:avLst>
            </a:prstGeom>
            <a:gradFill flip="none" rotWithShape="1">
              <a:gsLst>
                <a:gs pos="2083">
                  <a:sysClr val="window" lastClr="FFFFFF">
                    <a:lumMod val="85000"/>
                  </a:sysClr>
                </a:gs>
                <a:gs pos="9000">
                  <a:schemeClr val="tx1">
                    <a:lumMod val="50000"/>
                    <a:lumOff val="50000"/>
                  </a:schemeClr>
                </a:gs>
                <a:gs pos="75000">
                  <a:sysClr val="window" lastClr="FFFFFF">
                    <a:lumMod val="95000"/>
                  </a:sysClr>
                </a:gs>
                <a:gs pos="17000">
                  <a:sysClr val="window" lastClr="FFFFFF">
                    <a:lumMod val="85000"/>
                  </a:sysClr>
                </a:gs>
                <a:gs pos="100000">
                  <a:sysClr val="window" lastClr="FFFFFF"/>
                </a:gs>
                <a:gs pos="85000">
                  <a:schemeClr val="tx1">
                    <a:lumMod val="50000"/>
                    <a:lumOff val="50000"/>
                  </a:schemeClr>
                </a:gs>
              </a:gsLst>
              <a:lin ang="5400000" scaled="1"/>
              <a:tileRect/>
            </a:gradFill>
            <a:ln w="25400" cap="flat" cmpd="sng" algn="ctr">
              <a:noFill/>
              <a:prstDash val="solid"/>
            </a:ln>
            <a:effectLst/>
          </p:spPr>
          <p:txBody>
            <a:bodyPr lIns="68580" tIns="34290" rIns="68580" bIns="34290" anchor="ctr"/>
            <a:lstStyle/>
            <a:p>
              <a:pPr algn="ctr" fontAlgn="auto">
                <a:spcBef>
                  <a:spcPts val="0"/>
                </a:spcBef>
                <a:spcAft>
                  <a:spcPts val="0"/>
                </a:spcAft>
                <a:defRPr/>
              </a:pPr>
              <a:endParaRPr lang="zh-CN" altLang="en-US" sz="1000" kern="0" dirty="0">
                <a:solidFill>
                  <a:sysClr val="window" lastClr="FFFFFF"/>
                </a:solidFill>
                <a:latin typeface="Calibri" panose="020F0502020204030204"/>
                <a:ea typeface="微软雅黑" panose="020B0503020204020204" pitchFamily="34" charset="-122"/>
              </a:endParaRPr>
            </a:p>
          </p:txBody>
        </p:sp>
        <p:sp>
          <p:nvSpPr>
            <p:cNvPr id="27" name="矩形 26"/>
            <p:cNvSpPr/>
            <p:nvPr/>
          </p:nvSpPr>
          <p:spPr>
            <a:xfrm>
              <a:off x="1884598" y="3383856"/>
              <a:ext cx="1679507" cy="775597"/>
            </a:xfrm>
            <a:prstGeom prst="rect">
              <a:avLst/>
            </a:prstGeom>
          </p:spPr>
          <p:txBody>
            <a:bodyPr>
              <a:spAutoFit/>
            </a:bodyPr>
            <a:lstStyle/>
            <a:p>
              <a:pPr algn="ctr" fontAlgn="auto">
                <a:spcBef>
                  <a:spcPts val="0"/>
                </a:spcBef>
                <a:spcAft>
                  <a:spcPts val="0"/>
                </a:spcAft>
                <a:defRPr/>
              </a:pPr>
              <a:r>
                <a:rPr lang="zh-CN" altLang="en-US" sz="800" kern="0" dirty="0">
                  <a:solidFill>
                    <a:sysClr val="window" lastClr="FFFFFF"/>
                  </a:solidFill>
                  <a:latin typeface="幼圆" panose="02010509060101010101" pitchFamily="49" charset="-122"/>
                  <a:ea typeface="幼圆" panose="02010509060101010101" pitchFamily="49" charset="-122"/>
                </a:rPr>
                <a:t>此处输入文本</a:t>
              </a:r>
              <a:endParaRPr lang="en-US" altLang="zh-CN" sz="1000" kern="0" dirty="0">
                <a:solidFill>
                  <a:sysClr val="window" lastClr="FFFFFF"/>
                </a:solidFill>
                <a:latin typeface="幼圆" panose="02010509060101010101" pitchFamily="49" charset="-122"/>
                <a:ea typeface="幼圆" panose="02010509060101010101" pitchFamily="49" charset="-122"/>
              </a:endParaRPr>
            </a:p>
            <a:p>
              <a:pPr algn="ctr" fontAlgn="auto">
                <a:spcBef>
                  <a:spcPts val="0"/>
                </a:spcBef>
                <a:spcAft>
                  <a:spcPts val="0"/>
                </a:spcAft>
                <a:defRPr/>
              </a:pPr>
              <a:r>
                <a:rPr lang="zh-CN" altLang="en-US" sz="800" kern="0" dirty="0">
                  <a:solidFill>
                    <a:sysClr val="window" lastClr="FFFFFF"/>
                  </a:solidFill>
                  <a:latin typeface="幼圆" panose="02010509060101010101" pitchFamily="49" charset="-122"/>
                  <a:ea typeface="幼圆" panose="02010509060101010101" pitchFamily="49" charset="-122"/>
                </a:rPr>
                <a:t>此处输入文本</a:t>
              </a:r>
              <a:endParaRPr lang="en-US" altLang="zh-CN" sz="1000" kern="0" dirty="0">
                <a:solidFill>
                  <a:sysClr val="window" lastClr="FFFFFF"/>
                </a:solidFill>
                <a:latin typeface="幼圆" panose="02010509060101010101" pitchFamily="49" charset="-122"/>
                <a:ea typeface="幼圆" panose="02010509060101010101" pitchFamily="49" charset="-122"/>
              </a:endParaRPr>
            </a:p>
            <a:p>
              <a:pPr algn="ctr" fontAlgn="auto">
                <a:spcBef>
                  <a:spcPts val="0"/>
                </a:spcBef>
                <a:spcAft>
                  <a:spcPts val="0"/>
                </a:spcAft>
                <a:defRPr/>
              </a:pPr>
              <a:r>
                <a:rPr lang="zh-CN" altLang="en-US" sz="800" kern="0" dirty="0">
                  <a:solidFill>
                    <a:sysClr val="window" lastClr="FFFFFF"/>
                  </a:solidFill>
                  <a:latin typeface="幼圆" panose="02010509060101010101" pitchFamily="49" charset="-122"/>
                  <a:ea typeface="幼圆" panose="02010509060101010101" pitchFamily="49" charset="-122"/>
                </a:rPr>
                <a:t>此处输入文本</a:t>
              </a:r>
              <a:endParaRPr lang="en-US" altLang="zh-CN" sz="1000" kern="0" dirty="0">
                <a:solidFill>
                  <a:sysClr val="window" lastClr="FFFFFF"/>
                </a:solidFill>
                <a:latin typeface="幼圆" panose="02010509060101010101" pitchFamily="49" charset="-122"/>
                <a:ea typeface="幼圆" panose="02010509060101010101" pitchFamily="49" charset="-122"/>
              </a:endParaRPr>
            </a:p>
          </p:txBody>
        </p:sp>
      </p:grpSp>
      <p:grpSp>
        <p:nvGrpSpPr>
          <p:cNvPr id="28" name="组合 27"/>
          <p:cNvGrpSpPr/>
          <p:nvPr/>
        </p:nvGrpSpPr>
        <p:grpSpPr bwMode="auto">
          <a:xfrm>
            <a:off x="3903109" y="2220874"/>
            <a:ext cx="1203874" cy="1863044"/>
            <a:chOff x="1876660" y="2331344"/>
            <a:chExt cx="1687445" cy="2608262"/>
          </a:xfrm>
        </p:grpSpPr>
        <p:sp>
          <p:nvSpPr>
            <p:cNvPr id="29" name="任意多边形 28"/>
            <p:cNvSpPr/>
            <p:nvPr/>
          </p:nvSpPr>
          <p:spPr>
            <a:xfrm>
              <a:off x="1876660" y="2934594"/>
              <a:ext cx="1654175" cy="2005012"/>
            </a:xfrm>
            <a:custGeom>
              <a:avLst/>
              <a:gdLst>
                <a:gd name="connsiteX0" fmla="*/ 0 w 1782198"/>
                <a:gd name="connsiteY0" fmla="*/ 0 h 2160240"/>
                <a:gd name="connsiteX1" fmla="*/ 1782198 w 1782198"/>
                <a:gd name="connsiteY1" fmla="*/ 0 h 2160240"/>
                <a:gd name="connsiteX2" fmla="*/ 1782198 w 1782198"/>
                <a:gd name="connsiteY2" fmla="*/ 1863201 h 2160240"/>
                <a:gd name="connsiteX3" fmla="*/ 1485159 w 1782198"/>
                <a:gd name="connsiteY3" fmla="*/ 2160240 h 2160240"/>
                <a:gd name="connsiteX4" fmla="*/ 297039 w 1782198"/>
                <a:gd name="connsiteY4" fmla="*/ 2160240 h 2160240"/>
                <a:gd name="connsiteX5" fmla="*/ 0 w 1782198"/>
                <a:gd name="connsiteY5" fmla="*/ 1863201 h 216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2198" h="2160240">
                  <a:moveTo>
                    <a:pt x="0" y="0"/>
                  </a:moveTo>
                  <a:lnTo>
                    <a:pt x="1782198" y="0"/>
                  </a:lnTo>
                  <a:lnTo>
                    <a:pt x="1782198" y="1863201"/>
                  </a:lnTo>
                  <a:cubicBezTo>
                    <a:pt x="1782198" y="2027251"/>
                    <a:pt x="1649209" y="2160240"/>
                    <a:pt x="1485159" y="2160240"/>
                  </a:cubicBezTo>
                  <a:lnTo>
                    <a:pt x="297039" y="2160240"/>
                  </a:lnTo>
                  <a:cubicBezTo>
                    <a:pt x="132989" y="2160240"/>
                    <a:pt x="0" y="2027251"/>
                    <a:pt x="0" y="1863201"/>
                  </a:cubicBezTo>
                  <a:close/>
                </a:path>
              </a:pathLst>
            </a:custGeom>
            <a:solidFill>
              <a:srgbClr val="074AA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tLang="zh-CN" sz="1000" kern="0" dirty="0">
                <a:solidFill>
                  <a:sysClr val="window" lastClr="FFFFFF"/>
                </a:solidFill>
                <a:latin typeface="幼圆" panose="02010509060101010101" pitchFamily="49" charset="-122"/>
                <a:ea typeface="幼圆" panose="02010509060101010101" pitchFamily="49" charset="-122"/>
              </a:endParaRPr>
            </a:p>
          </p:txBody>
        </p:sp>
        <p:sp>
          <p:nvSpPr>
            <p:cNvPr id="30" name="同侧圆角矩形 29"/>
            <p:cNvSpPr/>
            <p:nvPr/>
          </p:nvSpPr>
          <p:spPr>
            <a:xfrm>
              <a:off x="1876660" y="2331344"/>
              <a:ext cx="1654175" cy="601662"/>
            </a:xfrm>
            <a:prstGeom prst="round2SameRect">
              <a:avLst/>
            </a:prstGeom>
            <a:solidFill>
              <a:schemeClr val="bg1">
                <a:lumMod val="95000"/>
              </a:schemeClr>
            </a:solidFill>
            <a:ln w="3175" cap="flat" cmpd="sng" algn="ctr">
              <a:solidFill>
                <a:srgbClr val="074AA1"/>
              </a:solidFill>
              <a:prstDash val="solid"/>
            </a:ln>
            <a:effectLst/>
          </p:spPr>
          <p:txBody>
            <a:bodyPr anchor="ctr"/>
            <a:lstStyle/>
            <a:p>
              <a:pPr algn="ctr" fontAlgn="auto">
                <a:spcBef>
                  <a:spcPts val="0"/>
                </a:spcBef>
                <a:spcAft>
                  <a:spcPts val="0"/>
                </a:spcAft>
                <a:defRPr/>
              </a:pPr>
              <a:r>
                <a:rPr lang="en-US" altLang="zh-CN" sz="2100" kern="0" dirty="0">
                  <a:solidFill>
                    <a:srgbClr val="074AA1"/>
                  </a:solidFill>
                  <a:latin typeface="Broadway" panose="04040905080B02020502" pitchFamily="82" charset="0"/>
                  <a:ea typeface="微软雅黑" panose="020B0503020204020204" pitchFamily="34" charset="-122"/>
                </a:rPr>
                <a:t>03</a:t>
              </a:r>
              <a:endParaRPr lang="zh-CN" altLang="en-US" sz="2300" kern="0" dirty="0">
                <a:solidFill>
                  <a:srgbClr val="074AA1"/>
                </a:solidFill>
                <a:latin typeface="Broadway" panose="04040905080B02020502" pitchFamily="82" charset="0"/>
                <a:ea typeface="微软雅黑" panose="020B0503020204020204" pitchFamily="34" charset="-122"/>
              </a:endParaRPr>
            </a:p>
          </p:txBody>
        </p:sp>
        <p:sp>
          <p:nvSpPr>
            <p:cNvPr id="31" name="椭圆 30"/>
            <p:cNvSpPr/>
            <p:nvPr/>
          </p:nvSpPr>
          <p:spPr>
            <a:xfrm>
              <a:off x="2054453" y="2683769"/>
              <a:ext cx="125408" cy="125412"/>
            </a:xfrm>
            <a:prstGeom prst="ellipse">
              <a:avLst/>
            </a:prstGeom>
            <a:solidFill>
              <a:schemeClr val="bg1">
                <a:lumMod val="75000"/>
              </a:schemeClr>
            </a:solidFill>
            <a:ln w="25400" cap="flat" cmpd="sng" algn="ctr">
              <a:noFill/>
              <a:prstDash val="solid"/>
            </a:ln>
            <a:effectLst/>
          </p:spPr>
          <p:txBody>
            <a:bodyPr lIns="68580" tIns="34290" rIns="68580" bIns="34290" anchor="ctr"/>
            <a:lstStyle/>
            <a:p>
              <a:pPr algn="ctr" fontAlgn="auto">
                <a:spcBef>
                  <a:spcPts val="0"/>
                </a:spcBef>
                <a:spcAft>
                  <a:spcPts val="0"/>
                </a:spcAft>
                <a:defRPr/>
              </a:pPr>
              <a:endParaRPr lang="zh-CN" altLang="en-US" sz="1000" kern="0" dirty="0">
                <a:solidFill>
                  <a:sysClr val="window" lastClr="FFFFFF"/>
                </a:solidFill>
                <a:latin typeface="Calibri" panose="020F0502020204030204"/>
                <a:ea typeface="微软雅黑" panose="020B0503020204020204" pitchFamily="34" charset="-122"/>
              </a:endParaRPr>
            </a:p>
          </p:txBody>
        </p:sp>
        <p:sp>
          <p:nvSpPr>
            <p:cNvPr id="32" name="椭圆 31"/>
            <p:cNvSpPr/>
            <p:nvPr/>
          </p:nvSpPr>
          <p:spPr>
            <a:xfrm>
              <a:off x="3230743" y="2671069"/>
              <a:ext cx="125407" cy="125412"/>
            </a:xfrm>
            <a:prstGeom prst="ellipse">
              <a:avLst/>
            </a:prstGeom>
            <a:solidFill>
              <a:schemeClr val="bg1">
                <a:lumMod val="85000"/>
              </a:schemeClr>
            </a:solidFill>
            <a:ln w="25400" cap="flat" cmpd="sng" algn="ctr">
              <a:noFill/>
              <a:prstDash val="solid"/>
            </a:ln>
            <a:effectLst/>
          </p:spPr>
          <p:txBody>
            <a:bodyPr lIns="68580" tIns="34290" rIns="68580" bIns="34290" anchor="ctr"/>
            <a:lstStyle/>
            <a:p>
              <a:pPr algn="ctr" fontAlgn="auto">
                <a:spcBef>
                  <a:spcPts val="0"/>
                </a:spcBef>
                <a:spcAft>
                  <a:spcPts val="0"/>
                </a:spcAft>
                <a:defRPr/>
              </a:pPr>
              <a:endParaRPr lang="zh-CN" altLang="en-US" sz="1000" kern="0" dirty="0">
                <a:solidFill>
                  <a:sysClr val="window" lastClr="FFFFFF"/>
                </a:solidFill>
                <a:latin typeface="Calibri" panose="020F0502020204030204"/>
                <a:ea typeface="微软雅黑" panose="020B0503020204020204" pitchFamily="34" charset="-122"/>
              </a:endParaRPr>
            </a:p>
          </p:txBody>
        </p:sp>
        <p:sp>
          <p:nvSpPr>
            <p:cNvPr id="33" name="椭圆 32"/>
            <p:cNvSpPr/>
            <p:nvPr/>
          </p:nvSpPr>
          <p:spPr>
            <a:xfrm>
              <a:off x="2049691" y="3050481"/>
              <a:ext cx="125407" cy="125413"/>
            </a:xfrm>
            <a:prstGeom prst="ellipse">
              <a:avLst/>
            </a:prstGeom>
            <a:solidFill>
              <a:schemeClr val="bg1">
                <a:lumMod val="85000"/>
              </a:schemeClr>
            </a:solidFill>
            <a:ln w="25400" cap="flat" cmpd="sng" algn="ctr">
              <a:noFill/>
              <a:prstDash val="solid"/>
            </a:ln>
            <a:effectLst/>
          </p:spPr>
          <p:txBody>
            <a:bodyPr lIns="68580" tIns="34290" rIns="68580" bIns="34290" anchor="ctr"/>
            <a:lstStyle/>
            <a:p>
              <a:pPr algn="ctr" fontAlgn="auto">
                <a:spcBef>
                  <a:spcPts val="0"/>
                </a:spcBef>
                <a:spcAft>
                  <a:spcPts val="0"/>
                </a:spcAft>
                <a:defRPr/>
              </a:pPr>
              <a:endParaRPr lang="zh-CN" altLang="en-US" sz="1000" kern="0" dirty="0">
                <a:solidFill>
                  <a:sysClr val="window" lastClr="FFFFFF"/>
                </a:solidFill>
                <a:latin typeface="Calibri" panose="020F0502020204030204"/>
                <a:ea typeface="微软雅黑" panose="020B0503020204020204" pitchFamily="34" charset="-122"/>
              </a:endParaRPr>
            </a:p>
          </p:txBody>
        </p:sp>
        <p:sp>
          <p:nvSpPr>
            <p:cNvPr id="34" name="椭圆 33"/>
            <p:cNvSpPr/>
            <p:nvPr/>
          </p:nvSpPr>
          <p:spPr>
            <a:xfrm>
              <a:off x="3225981" y="3039369"/>
              <a:ext cx="125408" cy="123825"/>
            </a:xfrm>
            <a:prstGeom prst="ellipse">
              <a:avLst/>
            </a:prstGeom>
            <a:solidFill>
              <a:schemeClr val="bg1">
                <a:lumMod val="85000"/>
              </a:schemeClr>
            </a:solidFill>
            <a:ln w="25400" cap="flat" cmpd="sng" algn="ctr">
              <a:noFill/>
              <a:prstDash val="solid"/>
            </a:ln>
            <a:effectLst/>
          </p:spPr>
          <p:txBody>
            <a:bodyPr lIns="68580" tIns="34290" rIns="68580" bIns="34290" anchor="ctr"/>
            <a:lstStyle/>
            <a:p>
              <a:pPr algn="ctr" fontAlgn="auto">
                <a:spcBef>
                  <a:spcPts val="0"/>
                </a:spcBef>
                <a:spcAft>
                  <a:spcPts val="0"/>
                </a:spcAft>
                <a:defRPr/>
              </a:pPr>
              <a:endParaRPr lang="zh-CN" altLang="en-US" sz="1000" kern="0" dirty="0">
                <a:solidFill>
                  <a:sysClr val="window" lastClr="FFFFFF"/>
                </a:solidFill>
                <a:latin typeface="Calibri" panose="020F0502020204030204"/>
                <a:ea typeface="微软雅黑" panose="020B0503020204020204" pitchFamily="34" charset="-122"/>
              </a:endParaRPr>
            </a:p>
          </p:txBody>
        </p:sp>
        <p:sp>
          <p:nvSpPr>
            <p:cNvPr id="35" name="圆角矩形 34"/>
            <p:cNvSpPr/>
            <p:nvPr/>
          </p:nvSpPr>
          <p:spPr>
            <a:xfrm>
              <a:off x="2078265" y="2712344"/>
              <a:ext cx="68259" cy="427037"/>
            </a:xfrm>
            <a:prstGeom prst="roundRect">
              <a:avLst>
                <a:gd name="adj" fmla="val 37195"/>
              </a:avLst>
            </a:prstGeom>
            <a:gradFill flip="none" rotWithShape="1">
              <a:gsLst>
                <a:gs pos="2083">
                  <a:sysClr val="window" lastClr="FFFFFF">
                    <a:lumMod val="85000"/>
                  </a:sysClr>
                </a:gs>
                <a:gs pos="9000">
                  <a:schemeClr val="tx1">
                    <a:lumMod val="50000"/>
                    <a:lumOff val="50000"/>
                  </a:schemeClr>
                </a:gs>
                <a:gs pos="75000">
                  <a:sysClr val="window" lastClr="FFFFFF">
                    <a:lumMod val="95000"/>
                  </a:sysClr>
                </a:gs>
                <a:gs pos="17000">
                  <a:sysClr val="window" lastClr="FFFFFF">
                    <a:lumMod val="85000"/>
                  </a:sysClr>
                </a:gs>
                <a:gs pos="100000">
                  <a:sysClr val="window" lastClr="FFFFFF"/>
                </a:gs>
                <a:gs pos="85000">
                  <a:schemeClr val="tx1">
                    <a:lumMod val="50000"/>
                    <a:lumOff val="50000"/>
                  </a:schemeClr>
                </a:gs>
              </a:gsLst>
              <a:lin ang="5400000" scaled="1"/>
              <a:tileRect/>
            </a:gradFill>
            <a:ln w="25400" cap="flat" cmpd="sng" algn="ctr">
              <a:noFill/>
              <a:prstDash val="solid"/>
            </a:ln>
            <a:effectLst/>
          </p:spPr>
          <p:txBody>
            <a:bodyPr lIns="68580" tIns="34290" rIns="68580" bIns="34290" anchor="ctr"/>
            <a:lstStyle/>
            <a:p>
              <a:pPr algn="ctr" fontAlgn="auto">
                <a:spcBef>
                  <a:spcPts val="0"/>
                </a:spcBef>
                <a:spcAft>
                  <a:spcPts val="0"/>
                </a:spcAft>
                <a:defRPr/>
              </a:pPr>
              <a:endParaRPr lang="zh-CN" altLang="en-US" sz="1000" kern="0" dirty="0">
                <a:solidFill>
                  <a:sysClr val="window" lastClr="FFFFFF"/>
                </a:solidFill>
                <a:latin typeface="Calibri" panose="020F0502020204030204"/>
                <a:ea typeface="微软雅黑" panose="020B0503020204020204" pitchFamily="34" charset="-122"/>
              </a:endParaRPr>
            </a:p>
          </p:txBody>
        </p:sp>
        <p:sp>
          <p:nvSpPr>
            <p:cNvPr id="36" name="圆角矩形 35"/>
            <p:cNvSpPr/>
            <p:nvPr/>
          </p:nvSpPr>
          <p:spPr>
            <a:xfrm>
              <a:off x="3251380" y="2712344"/>
              <a:ext cx="66672" cy="425450"/>
            </a:xfrm>
            <a:prstGeom prst="roundRect">
              <a:avLst>
                <a:gd name="adj" fmla="val 37195"/>
              </a:avLst>
            </a:prstGeom>
            <a:gradFill flip="none" rotWithShape="1">
              <a:gsLst>
                <a:gs pos="2083">
                  <a:sysClr val="window" lastClr="FFFFFF">
                    <a:lumMod val="85000"/>
                  </a:sysClr>
                </a:gs>
                <a:gs pos="9000">
                  <a:schemeClr val="tx1">
                    <a:lumMod val="50000"/>
                    <a:lumOff val="50000"/>
                  </a:schemeClr>
                </a:gs>
                <a:gs pos="75000">
                  <a:sysClr val="window" lastClr="FFFFFF">
                    <a:lumMod val="95000"/>
                  </a:sysClr>
                </a:gs>
                <a:gs pos="17000">
                  <a:sysClr val="window" lastClr="FFFFFF">
                    <a:lumMod val="85000"/>
                  </a:sysClr>
                </a:gs>
                <a:gs pos="100000">
                  <a:sysClr val="window" lastClr="FFFFFF"/>
                </a:gs>
                <a:gs pos="85000">
                  <a:schemeClr val="tx1">
                    <a:lumMod val="50000"/>
                    <a:lumOff val="50000"/>
                  </a:schemeClr>
                </a:gs>
              </a:gsLst>
              <a:lin ang="5400000" scaled="1"/>
              <a:tileRect/>
            </a:gradFill>
            <a:ln w="25400" cap="flat" cmpd="sng" algn="ctr">
              <a:noFill/>
              <a:prstDash val="solid"/>
            </a:ln>
            <a:effectLst/>
          </p:spPr>
          <p:txBody>
            <a:bodyPr lIns="68580" tIns="34290" rIns="68580" bIns="34290" anchor="ctr"/>
            <a:lstStyle/>
            <a:p>
              <a:pPr algn="ctr" fontAlgn="auto">
                <a:spcBef>
                  <a:spcPts val="0"/>
                </a:spcBef>
                <a:spcAft>
                  <a:spcPts val="0"/>
                </a:spcAft>
                <a:defRPr/>
              </a:pPr>
              <a:endParaRPr lang="zh-CN" altLang="en-US" sz="1000" kern="0" dirty="0">
                <a:solidFill>
                  <a:sysClr val="window" lastClr="FFFFFF"/>
                </a:solidFill>
                <a:latin typeface="Calibri" panose="020F0502020204030204"/>
                <a:ea typeface="微软雅黑" panose="020B0503020204020204" pitchFamily="34" charset="-122"/>
              </a:endParaRPr>
            </a:p>
          </p:txBody>
        </p:sp>
        <p:sp>
          <p:nvSpPr>
            <p:cNvPr id="37" name="矩形 36"/>
            <p:cNvSpPr/>
            <p:nvPr/>
          </p:nvSpPr>
          <p:spPr>
            <a:xfrm>
              <a:off x="1884598" y="3383856"/>
              <a:ext cx="1679507" cy="775597"/>
            </a:xfrm>
            <a:prstGeom prst="rect">
              <a:avLst/>
            </a:prstGeom>
          </p:spPr>
          <p:txBody>
            <a:bodyPr>
              <a:spAutoFit/>
            </a:bodyPr>
            <a:lstStyle/>
            <a:p>
              <a:pPr algn="ctr" fontAlgn="auto">
                <a:spcBef>
                  <a:spcPts val="0"/>
                </a:spcBef>
                <a:spcAft>
                  <a:spcPts val="0"/>
                </a:spcAft>
                <a:defRPr/>
              </a:pPr>
              <a:r>
                <a:rPr lang="zh-CN" altLang="en-US" sz="800" kern="0" dirty="0">
                  <a:solidFill>
                    <a:sysClr val="window" lastClr="FFFFFF"/>
                  </a:solidFill>
                  <a:latin typeface="幼圆" panose="02010509060101010101" pitchFamily="49" charset="-122"/>
                  <a:ea typeface="幼圆" panose="02010509060101010101" pitchFamily="49" charset="-122"/>
                </a:rPr>
                <a:t>此处输入文本</a:t>
              </a:r>
              <a:endParaRPr lang="en-US" altLang="zh-CN" sz="1000" kern="0" dirty="0">
                <a:solidFill>
                  <a:sysClr val="window" lastClr="FFFFFF"/>
                </a:solidFill>
                <a:latin typeface="幼圆" panose="02010509060101010101" pitchFamily="49" charset="-122"/>
                <a:ea typeface="幼圆" panose="02010509060101010101" pitchFamily="49" charset="-122"/>
              </a:endParaRPr>
            </a:p>
            <a:p>
              <a:pPr algn="ctr" fontAlgn="auto">
                <a:spcBef>
                  <a:spcPts val="0"/>
                </a:spcBef>
                <a:spcAft>
                  <a:spcPts val="0"/>
                </a:spcAft>
                <a:defRPr/>
              </a:pPr>
              <a:r>
                <a:rPr lang="zh-CN" altLang="en-US" sz="800" kern="0" dirty="0">
                  <a:solidFill>
                    <a:sysClr val="window" lastClr="FFFFFF"/>
                  </a:solidFill>
                  <a:latin typeface="幼圆" panose="02010509060101010101" pitchFamily="49" charset="-122"/>
                  <a:ea typeface="幼圆" panose="02010509060101010101" pitchFamily="49" charset="-122"/>
                </a:rPr>
                <a:t>此处输入文本</a:t>
              </a:r>
              <a:endParaRPr lang="en-US" altLang="zh-CN" sz="1000" kern="0" dirty="0">
                <a:solidFill>
                  <a:sysClr val="window" lastClr="FFFFFF"/>
                </a:solidFill>
                <a:latin typeface="幼圆" panose="02010509060101010101" pitchFamily="49" charset="-122"/>
                <a:ea typeface="幼圆" panose="02010509060101010101" pitchFamily="49" charset="-122"/>
              </a:endParaRPr>
            </a:p>
            <a:p>
              <a:pPr algn="ctr" fontAlgn="auto">
                <a:spcBef>
                  <a:spcPts val="0"/>
                </a:spcBef>
                <a:spcAft>
                  <a:spcPts val="0"/>
                </a:spcAft>
                <a:defRPr/>
              </a:pPr>
              <a:r>
                <a:rPr lang="zh-CN" altLang="en-US" sz="800" kern="0" dirty="0">
                  <a:solidFill>
                    <a:sysClr val="window" lastClr="FFFFFF"/>
                  </a:solidFill>
                  <a:latin typeface="幼圆" panose="02010509060101010101" pitchFamily="49" charset="-122"/>
                  <a:ea typeface="幼圆" panose="02010509060101010101" pitchFamily="49" charset="-122"/>
                </a:rPr>
                <a:t>此处输入文本</a:t>
              </a:r>
              <a:endParaRPr lang="en-US" altLang="zh-CN" sz="1000" kern="0" dirty="0">
                <a:solidFill>
                  <a:sysClr val="window" lastClr="FFFFFF"/>
                </a:solidFill>
                <a:latin typeface="幼圆" panose="02010509060101010101" pitchFamily="49" charset="-122"/>
                <a:ea typeface="幼圆" panose="02010509060101010101" pitchFamily="49" charset="-122"/>
              </a:endParaRPr>
            </a:p>
          </p:txBody>
        </p:sp>
      </p:grpSp>
      <p:grpSp>
        <p:nvGrpSpPr>
          <p:cNvPr id="38" name="组合 37"/>
          <p:cNvGrpSpPr/>
          <p:nvPr/>
        </p:nvGrpSpPr>
        <p:grpSpPr bwMode="auto">
          <a:xfrm>
            <a:off x="5196628" y="2195474"/>
            <a:ext cx="1203874" cy="1863044"/>
            <a:chOff x="1876660" y="2331344"/>
            <a:chExt cx="1687445" cy="2608262"/>
          </a:xfrm>
        </p:grpSpPr>
        <p:sp>
          <p:nvSpPr>
            <p:cNvPr id="39" name="任意多边形 38"/>
            <p:cNvSpPr/>
            <p:nvPr/>
          </p:nvSpPr>
          <p:spPr>
            <a:xfrm>
              <a:off x="1876660" y="2934594"/>
              <a:ext cx="1654175" cy="2005012"/>
            </a:xfrm>
            <a:custGeom>
              <a:avLst/>
              <a:gdLst>
                <a:gd name="connsiteX0" fmla="*/ 0 w 1782198"/>
                <a:gd name="connsiteY0" fmla="*/ 0 h 2160240"/>
                <a:gd name="connsiteX1" fmla="*/ 1782198 w 1782198"/>
                <a:gd name="connsiteY1" fmla="*/ 0 h 2160240"/>
                <a:gd name="connsiteX2" fmla="*/ 1782198 w 1782198"/>
                <a:gd name="connsiteY2" fmla="*/ 1863201 h 2160240"/>
                <a:gd name="connsiteX3" fmla="*/ 1485159 w 1782198"/>
                <a:gd name="connsiteY3" fmla="*/ 2160240 h 2160240"/>
                <a:gd name="connsiteX4" fmla="*/ 297039 w 1782198"/>
                <a:gd name="connsiteY4" fmla="*/ 2160240 h 2160240"/>
                <a:gd name="connsiteX5" fmla="*/ 0 w 1782198"/>
                <a:gd name="connsiteY5" fmla="*/ 1863201 h 216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2198" h="2160240">
                  <a:moveTo>
                    <a:pt x="0" y="0"/>
                  </a:moveTo>
                  <a:lnTo>
                    <a:pt x="1782198" y="0"/>
                  </a:lnTo>
                  <a:lnTo>
                    <a:pt x="1782198" y="1863201"/>
                  </a:lnTo>
                  <a:cubicBezTo>
                    <a:pt x="1782198" y="2027251"/>
                    <a:pt x="1649209" y="2160240"/>
                    <a:pt x="1485159" y="2160240"/>
                  </a:cubicBezTo>
                  <a:lnTo>
                    <a:pt x="297039" y="2160240"/>
                  </a:lnTo>
                  <a:cubicBezTo>
                    <a:pt x="132989" y="2160240"/>
                    <a:pt x="0" y="2027251"/>
                    <a:pt x="0" y="1863201"/>
                  </a:cubicBezTo>
                  <a:close/>
                </a:path>
              </a:pathLst>
            </a:custGeom>
            <a:solidFill>
              <a:srgbClr val="074AA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tLang="zh-CN" sz="1000" kern="0" dirty="0">
                <a:solidFill>
                  <a:sysClr val="window" lastClr="FFFFFF"/>
                </a:solidFill>
                <a:latin typeface="幼圆" panose="02010509060101010101" pitchFamily="49" charset="-122"/>
                <a:ea typeface="幼圆" panose="02010509060101010101" pitchFamily="49" charset="-122"/>
              </a:endParaRPr>
            </a:p>
          </p:txBody>
        </p:sp>
        <p:sp>
          <p:nvSpPr>
            <p:cNvPr id="40" name="同侧圆角矩形 39"/>
            <p:cNvSpPr/>
            <p:nvPr/>
          </p:nvSpPr>
          <p:spPr>
            <a:xfrm>
              <a:off x="1876660" y="2331344"/>
              <a:ext cx="1654175" cy="601662"/>
            </a:xfrm>
            <a:prstGeom prst="round2SameRect">
              <a:avLst/>
            </a:prstGeom>
            <a:solidFill>
              <a:schemeClr val="bg1">
                <a:lumMod val="95000"/>
              </a:schemeClr>
            </a:solidFill>
            <a:ln w="3175" cap="flat" cmpd="sng" algn="ctr">
              <a:solidFill>
                <a:srgbClr val="074AA1"/>
              </a:solidFill>
              <a:prstDash val="solid"/>
            </a:ln>
            <a:effectLst/>
          </p:spPr>
          <p:txBody>
            <a:bodyPr anchor="ctr"/>
            <a:lstStyle/>
            <a:p>
              <a:pPr algn="ctr" fontAlgn="auto">
                <a:spcBef>
                  <a:spcPts val="0"/>
                </a:spcBef>
                <a:spcAft>
                  <a:spcPts val="0"/>
                </a:spcAft>
                <a:defRPr/>
              </a:pPr>
              <a:r>
                <a:rPr lang="en-US" altLang="zh-CN" sz="2100" kern="0" dirty="0">
                  <a:solidFill>
                    <a:srgbClr val="074AA1"/>
                  </a:solidFill>
                  <a:latin typeface="Broadway" panose="04040905080B02020502" pitchFamily="82" charset="0"/>
                  <a:ea typeface="微软雅黑" panose="020B0503020204020204" pitchFamily="34" charset="-122"/>
                </a:rPr>
                <a:t>04</a:t>
              </a:r>
              <a:endParaRPr lang="zh-CN" altLang="en-US" sz="2300" kern="0" dirty="0">
                <a:solidFill>
                  <a:srgbClr val="074AA1"/>
                </a:solidFill>
                <a:latin typeface="Broadway" panose="04040905080B02020502" pitchFamily="82" charset="0"/>
                <a:ea typeface="微软雅黑" panose="020B0503020204020204" pitchFamily="34" charset="-122"/>
              </a:endParaRPr>
            </a:p>
          </p:txBody>
        </p:sp>
        <p:sp>
          <p:nvSpPr>
            <p:cNvPr id="41" name="椭圆 40"/>
            <p:cNvSpPr/>
            <p:nvPr/>
          </p:nvSpPr>
          <p:spPr>
            <a:xfrm>
              <a:off x="2054453" y="2683769"/>
              <a:ext cx="125408" cy="125412"/>
            </a:xfrm>
            <a:prstGeom prst="ellipse">
              <a:avLst/>
            </a:prstGeom>
            <a:solidFill>
              <a:schemeClr val="bg1">
                <a:lumMod val="75000"/>
              </a:schemeClr>
            </a:solidFill>
            <a:ln w="25400" cap="flat" cmpd="sng" algn="ctr">
              <a:noFill/>
              <a:prstDash val="solid"/>
            </a:ln>
            <a:effectLst/>
          </p:spPr>
          <p:txBody>
            <a:bodyPr lIns="68580" tIns="34290" rIns="68580" bIns="34290" anchor="ctr"/>
            <a:lstStyle/>
            <a:p>
              <a:pPr algn="ctr" fontAlgn="auto">
                <a:spcBef>
                  <a:spcPts val="0"/>
                </a:spcBef>
                <a:spcAft>
                  <a:spcPts val="0"/>
                </a:spcAft>
                <a:defRPr/>
              </a:pPr>
              <a:endParaRPr lang="zh-CN" altLang="en-US" sz="1000" kern="0" dirty="0">
                <a:solidFill>
                  <a:sysClr val="window" lastClr="FFFFFF"/>
                </a:solidFill>
                <a:latin typeface="Calibri" panose="020F0502020204030204"/>
                <a:ea typeface="微软雅黑" panose="020B0503020204020204" pitchFamily="34" charset="-122"/>
              </a:endParaRPr>
            </a:p>
          </p:txBody>
        </p:sp>
        <p:sp>
          <p:nvSpPr>
            <p:cNvPr id="42" name="椭圆 41"/>
            <p:cNvSpPr/>
            <p:nvPr/>
          </p:nvSpPr>
          <p:spPr>
            <a:xfrm>
              <a:off x="3230743" y="2671069"/>
              <a:ext cx="125407" cy="125412"/>
            </a:xfrm>
            <a:prstGeom prst="ellipse">
              <a:avLst/>
            </a:prstGeom>
            <a:solidFill>
              <a:schemeClr val="bg1">
                <a:lumMod val="85000"/>
              </a:schemeClr>
            </a:solidFill>
            <a:ln w="25400" cap="flat" cmpd="sng" algn="ctr">
              <a:noFill/>
              <a:prstDash val="solid"/>
            </a:ln>
            <a:effectLst/>
          </p:spPr>
          <p:txBody>
            <a:bodyPr lIns="68580" tIns="34290" rIns="68580" bIns="34290" anchor="ctr"/>
            <a:lstStyle/>
            <a:p>
              <a:pPr algn="ctr" fontAlgn="auto">
                <a:spcBef>
                  <a:spcPts val="0"/>
                </a:spcBef>
                <a:spcAft>
                  <a:spcPts val="0"/>
                </a:spcAft>
                <a:defRPr/>
              </a:pPr>
              <a:endParaRPr lang="zh-CN" altLang="en-US" sz="1000" kern="0" dirty="0">
                <a:solidFill>
                  <a:sysClr val="window" lastClr="FFFFFF"/>
                </a:solidFill>
                <a:latin typeface="Calibri" panose="020F0502020204030204"/>
                <a:ea typeface="微软雅黑" panose="020B0503020204020204" pitchFamily="34" charset="-122"/>
              </a:endParaRPr>
            </a:p>
          </p:txBody>
        </p:sp>
        <p:sp>
          <p:nvSpPr>
            <p:cNvPr id="43" name="椭圆 42"/>
            <p:cNvSpPr/>
            <p:nvPr/>
          </p:nvSpPr>
          <p:spPr>
            <a:xfrm>
              <a:off x="2049691" y="3050481"/>
              <a:ext cx="125407" cy="125413"/>
            </a:xfrm>
            <a:prstGeom prst="ellipse">
              <a:avLst/>
            </a:prstGeom>
            <a:solidFill>
              <a:schemeClr val="bg1">
                <a:lumMod val="85000"/>
              </a:schemeClr>
            </a:solidFill>
            <a:ln w="25400" cap="flat" cmpd="sng" algn="ctr">
              <a:noFill/>
              <a:prstDash val="solid"/>
            </a:ln>
            <a:effectLst/>
          </p:spPr>
          <p:txBody>
            <a:bodyPr lIns="68580" tIns="34290" rIns="68580" bIns="34290" anchor="ctr"/>
            <a:lstStyle/>
            <a:p>
              <a:pPr algn="ctr" fontAlgn="auto">
                <a:spcBef>
                  <a:spcPts val="0"/>
                </a:spcBef>
                <a:spcAft>
                  <a:spcPts val="0"/>
                </a:spcAft>
                <a:defRPr/>
              </a:pPr>
              <a:endParaRPr lang="zh-CN" altLang="en-US" sz="1000" kern="0" dirty="0">
                <a:solidFill>
                  <a:sysClr val="window" lastClr="FFFFFF"/>
                </a:solidFill>
                <a:latin typeface="Calibri" panose="020F0502020204030204"/>
                <a:ea typeface="微软雅黑" panose="020B0503020204020204" pitchFamily="34" charset="-122"/>
              </a:endParaRPr>
            </a:p>
          </p:txBody>
        </p:sp>
        <p:sp>
          <p:nvSpPr>
            <p:cNvPr id="44" name="椭圆 43"/>
            <p:cNvSpPr/>
            <p:nvPr/>
          </p:nvSpPr>
          <p:spPr>
            <a:xfrm>
              <a:off x="3225981" y="3039369"/>
              <a:ext cx="125408" cy="123825"/>
            </a:xfrm>
            <a:prstGeom prst="ellipse">
              <a:avLst/>
            </a:prstGeom>
            <a:solidFill>
              <a:schemeClr val="bg1">
                <a:lumMod val="85000"/>
              </a:schemeClr>
            </a:solidFill>
            <a:ln w="25400" cap="flat" cmpd="sng" algn="ctr">
              <a:noFill/>
              <a:prstDash val="solid"/>
            </a:ln>
            <a:effectLst/>
          </p:spPr>
          <p:txBody>
            <a:bodyPr lIns="68580" tIns="34290" rIns="68580" bIns="34290" anchor="ctr"/>
            <a:lstStyle/>
            <a:p>
              <a:pPr algn="ctr" fontAlgn="auto">
                <a:spcBef>
                  <a:spcPts val="0"/>
                </a:spcBef>
                <a:spcAft>
                  <a:spcPts val="0"/>
                </a:spcAft>
                <a:defRPr/>
              </a:pPr>
              <a:endParaRPr lang="zh-CN" altLang="en-US" sz="1000" kern="0" dirty="0">
                <a:solidFill>
                  <a:sysClr val="window" lastClr="FFFFFF"/>
                </a:solidFill>
                <a:latin typeface="Calibri" panose="020F0502020204030204"/>
                <a:ea typeface="微软雅黑" panose="020B0503020204020204" pitchFamily="34" charset="-122"/>
              </a:endParaRPr>
            </a:p>
          </p:txBody>
        </p:sp>
        <p:sp>
          <p:nvSpPr>
            <p:cNvPr id="45" name="圆角矩形 44"/>
            <p:cNvSpPr/>
            <p:nvPr/>
          </p:nvSpPr>
          <p:spPr>
            <a:xfrm>
              <a:off x="2078265" y="2712344"/>
              <a:ext cx="68259" cy="427037"/>
            </a:xfrm>
            <a:prstGeom prst="roundRect">
              <a:avLst>
                <a:gd name="adj" fmla="val 37195"/>
              </a:avLst>
            </a:prstGeom>
            <a:gradFill flip="none" rotWithShape="1">
              <a:gsLst>
                <a:gs pos="2083">
                  <a:sysClr val="window" lastClr="FFFFFF">
                    <a:lumMod val="85000"/>
                  </a:sysClr>
                </a:gs>
                <a:gs pos="9000">
                  <a:schemeClr val="tx1">
                    <a:lumMod val="50000"/>
                    <a:lumOff val="50000"/>
                  </a:schemeClr>
                </a:gs>
                <a:gs pos="75000">
                  <a:sysClr val="window" lastClr="FFFFFF">
                    <a:lumMod val="95000"/>
                  </a:sysClr>
                </a:gs>
                <a:gs pos="17000">
                  <a:sysClr val="window" lastClr="FFFFFF">
                    <a:lumMod val="85000"/>
                  </a:sysClr>
                </a:gs>
                <a:gs pos="100000">
                  <a:sysClr val="window" lastClr="FFFFFF"/>
                </a:gs>
                <a:gs pos="85000">
                  <a:schemeClr val="tx1">
                    <a:lumMod val="50000"/>
                    <a:lumOff val="50000"/>
                  </a:schemeClr>
                </a:gs>
              </a:gsLst>
              <a:lin ang="5400000" scaled="1"/>
              <a:tileRect/>
            </a:gradFill>
            <a:ln w="25400" cap="flat" cmpd="sng" algn="ctr">
              <a:noFill/>
              <a:prstDash val="solid"/>
            </a:ln>
            <a:effectLst/>
          </p:spPr>
          <p:txBody>
            <a:bodyPr lIns="68580" tIns="34290" rIns="68580" bIns="34290" anchor="ctr"/>
            <a:lstStyle/>
            <a:p>
              <a:pPr algn="ctr" fontAlgn="auto">
                <a:spcBef>
                  <a:spcPts val="0"/>
                </a:spcBef>
                <a:spcAft>
                  <a:spcPts val="0"/>
                </a:spcAft>
                <a:defRPr/>
              </a:pPr>
              <a:endParaRPr lang="zh-CN" altLang="en-US" sz="1000" kern="0" dirty="0">
                <a:solidFill>
                  <a:sysClr val="window" lastClr="FFFFFF"/>
                </a:solidFill>
                <a:latin typeface="Calibri" panose="020F0502020204030204"/>
                <a:ea typeface="微软雅黑" panose="020B0503020204020204" pitchFamily="34" charset="-122"/>
              </a:endParaRPr>
            </a:p>
          </p:txBody>
        </p:sp>
        <p:sp>
          <p:nvSpPr>
            <p:cNvPr id="46" name="圆角矩形 45"/>
            <p:cNvSpPr/>
            <p:nvPr/>
          </p:nvSpPr>
          <p:spPr>
            <a:xfrm>
              <a:off x="3251380" y="2712344"/>
              <a:ext cx="66672" cy="425450"/>
            </a:xfrm>
            <a:prstGeom prst="roundRect">
              <a:avLst>
                <a:gd name="adj" fmla="val 37195"/>
              </a:avLst>
            </a:prstGeom>
            <a:gradFill flip="none" rotWithShape="1">
              <a:gsLst>
                <a:gs pos="2083">
                  <a:sysClr val="window" lastClr="FFFFFF">
                    <a:lumMod val="85000"/>
                  </a:sysClr>
                </a:gs>
                <a:gs pos="9000">
                  <a:schemeClr val="tx1">
                    <a:lumMod val="50000"/>
                    <a:lumOff val="50000"/>
                  </a:schemeClr>
                </a:gs>
                <a:gs pos="75000">
                  <a:sysClr val="window" lastClr="FFFFFF">
                    <a:lumMod val="95000"/>
                  </a:sysClr>
                </a:gs>
                <a:gs pos="17000">
                  <a:sysClr val="window" lastClr="FFFFFF">
                    <a:lumMod val="85000"/>
                  </a:sysClr>
                </a:gs>
                <a:gs pos="100000">
                  <a:sysClr val="window" lastClr="FFFFFF"/>
                </a:gs>
                <a:gs pos="85000">
                  <a:schemeClr val="tx1">
                    <a:lumMod val="50000"/>
                    <a:lumOff val="50000"/>
                  </a:schemeClr>
                </a:gs>
              </a:gsLst>
              <a:lin ang="5400000" scaled="1"/>
              <a:tileRect/>
            </a:gradFill>
            <a:ln w="25400" cap="flat" cmpd="sng" algn="ctr">
              <a:noFill/>
              <a:prstDash val="solid"/>
            </a:ln>
            <a:effectLst/>
          </p:spPr>
          <p:txBody>
            <a:bodyPr lIns="68580" tIns="34290" rIns="68580" bIns="34290" anchor="ctr"/>
            <a:lstStyle/>
            <a:p>
              <a:pPr algn="ctr" fontAlgn="auto">
                <a:spcBef>
                  <a:spcPts val="0"/>
                </a:spcBef>
                <a:spcAft>
                  <a:spcPts val="0"/>
                </a:spcAft>
                <a:defRPr/>
              </a:pPr>
              <a:endParaRPr lang="zh-CN" altLang="en-US" sz="1000" kern="0" dirty="0">
                <a:solidFill>
                  <a:sysClr val="window" lastClr="FFFFFF"/>
                </a:solidFill>
                <a:latin typeface="Calibri" panose="020F0502020204030204"/>
                <a:ea typeface="微软雅黑" panose="020B0503020204020204" pitchFamily="34" charset="-122"/>
              </a:endParaRPr>
            </a:p>
          </p:txBody>
        </p:sp>
        <p:sp>
          <p:nvSpPr>
            <p:cNvPr id="47" name="矩形 46"/>
            <p:cNvSpPr/>
            <p:nvPr/>
          </p:nvSpPr>
          <p:spPr>
            <a:xfrm>
              <a:off x="1884598" y="3383856"/>
              <a:ext cx="1679507" cy="775597"/>
            </a:xfrm>
            <a:prstGeom prst="rect">
              <a:avLst/>
            </a:prstGeom>
          </p:spPr>
          <p:txBody>
            <a:bodyPr>
              <a:spAutoFit/>
            </a:bodyPr>
            <a:lstStyle/>
            <a:p>
              <a:pPr algn="ctr" fontAlgn="auto">
                <a:spcBef>
                  <a:spcPts val="0"/>
                </a:spcBef>
                <a:spcAft>
                  <a:spcPts val="0"/>
                </a:spcAft>
                <a:defRPr/>
              </a:pPr>
              <a:r>
                <a:rPr lang="zh-CN" altLang="en-US" sz="800" kern="0" dirty="0">
                  <a:solidFill>
                    <a:sysClr val="window" lastClr="FFFFFF"/>
                  </a:solidFill>
                  <a:latin typeface="幼圆" panose="02010509060101010101" pitchFamily="49" charset="-122"/>
                  <a:ea typeface="幼圆" panose="02010509060101010101" pitchFamily="49" charset="-122"/>
                </a:rPr>
                <a:t>此处输入文本</a:t>
              </a:r>
              <a:endParaRPr lang="en-US" altLang="zh-CN" sz="1000" kern="0" dirty="0">
                <a:solidFill>
                  <a:sysClr val="window" lastClr="FFFFFF"/>
                </a:solidFill>
                <a:latin typeface="幼圆" panose="02010509060101010101" pitchFamily="49" charset="-122"/>
                <a:ea typeface="幼圆" panose="02010509060101010101" pitchFamily="49" charset="-122"/>
              </a:endParaRPr>
            </a:p>
            <a:p>
              <a:pPr algn="ctr" fontAlgn="auto">
                <a:spcBef>
                  <a:spcPts val="0"/>
                </a:spcBef>
                <a:spcAft>
                  <a:spcPts val="0"/>
                </a:spcAft>
                <a:defRPr/>
              </a:pPr>
              <a:r>
                <a:rPr lang="zh-CN" altLang="en-US" sz="800" kern="0" dirty="0">
                  <a:solidFill>
                    <a:sysClr val="window" lastClr="FFFFFF"/>
                  </a:solidFill>
                  <a:latin typeface="幼圆" panose="02010509060101010101" pitchFamily="49" charset="-122"/>
                  <a:ea typeface="幼圆" panose="02010509060101010101" pitchFamily="49" charset="-122"/>
                </a:rPr>
                <a:t>此处输入文本</a:t>
              </a:r>
              <a:endParaRPr lang="en-US" altLang="zh-CN" sz="1000" kern="0" dirty="0">
                <a:solidFill>
                  <a:sysClr val="window" lastClr="FFFFFF"/>
                </a:solidFill>
                <a:latin typeface="幼圆" panose="02010509060101010101" pitchFamily="49" charset="-122"/>
                <a:ea typeface="幼圆" panose="02010509060101010101" pitchFamily="49" charset="-122"/>
              </a:endParaRPr>
            </a:p>
            <a:p>
              <a:pPr algn="ctr" fontAlgn="auto">
                <a:spcBef>
                  <a:spcPts val="0"/>
                </a:spcBef>
                <a:spcAft>
                  <a:spcPts val="0"/>
                </a:spcAft>
                <a:defRPr/>
              </a:pPr>
              <a:r>
                <a:rPr lang="zh-CN" altLang="en-US" sz="800" kern="0" dirty="0">
                  <a:solidFill>
                    <a:sysClr val="window" lastClr="FFFFFF"/>
                  </a:solidFill>
                  <a:latin typeface="幼圆" panose="02010509060101010101" pitchFamily="49" charset="-122"/>
                  <a:ea typeface="幼圆" panose="02010509060101010101" pitchFamily="49" charset="-122"/>
                </a:rPr>
                <a:t>此处输入文本</a:t>
              </a:r>
              <a:endParaRPr lang="en-US" altLang="zh-CN" sz="1000" kern="0" dirty="0">
                <a:solidFill>
                  <a:sysClr val="window" lastClr="FFFFFF"/>
                </a:solidFill>
                <a:latin typeface="幼圆" panose="02010509060101010101" pitchFamily="49" charset="-122"/>
                <a:ea typeface="幼圆" panose="02010509060101010101" pitchFamily="49" charset="-122"/>
              </a:endParaRPr>
            </a:p>
          </p:txBody>
        </p:sp>
      </p:grpSp>
      <p:grpSp>
        <p:nvGrpSpPr>
          <p:cNvPr id="48" name="组合 47"/>
          <p:cNvGrpSpPr/>
          <p:nvPr/>
        </p:nvGrpSpPr>
        <p:grpSpPr bwMode="auto">
          <a:xfrm>
            <a:off x="6536478" y="2201824"/>
            <a:ext cx="1203874" cy="1863044"/>
            <a:chOff x="1876660" y="2331344"/>
            <a:chExt cx="1687445" cy="2608262"/>
          </a:xfrm>
        </p:grpSpPr>
        <p:sp>
          <p:nvSpPr>
            <p:cNvPr id="49" name="任意多边形 48"/>
            <p:cNvSpPr/>
            <p:nvPr/>
          </p:nvSpPr>
          <p:spPr>
            <a:xfrm>
              <a:off x="1876660" y="2934594"/>
              <a:ext cx="1654175" cy="2005012"/>
            </a:xfrm>
            <a:custGeom>
              <a:avLst/>
              <a:gdLst>
                <a:gd name="connsiteX0" fmla="*/ 0 w 1782198"/>
                <a:gd name="connsiteY0" fmla="*/ 0 h 2160240"/>
                <a:gd name="connsiteX1" fmla="*/ 1782198 w 1782198"/>
                <a:gd name="connsiteY1" fmla="*/ 0 h 2160240"/>
                <a:gd name="connsiteX2" fmla="*/ 1782198 w 1782198"/>
                <a:gd name="connsiteY2" fmla="*/ 1863201 h 2160240"/>
                <a:gd name="connsiteX3" fmla="*/ 1485159 w 1782198"/>
                <a:gd name="connsiteY3" fmla="*/ 2160240 h 2160240"/>
                <a:gd name="connsiteX4" fmla="*/ 297039 w 1782198"/>
                <a:gd name="connsiteY4" fmla="*/ 2160240 h 2160240"/>
                <a:gd name="connsiteX5" fmla="*/ 0 w 1782198"/>
                <a:gd name="connsiteY5" fmla="*/ 1863201 h 216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2198" h="2160240">
                  <a:moveTo>
                    <a:pt x="0" y="0"/>
                  </a:moveTo>
                  <a:lnTo>
                    <a:pt x="1782198" y="0"/>
                  </a:lnTo>
                  <a:lnTo>
                    <a:pt x="1782198" y="1863201"/>
                  </a:lnTo>
                  <a:cubicBezTo>
                    <a:pt x="1782198" y="2027251"/>
                    <a:pt x="1649209" y="2160240"/>
                    <a:pt x="1485159" y="2160240"/>
                  </a:cubicBezTo>
                  <a:lnTo>
                    <a:pt x="297039" y="2160240"/>
                  </a:lnTo>
                  <a:cubicBezTo>
                    <a:pt x="132989" y="2160240"/>
                    <a:pt x="0" y="2027251"/>
                    <a:pt x="0" y="1863201"/>
                  </a:cubicBezTo>
                  <a:close/>
                </a:path>
              </a:pathLst>
            </a:custGeom>
            <a:solidFill>
              <a:srgbClr val="074AA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tLang="zh-CN" sz="1000" kern="0" dirty="0">
                <a:solidFill>
                  <a:sysClr val="window" lastClr="FFFFFF"/>
                </a:solidFill>
                <a:latin typeface="幼圆" panose="02010509060101010101" pitchFamily="49" charset="-122"/>
                <a:ea typeface="幼圆" panose="02010509060101010101" pitchFamily="49" charset="-122"/>
              </a:endParaRPr>
            </a:p>
          </p:txBody>
        </p:sp>
        <p:sp>
          <p:nvSpPr>
            <p:cNvPr id="50" name="同侧圆角矩形 49"/>
            <p:cNvSpPr/>
            <p:nvPr/>
          </p:nvSpPr>
          <p:spPr>
            <a:xfrm>
              <a:off x="1876660" y="2331344"/>
              <a:ext cx="1654175" cy="601662"/>
            </a:xfrm>
            <a:prstGeom prst="round2SameRect">
              <a:avLst/>
            </a:prstGeom>
            <a:solidFill>
              <a:schemeClr val="bg1">
                <a:lumMod val="95000"/>
              </a:schemeClr>
            </a:solidFill>
            <a:ln w="3175" cap="flat" cmpd="sng" algn="ctr">
              <a:solidFill>
                <a:srgbClr val="074AA1"/>
              </a:solidFill>
              <a:prstDash val="solid"/>
            </a:ln>
            <a:effectLst/>
          </p:spPr>
          <p:txBody>
            <a:bodyPr anchor="ctr"/>
            <a:lstStyle/>
            <a:p>
              <a:pPr algn="ctr" fontAlgn="auto">
                <a:spcBef>
                  <a:spcPts val="0"/>
                </a:spcBef>
                <a:spcAft>
                  <a:spcPts val="0"/>
                </a:spcAft>
                <a:defRPr/>
              </a:pPr>
              <a:r>
                <a:rPr lang="en-US" altLang="zh-CN" sz="2100" kern="0" dirty="0">
                  <a:solidFill>
                    <a:srgbClr val="074AA1"/>
                  </a:solidFill>
                  <a:latin typeface="Broadway" panose="04040905080B02020502" pitchFamily="82" charset="0"/>
                  <a:ea typeface="微软雅黑" panose="020B0503020204020204" pitchFamily="34" charset="-122"/>
                </a:rPr>
                <a:t>05</a:t>
              </a:r>
              <a:endParaRPr lang="zh-CN" altLang="en-US" sz="2300" kern="0" dirty="0">
                <a:solidFill>
                  <a:srgbClr val="074AA1"/>
                </a:solidFill>
                <a:latin typeface="Broadway" panose="04040905080B02020502" pitchFamily="82" charset="0"/>
                <a:ea typeface="微软雅黑" panose="020B0503020204020204" pitchFamily="34" charset="-122"/>
              </a:endParaRPr>
            </a:p>
          </p:txBody>
        </p:sp>
        <p:sp>
          <p:nvSpPr>
            <p:cNvPr id="51" name="椭圆 50"/>
            <p:cNvSpPr/>
            <p:nvPr/>
          </p:nvSpPr>
          <p:spPr>
            <a:xfrm>
              <a:off x="2054453" y="2683769"/>
              <a:ext cx="125408" cy="125412"/>
            </a:xfrm>
            <a:prstGeom prst="ellipse">
              <a:avLst/>
            </a:prstGeom>
            <a:solidFill>
              <a:schemeClr val="bg1">
                <a:lumMod val="75000"/>
              </a:schemeClr>
            </a:solidFill>
            <a:ln w="25400" cap="flat" cmpd="sng" algn="ctr">
              <a:noFill/>
              <a:prstDash val="solid"/>
            </a:ln>
            <a:effectLst/>
          </p:spPr>
          <p:txBody>
            <a:bodyPr lIns="68580" tIns="34290" rIns="68580" bIns="34290" anchor="ctr"/>
            <a:lstStyle/>
            <a:p>
              <a:pPr algn="ctr" fontAlgn="auto">
                <a:spcBef>
                  <a:spcPts val="0"/>
                </a:spcBef>
                <a:spcAft>
                  <a:spcPts val="0"/>
                </a:spcAft>
                <a:defRPr/>
              </a:pPr>
              <a:endParaRPr lang="zh-CN" altLang="en-US" sz="1000" kern="0" dirty="0">
                <a:solidFill>
                  <a:sysClr val="window" lastClr="FFFFFF"/>
                </a:solidFill>
                <a:latin typeface="Calibri" panose="020F0502020204030204"/>
                <a:ea typeface="微软雅黑" panose="020B0503020204020204" pitchFamily="34" charset="-122"/>
              </a:endParaRPr>
            </a:p>
          </p:txBody>
        </p:sp>
        <p:sp>
          <p:nvSpPr>
            <p:cNvPr id="52" name="椭圆 51"/>
            <p:cNvSpPr/>
            <p:nvPr/>
          </p:nvSpPr>
          <p:spPr>
            <a:xfrm>
              <a:off x="3230743" y="2671069"/>
              <a:ext cx="125407" cy="125412"/>
            </a:xfrm>
            <a:prstGeom prst="ellipse">
              <a:avLst/>
            </a:prstGeom>
            <a:solidFill>
              <a:schemeClr val="bg1">
                <a:lumMod val="85000"/>
              </a:schemeClr>
            </a:solidFill>
            <a:ln w="25400" cap="flat" cmpd="sng" algn="ctr">
              <a:noFill/>
              <a:prstDash val="solid"/>
            </a:ln>
            <a:effectLst/>
          </p:spPr>
          <p:txBody>
            <a:bodyPr lIns="68580" tIns="34290" rIns="68580" bIns="34290" anchor="ctr"/>
            <a:lstStyle/>
            <a:p>
              <a:pPr algn="ctr" fontAlgn="auto">
                <a:spcBef>
                  <a:spcPts val="0"/>
                </a:spcBef>
                <a:spcAft>
                  <a:spcPts val="0"/>
                </a:spcAft>
                <a:defRPr/>
              </a:pPr>
              <a:endParaRPr lang="zh-CN" altLang="en-US" sz="1000" kern="0" dirty="0">
                <a:solidFill>
                  <a:sysClr val="window" lastClr="FFFFFF"/>
                </a:solidFill>
                <a:latin typeface="Calibri" panose="020F0502020204030204"/>
                <a:ea typeface="微软雅黑" panose="020B0503020204020204" pitchFamily="34" charset="-122"/>
              </a:endParaRPr>
            </a:p>
          </p:txBody>
        </p:sp>
        <p:sp>
          <p:nvSpPr>
            <p:cNvPr id="53" name="椭圆 52"/>
            <p:cNvSpPr/>
            <p:nvPr/>
          </p:nvSpPr>
          <p:spPr>
            <a:xfrm>
              <a:off x="2049691" y="3050481"/>
              <a:ext cx="125407" cy="125413"/>
            </a:xfrm>
            <a:prstGeom prst="ellipse">
              <a:avLst/>
            </a:prstGeom>
            <a:solidFill>
              <a:schemeClr val="bg1">
                <a:lumMod val="85000"/>
              </a:schemeClr>
            </a:solidFill>
            <a:ln w="25400" cap="flat" cmpd="sng" algn="ctr">
              <a:noFill/>
              <a:prstDash val="solid"/>
            </a:ln>
            <a:effectLst/>
          </p:spPr>
          <p:txBody>
            <a:bodyPr lIns="68580" tIns="34290" rIns="68580" bIns="34290" anchor="ctr"/>
            <a:lstStyle/>
            <a:p>
              <a:pPr algn="ctr" fontAlgn="auto">
                <a:spcBef>
                  <a:spcPts val="0"/>
                </a:spcBef>
                <a:spcAft>
                  <a:spcPts val="0"/>
                </a:spcAft>
                <a:defRPr/>
              </a:pPr>
              <a:endParaRPr lang="zh-CN" altLang="en-US" sz="1000" kern="0" dirty="0">
                <a:solidFill>
                  <a:sysClr val="window" lastClr="FFFFFF"/>
                </a:solidFill>
                <a:latin typeface="Calibri" panose="020F0502020204030204"/>
                <a:ea typeface="微软雅黑" panose="020B0503020204020204" pitchFamily="34" charset="-122"/>
              </a:endParaRPr>
            </a:p>
          </p:txBody>
        </p:sp>
        <p:sp>
          <p:nvSpPr>
            <p:cNvPr id="54" name="椭圆 53"/>
            <p:cNvSpPr/>
            <p:nvPr/>
          </p:nvSpPr>
          <p:spPr>
            <a:xfrm>
              <a:off x="3225981" y="3039369"/>
              <a:ext cx="125408" cy="123825"/>
            </a:xfrm>
            <a:prstGeom prst="ellipse">
              <a:avLst/>
            </a:prstGeom>
            <a:solidFill>
              <a:schemeClr val="bg1">
                <a:lumMod val="85000"/>
              </a:schemeClr>
            </a:solidFill>
            <a:ln w="25400" cap="flat" cmpd="sng" algn="ctr">
              <a:noFill/>
              <a:prstDash val="solid"/>
            </a:ln>
            <a:effectLst/>
          </p:spPr>
          <p:txBody>
            <a:bodyPr lIns="68580" tIns="34290" rIns="68580" bIns="34290" anchor="ctr"/>
            <a:lstStyle/>
            <a:p>
              <a:pPr algn="ctr" fontAlgn="auto">
                <a:spcBef>
                  <a:spcPts val="0"/>
                </a:spcBef>
                <a:spcAft>
                  <a:spcPts val="0"/>
                </a:spcAft>
                <a:defRPr/>
              </a:pPr>
              <a:endParaRPr lang="zh-CN" altLang="en-US" sz="1000" kern="0" dirty="0">
                <a:solidFill>
                  <a:sysClr val="window" lastClr="FFFFFF"/>
                </a:solidFill>
                <a:latin typeface="Calibri" panose="020F0502020204030204"/>
                <a:ea typeface="微软雅黑" panose="020B0503020204020204" pitchFamily="34" charset="-122"/>
              </a:endParaRPr>
            </a:p>
          </p:txBody>
        </p:sp>
        <p:sp>
          <p:nvSpPr>
            <p:cNvPr id="55" name="圆角矩形 54"/>
            <p:cNvSpPr/>
            <p:nvPr/>
          </p:nvSpPr>
          <p:spPr>
            <a:xfrm>
              <a:off x="2078265" y="2712344"/>
              <a:ext cx="68259" cy="427037"/>
            </a:xfrm>
            <a:prstGeom prst="roundRect">
              <a:avLst>
                <a:gd name="adj" fmla="val 37195"/>
              </a:avLst>
            </a:prstGeom>
            <a:gradFill flip="none" rotWithShape="1">
              <a:gsLst>
                <a:gs pos="2083">
                  <a:sysClr val="window" lastClr="FFFFFF">
                    <a:lumMod val="85000"/>
                  </a:sysClr>
                </a:gs>
                <a:gs pos="9000">
                  <a:schemeClr val="tx1">
                    <a:lumMod val="50000"/>
                    <a:lumOff val="50000"/>
                  </a:schemeClr>
                </a:gs>
                <a:gs pos="75000">
                  <a:sysClr val="window" lastClr="FFFFFF">
                    <a:lumMod val="95000"/>
                  </a:sysClr>
                </a:gs>
                <a:gs pos="17000">
                  <a:sysClr val="window" lastClr="FFFFFF">
                    <a:lumMod val="85000"/>
                  </a:sysClr>
                </a:gs>
                <a:gs pos="100000">
                  <a:sysClr val="window" lastClr="FFFFFF"/>
                </a:gs>
                <a:gs pos="85000">
                  <a:schemeClr val="tx1">
                    <a:lumMod val="50000"/>
                    <a:lumOff val="50000"/>
                  </a:schemeClr>
                </a:gs>
              </a:gsLst>
              <a:lin ang="5400000" scaled="1"/>
              <a:tileRect/>
            </a:gradFill>
            <a:ln w="25400" cap="flat" cmpd="sng" algn="ctr">
              <a:noFill/>
              <a:prstDash val="solid"/>
            </a:ln>
            <a:effectLst/>
          </p:spPr>
          <p:txBody>
            <a:bodyPr lIns="68580" tIns="34290" rIns="68580" bIns="34290" anchor="ctr"/>
            <a:lstStyle/>
            <a:p>
              <a:pPr algn="ctr" fontAlgn="auto">
                <a:spcBef>
                  <a:spcPts val="0"/>
                </a:spcBef>
                <a:spcAft>
                  <a:spcPts val="0"/>
                </a:spcAft>
                <a:defRPr/>
              </a:pPr>
              <a:endParaRPr lang="zh-CN" altLang="en-US" sz="1000" kern="0" dirty="0">
                <a:solidFill>
                  <a:sysClr val="window" lastClr="FFFFFF"/>
                </a:solidFill>
                <a:latin typeface="Calibri" panose="020F0502020204030204"/>
                <a:ea typeface="微软雅黑" panose="020B0503020204020204" pitchFamily="34" charset="-122"/>
              </a:endParaRPr>
            </a:p>
          </p:txBody>
        </p:sp>
        <p:sp>
          <p:nvSpPr>
            <p:cNvPr id="56" name="圆角矩形 55"/>
            <p:cNvSpPr/>
            <p:nvPr/>
          </p:nvSpPr>
          <p:spPr>
            <a:xfrm>
              <a:off x="3251380" y="2712344"/>
              <a:ext cx="66672" cy="425450"/>
            </a:xfrm>
            <a:prstGeom prst="roundRect">
              <a:avLst>
                <a:gd name="adj" fmla="val 37195"/>
              </a:avLst>
            </a:prstGeom>
            <a:gradFill flip="none" rotWithShape="1">
              <a:gsLst>
                <a:gs pos="2083">
                  <a:sysClr val="window" lastClr="FFFFFF">
                    <a:lumMod val="85000"/>
                  </a:sysClr>
                </a:gs>
                <a:gs pos="9000">
                  <a:schemeClr val="tx1">
                    <a:lumMod val="50000"/>
                    <a:lumOff val="50000"/>
                  </a:schemeClr>
                </a:gs>
                <a:gs pos="75000">
                  <a:sysClr val="window" lastClr="FFFFFF">
                    <a:lumMod val="95000"/>
                  </a:sysClr>
                </a:gs>
                <a:gs pos="17000">
                  <a:sysClr val="window" lastClr="FFFFFF">
                    <a:lumMod val="85000"/>
                  </a:sysClr>
                </a:gs>
                <a:gs pos="100000">
                  <a:sysClr val="window" lastClr="FFFFFF"/>
                </a:gs>
                <a:gs pos="85000">
                  <a:schemeClr val="tx1">
                    <a:lumMod val="50000"/>
                    <a:lumOff val="50000"/>
                  </a:schemeClr>
                </a:gs>
              </a:gsLst>
              <a:lin ang="5400000" scaled="1"/>
              <a:tileRect/>
            </a:gradFill>
            <a:ln w="25400" cap="flat" cmpd="sng" algn="ctr">
              <a:noFill/>
              <a:prstDash val="solid"/>
            </a:ln>
            <a:effectLst/>
          </p:spPr>
          <p:txBody>
            <a:bodyPr lIns="68580" tIns="34290" rIns="68580" bIns="34290" anchor="ctr"/>
            <a:lstStyle/>
            <a:p>
              <a:pPr algn="ctr" fontAlgn="auto">
                <a:spcBef>
                  <a:spcPts val="0"/>
                </a:spcBef>
                <a:spcAft>
                  <a:spcPts val="0"/>
                </a:spcAft>
                <a:defRPr/>
              </a:pPr>
              <a:endParaRPr lang="zh-CN" altLang="en-US" sz="1000" kern="0" dirty="0">
                <a:solidFill>
                  <a:sysClr val="window" lastClr="FFFFFF"/>
                </a:solidFill>
                <a:latin typeface="Calibri" panose="020F0502020204030204"/>
                <a:ea typeface="微软雅黑" panose="020B0503020204020204" pitchFamily="34" charset="-122"/>
              </a:endParaRPr>
            </a:p>
          </p:txBody>
        </p:sp>
        <p:sp>
          <p:nvSpPr>
            <p:cNvPr id="57" name="矩形 56"/>
            <p:cNvSpPr/>
            <p:nvPr/>
          </p:nvSpPr>
          <p:spPr>
            <a:xfrm>
              <a:off x="1884598" y="3383856"/>
              <a:ext cx="1679507" cy="775597"/>
            </a:xfrm>
            <a:prstGeom prst="rect">
              <a:avLst/>
            </a:prstGeom>
          </p:spPr>
          <p:txBody>
            <a:bodyPr>
              <a:spAutoFit/>
            </a:bodyPr>
            <a:lstStyle/>
            <a:p>
              <a:pPr algn="ctr" fontAlgn="auto">
                <a:spcBef>
                  <a:spcPts val="0"/>
                </a:spcBef>
                <a:spcAft>
                  <a:spcPts val="0"/>
                </a:spcAft>
                <a:defRPr/>
              </a:pPr>
              <a:r>
                <a:rPr lang="zh-CN" altLang="en-US" sz="800" kern="0" dirty="0">
                  <a:solidFill>
                    <a:sysClr val="window" lastClr="FFFFFF"/>
                  </a:solidFill>
                  <a:latin typeface="幼圆" panose="02010509060101010101" pitchFamily="49" charset="-122"/>
                  <a:ea typeface="幼圆" panose="02010509060101010101" pitchFamily="49" charset="-122"/>
                </a:rPr>
                <a:t>此处输入文本</a:t>
              </a:r>
              <a:endParaRPr lang="en-US" altLang="zh-CN" sz="1000" kern="0" dirty="0">
                <a:solidFill>
                  <a:sysClr val="window" lastClr="FFFFFF"/>
                </a:solidFill>
                <a:latin typeface="幼圆" panose="02010509060101010101" pitchFamily="49" charset="-122"/>
                <a:ea typeface="幼圆" panose="02010509060101010101" pitchFamily="49" charset="-122"/>
              </a:endParaRPr>
            </a:p>
            <a:p>
              <a:pPr algn="ctr" fontAlgn="auto">
                <a:spcBef>
                  <a:spcPts val="0"/>
                </a:spcBef>
                <a:spcAft>
                  <a:spcPts val="0"/>
                </a:spcAft>
                <a:defRPr/>
              </a:pPr>
              <a:r>
                <a:rPr lang="zh-CN" altLang="en-US" sz="800" kern="0" dirty="0">
                  <a:solidFill>
                    <a:sysClr val="window" lastClr="FFFFFF"/>
                  </a:solidFill>
                  <a:latin typeface="幼圆" panose="02010509060101010101" pitchFamily="49" charset="-122"/>
                  <a:ea typeface="幼圆" panose="02010509060101010101" pitchFamily="49" charset="-122"/>
                </a:rPr>
                <a:t>此处输入文本</a:t>
              </a:r>
              <a:endParaRPr lang="en-US" altLang="zh-CN" sz="1000" kern="0" dirty="0">
                <a:solidFill>
                  <a:sysClr val="window" lastClr="FFFFFF"/>
                </a:solidFill>
                <a:latin typeface="幼圆" panose="02010509060101010101" pitchFamily="49" charset="-122"/>
                <a:ea typeface="幼圆" panose="02010509060101010101" pitchFamily="49" charset="-122"/>
              </a:endParaRPr>
            </a:p>
            <a:p>
              <a:pPr algn="ctr" fontAlgn="auto">
                <a:spcBef>
                  <a:spcPts val="0"/>
                </a:spcBef>
                <a:spcAft>
                  <a:spcPts val="0"/>
                </a:spcAft>
                <a:defRPr/>
              </a:pPr>
              <a:r>
                <a:rPr lang="zh-CN" altLang="en-US" sz="800" kern="0" dirty="0">
                  <a:solidFill>
                    <a:sysClr val="window" lastClr="FFFFFF"/>
                  </a:solidFill>
                  <a:latin typeface="幼圆" panose="02010509060101010101" pitchFamily="49" charset="-122"/>
                  <a:ea typeface="幼圆" panose="02010509060101010101" pitchFamily="49" charset="-122"/>
                </a:rPr>
                <a:t>此处输入文本</a:t>
              </a:r>
              <a:endParaRPr lang="en-US" altLang="zh-CN" sz="1000" kern="0" dirty="0">
                <a:solidFill>
                  <a:sysClr val="window" lastClr="FFFFFF"/>
                </a:solidFill>
                <a:latin typeface="幼圆" panose="02010509060101010101" pitchFamily="49" charset="-122"/>
                <a:ea typeface="幼圆" panose="02010509060101010101" pitchFamily="49" charset="-122"/>
              </a:endParaRPr>
            </a:p>
          </p:txBody>
        </p:sp>
      </p:grpSp>
      <p:grpSp>
        <p:nvGrpSpPr>
          <p:cNvPr id="58" name="组合 69"/>
          <p:cNvGrpSpPr/>
          <p:nvPr/>
        </p:nvGrpSpPr>
        <p:grpSpPr bwMode="auto">
          <a:xfrm>
            <a:off x="1236109" y="1347614"/>
            <a:ext cx="476250" cy="479425"/>
            <a:chOff x="758797" y="1504730"/>
            <a:chExt cx="405000" cy="405000"/>
          </a:xfrm>
        </p:grpSpPr>
        <p:sp>
          <p:nvSpPr>
            <p:cNvPr id="59" name="矩形 58"/>
            <p:cNvSpPr/>
            <p:nvPr/>
          </p:nvSpPr>
          <p:spPr>
            <a:xfrm>
              <a:off x="758797" y="1504730"/>
              <a:ext cx="405000" cy="405000"/>
            </a:xfrm>
            <a:prstGeom prst="rect">
              <a:avLst/>
            </a:prstGeom>
            <a:solidFill>
              <a:srgbClr val="074AA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defRPr/>
              </a:pPr>
              <a:endParaRPr lang="zh-CN" altLang="en-US">
                <a:solidFill>
                  <a:schemeClr val="tx1">
                    <a:lumMod val="75000"/>
                    <a:lumOff val="25000"/>
                  </a:schemeClr>
                </a:solidFill>
              </a:endParaRPr>
            </a:p>
          </p:txBody>
        </p:sp>
        <p:sp>
          <p:nvSpPr>
            <p:cNvPr id="60" name="Freeform 34"/>
            <p:cNvSpPr>
              <a:spLocks noChangeAspect="1" noEditPoints="1"/>
            </p:cNvSpPr>
            <p:nvPr/>
          </p:nvSpPr>
          <p:spPr bwMode="auto">
            <a:xfrm>
              <a:off x="881647" y="1573124"/>
              <a:ext cx="159300" cy="268212"/>
            </a:xfrm>
            <a:custGeom>
              <a:avLst/>
              <a:gdLst>
                <a:gd name="T0" fmla="*/ 203 w 203"/>
                <a:gd name="T1" fmla="*/ 179 h 340"/>
                <a:gd name="T2" fmla="*/ 104 w 203"/>
                <a:gd name="T3" fmla="*/ 179 h 340"/>
                <a:gd name="T4" fmla="*/ 191 w 203"/>
                <a:gd name="T5" fmla="*/ 80 h 340"/>
                <a:gd name="T6" fmla="*/ 123 w 203"/>
                <a:gd name="T7" fmla="*/ 80 h 340"/>
                <a:gd name="T8" fmla="*/ 123 w 203"/>
                <a:gd name="T9" fmla="*/ 0 h 340"/>
                <a:gd name="T10" fmla="*/ 79 w 203"/>
                <a:gd name="T11" fmla="*/ 0 h 340"/>
                <a:gd name="T12" fmla="*/ 79 w 203"/>
                <a:gd name="T13" fmla="*/ 80 h 340"/>
                <a:gd name="T14" fmla="*/ 11 w 203"/>
                <a:gd name="T15" fmla="*/ 80 h 340"/>
                <a:gd name="T16" fmla="*/ 98 w 203"/>
                <a:gd name="T17" fmla="*/ 179 h 340"/>
                <a:gd name="T18" fmla="*/ 0 w 203"/>
                <a:gd name="T19" fmla="*/ 179 h 340"/>
                <a:gd name="T20" fmla="*/ 0 w 203"/>
                <a:gd name="T21" fmla="*/ 317 h 340"/>
                <a:gd name="T22" fmla="*/ 87 w 203"/>
                <a:gd name="T23" fmla="*/ 317 h 340"/>
                <a:gd name="T24" fmla="*/ 64 w 203"/>
                <a:gd name="T25" fmla="*/ 340 h 340"/>
                <a:gd name="T26" fmla="*/ 140 w 203"/>
                <a:gd name="T27" fmla="*/ 340 h 340"/>
                <a:gd name="T28" fmla="*/ 116 w 203"/>
                <a:gd name="T29" fmla="*/ 317 h 340"/>
                <a:gd name="T30" fmla="*/ 203 w 203"/>
                <a:gd name="T31" fmla="*/ 317 h 340"/>
                <a:gd name="T32" fmla="*/ 203 w 203"/>
                <a:gd name="T33" fmla="*/ 179 h 340"/>
                <a:gd name="T34" fmla="*/ 178 w 203"/>
                <a:gd name="T35" fmla="*/ 293 h 340"/>
                <a:gd name="T36" fmla="*/ 26 w 203"/>
                <a:gd name="T37" fmla="*/ 293 h 340"/>
                <a:gd name="T38" fmla="*/ 26 w 203"/>
                <a:gd name="T39" fmla="*/ 204 h 340"/>
                <a:gd name="T40" fmla="*/ 178 w 203"/>
                <a:gd name="T41" fmla="*/ 204 h 340"/>
                <a:gd name="T42" fmla="*/ 178 w 203"/>
                <a:gd name="T43" fmla="*/ 293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3" h="340">
                  <a:moveTo>
                    <a:pt x="203" y="179"/>
                  </a:moveTo>
                  <a:lnTo>
                    <a:pt x="104" y="179"/>
                  </a:lnTo>
                  <a:lnTo>
                    <a:pt x="191" y="80"/>
                  </a:lnTo>
                  <a:lnTo>
                    <a:pt x="123" y="80"/>
                  </a:lnTo>
                  <a:lnTo>
                    <a:pt x="123" y="0"/>
                  </a:lnTo>
                  <a:lnTo>
                    <a:pt x="79" y="0"/>
                  </a:lnTo>
                  <a:lnTo>
                    <a:pt x="79" y="80"/>
                  </a:lnTo>
                  <a:lnTo>
                    <a:pt x="11" y="80"/>
                  </a:lnTo>
                  <a:lnTo>
                    <a:pt x="98" y="179"/>
                  </a:lnTo>
                  <a:lnTo>
                    <a:pt x="0" y="179"/>
                  </a:lnTo>
                  <a:lnTo>
                    <a:pt x="0" y="317"/>
                  </a:lnTo>
                  <a:lnTo>
                    <a:pt x="87" y="317"/>
                  </a:lnTo>
                  <a:lnTo>
                    <a:pt x="64" y="340"/>
                  </a:lnTo>
                  <a:lnTo>
                    <a:pt x="140" y="340"/>
                  </a:lnTo>
                  <a:lnTo>
                    <a:pt x="116" y="317"/>
                  </a:lnTo>
                  <a:lnTo>
                    <a:pt x="203" y="317"/>
                  </a:lnTo>
                  <a:lnTo>
                    <a:pt x="203" y="179"/>
                  </a:lnTo>
                  <a:close/>
                  <a:moveTo>
                    <a:pt x="178" y="293"/>
                  </a:moveTo>
                  <a:lnTo>
                    <a:pt x="26" y="293"/>
                  </a:lnTo>
                  <a:lnTo>
                    <a:pt x="26" y="204"/>
                  </a:lnTo>
                  <a:lnTo>
                    <a:pt x="178" y="204"/>
                  </a:lnTo>
                  <a:lnTo>
                    <a:pt x="178" y="293"/>
                  </a:lnTo>
                  <a:close/>
                </a:path>
              </a:pathLst>
            </a:custGeom>
            <a:solidFill>
              <a:schemeClr val="bg1"/>
            </a:solidFill>
            <a:ln>
              <a:noFill/>
            </a:ln>
          </p:spPr>
          <p:txBody>
            <a:bodyPr lIns="68580" tIns="34290" rIns="68580" bIns="34290"/>
            <a:lstStyle/>
            <a:p>
              <a:pPr>
                <a:defRPr/>
              </a:pPr>
              <a:endParaRPr lang="zh-CN" altLang="en-US">
                <a:solidFill>
                  <a:schemeClr val="tx1">
                    <a:lumMod val="75000"/>
                    <a:lumOff val="25000"/>
                  </a:schemeClr>
                </a:solidFill>
              </a:endParaRPr>
            </a:p>
          </p:txBody>
        </p:sp>
      </p:grpSp>
      <p:sp>
        <p:nvSpPr>
          <p:cNvPr id="61" name="矩形 60"/>
          <p:cNvSpPr/>
          <p:nvPr/>
        </p:nvSpPr>
        <p:spPr>
          <a:xfrm>
            <a:off x="1712360" y="1325587"/>
            <a:ext cx="5926863" cy="484748"/>
          </a:xfrm>
          <a:prstGeom prst="rect">
            <a:avLst/>
          </a:prstGeom>
        </p:spPr>
        <p:txBody>
          <a:bodyPr wrap="square" lIns="68580" tIns="34290" rIns="68580" bIns="34290">
            <a:spAutoFit/>
          </a:bodyPr>
          <a:lstStyle/>
          <a:p>
            <a:pPr>
              <a:spcBef>
                <a:spcPts val="840"/>
              </a:spcBef>
              <a:spcAft>
                <a:spcPts val="840"/>
              </a:spcAft>
            </a:pPr>
            <a:r>
              <a:rPr lang="zh-CN" altLang="en-US" sz="800" b="1"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到此处请在此处或者复制您的文本粘贴到此处请在此处。或者复制您的文本粘贴到此处请在此处或者复制您的文本粘贴到此处请在此处</a:t>
            </a:r>
            <a:endParaRPr lang="en-US" altLang="zh-CN" sz="9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6*min(max(#ppt_w*#ppt_h,.3),1)-7.4)/-.7*#ppt_w"/>
                                          </p:val>
                                        </p:tav>
                                        <p:tav tm="100000">
                                          <p:val>
                                            <p:strVal val="#ppt_w"/>
                                          </p:val>
                                        </p:tav>
                                      </p:tavLst>
                                    </p:anim>
                                    <p:anim calcmode="lin" valueType="num">
                                      <p:cBhvr>
                                        <p:cTn id="8" dur="500" fill="hold"/>
                                        <p:tgtEl>
                                          <p:spTgt spid="8"/>
                                        </p:tgtEl>
                                        <p:attrNameLst>
                                          <p:attrName>ppt_h</p:attrName>
                                        </p:attrNameLst>
                                      </p:cBhvr>
                                      <p:tavLst>
                                        <p:tav tm="0">
                                          <p:val>
                                            <p:strVal val="(6*min(max(#ppt_w*#ppt_h,.3),1)-7.4)/-.7*#ppt_h"/>
                                          </p:val>
                                        </p:tav>
                                        <p:tav tm="100000">
                                          <p:val>
                                            <p:strVal val="#ppt_h"/>
                                          </p:val>
                                        </p:tav>
                                      </p:tavLst>
                                    </p:anim>
                                    <p:anim calcmode="lin" valueType="num">
                                      <p:cBhvr>
                                        <p:cTn id="9" dur="500" fill="hold"/>
                                        <p:tgtEl>
                                          <p:spTgt spid="8"/>
                                        </p:tgtEl>
                                        <p:attrNameLst>
                                          <p:attrName>ppt_x</p:attrName>
                                        </p:attrNameLst>
                                      </p:cBhvr>
                                      <p:tavLst>
                                        <p:tav tm="0">
                                          <p:val>
                                            <p:fltVal val="0.5"/>
                                          </p:val>
                                        </p:tav>
                                        <p:tav tm="100000">
                                          <p:val>
                                            <p:strVal val="#ppt_x"/>
                                          </p:val>
                                        </p:tav>
                                      </p:tavLst>
                                    </p:anim>
                                    <p:anim calcmode="lin" valueType="num">
                                      <p:cBhvr>
                                        <p:cTn id="10" dur="500" fill="hold"/>
                                        <p:tgtEl>
                                          <p:spTgt spid="8"/>
                                        </p:tgtEl>
                                        <p:attrNameLst>
                                          <p:attrName>ppt_y</p:attrName>
                                        </p:attrNameLst>
                                      </p:cBhvr>
                                      <p:tavLst>
                                        <p:tav tm="0">
                                          <p:val>
                                            <p:strVal val="1+(6*min(max(#ppt_w*#ppt_h,.3),1)-7.4)/-.7*#ppt_h/2"/>
                                          </p:val>
                                        </p:tav>
                                        <p:tav tm="100000">
                                          <p:val>
                                            <p:strVal val="#ppt_y"/>
                                          </p:val>
                                        </p:tav>
                                      </p:tavLst>
                                    </p:anim>
                                  </p:childTnLst>
                                </p:cTn>
                              </p:par>
                              <p:par>
                                <p:cTn id="11" presetID="23" presetClass="entr" presetSubtype="36"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strVal val="(6*min(max(#ppt_w*#ppt_h,.3),1)-7.4)/-.7*#ppt_w"/>
                                          </p:val>
                                        </p:tav>
                                        <p:tav tm="100000">
                                          <p:val>
                                            <p:strVal val="#ppt_w"/>
                                          </p:val>
                                        </p:tav>
                                      </p:tavLst>
                                    </p:anim>
                                    <p:anim calcmode="lin" valueType="num">
                                      <p:cBhvr>
                                        <p:cTn id="14" dur="500" fill="hold"/>
                                        <p:tgtEl>
                                          <p:spTgt spid="18"/>
                                        </p:tgtEl>
                                        <p:attrNameLst>
                                          <p:attrName>ppt_h</p:attrName>
                                        </p:attrNameLst>
                                      </p:cBhvr>
                                      <p:tavLst>
                                        <p:tav tm="0">
                                          <p:val>
                                            <p:strVal val="(6*min(max(#ppt_w*#ppt_h,.3),1)-7.4)/-.7*#ppt_h"/>
                                          </p:val>
                                        </p:tav>
                                        <p:tav tm="100000">
                                          <p:val>
                                            <p:strVal val="#ppt_h"/>
                                          </p:val>
                                        </p:tav>
                                      </p:tavLst>
                                    </p:anim>
                                    <p:anim calcmode="lin" valueType="num">
                                      <p:cBhvr>
                                        <p:cTn id="15" dur="500" fill="hold"/>
                                        <p:tgtEl>
                                          <p:spTgt spid="18"/>
                                        </p:tgtEl>
                                        <p:attrNameLst>
                                          <p:attrName>ppt_x</p:attrName>
                                        </p:attrNameLst>
                                      </p:cBhvr>
                                      <p:tavLst>
                                        <p:tav tm="0">
                                          <p:val>
                                            <p:fltVal val="0.5"/>
                                          </p:val>
                                        </p:tav>
                                        <p:tav tm="100000">
                                          <p:val>
                                            <p:strVal val="#ppt_x"/>
                                          </p:val>
                                        </p:tav>
                                      </p:tavLst>
                                    </p:anim>
                                    <p:anim calcmode="lin" valueType="num">
                                      <p:cBhvr>
                                        <p:cTn id="16" dur="500" fill="hold"/>
                                        <p:tgtEl>
                                          <p:spTgt spid="18"/>
                                        </p:tgtEl>
                                        <p:attrNameLst>
                                          <p:attrName>ppt_y</p:attrName>
                                        </p:attrNameLst>
                                      </p:cBhvr>
                                      <p:tavLst>
                                        <p:tav tm="0">
                                          <p:val>
                                            <p:strVal val="1+(6*min(max(#ppt_w*#ppt_h,.3),1)-7.4)/-.7*#ppt_h/2"/>
                                          </p:val>
                                        </p:tav>
                                        <p:tav tm="100000">
                                          <p:val>
                                            <p:strVal val="#ppt_y"/>
                                          </p:val>
                                        </p:tav>
                                      </p:tavLst>
                                    </p:anim>
                                  </p:childTnLst>
                                </p:cTn>
                              </p:par>
                              <p:par>
                                <p:cTn id="17" presetID="23" presetClass="entr" presetSubtype="36"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p:cTn id="19" dur="500" fill="hold"/>
                                        <p:tgtEl>
                                          <p:spTgt spid="28"/>
                                        </p:tgtEl>
                                        <p:attrNameLst>
                                          <p:attrName>ppt_w</p:attrName>
                                        </p:attrNameLst>
                                      </p:cBhvr>
                                      <p:tavLst>
                                        <p:tav tm="0">
                                          <p:val>
                                            <p:strVal val="(6*min(max(#ppt_w*#ppt_h,.3),1)-7.4)/-.7*#ppt_w"/>
                                          </p:val>
                                        </p:tav>
                                        <p:tav tm="100000">
                                          <p:val>
                                            <p:strVal val="#ppt_w"/>
                                          </p:val>
                                        </p:tav>
                                      </p:tavLst>
                                    </p:anim>
                                    <p:anim calcmode="lin" valueType="num">
                                      <p:cBhvr>
                                        <p:cTn id="20" dur="500" fill="hold"/>
                                        <p:tgtEl>
                                          <p:spTgt spid="28"/>
                                        </p:tgtEl>
                                        <p:attrNameLst>
                                          <p:attrName>ppt_h</p:attrName>
                                        </p:attrNameLst>
                                      </p:cBhvr>
                                      <p:tavLst>
                                        <p:tav tm="0">
                                          <p:val>
                                            <p:strVal val="(6*min(max(#ppt_w*#ppt_h,.3),1)-7.4)/-.7*#ppt_h"/>
                                          </p:val>
                                        </p:tav>
                                        <p:tav tm="100000">
                                          <p:val>
                                            <p:strVal val="#ppt_h"/>
                                          </p:val>
                                        </p:tav>
                                      </p:tavLst>
                                    </p:anim>
                                    <p:anim calcmode="lin" valueType="num">
                                      <p:cBhvr>
                                        <p:cTn id="21" dur="500" fill="hold"/>
                                        <p:tgtEl>
                                          <p:spTgt spid="28"/>
                                        </p:tgtEl>
                                        <p:attrNameLst>
                                          <p:attrName>ppt_x</p:attrName>
                                        </p:attrNameLst>
                                      </p:cBhvr>
                                      <p:tavLst>
                                        <p:tav tm="0">
                                          <p:val>
                                            <p:fltVal val="0.5"/>
                                          </p:val>
                                        </p:tav>
                                        <p:tav tm="100000">
                                          <p:val>
                                            <p:strVal val="#ppt_x"/>
                                          </p:val>
                                        </p:tav>
                                      </p:tavLst>
                                    </p:anim>
                                    <p:anim calcmode="lin" valueType="num">
                                      <p:cBhvr>
                                        <p:cTn id="22" dur="500" fill="hold"/>
                                        <p:tgtEl>
                                          <p:spTgt spid="28"/>
                                        </p:tgtEl>
                                        <p:attrNameLst>
                                          <p:attrName>ppt_y</p:attrName>
                                        </p:attrNameLst>
                                      </p:cBhvr>
                                      <p:tavLst>
                                        <p:tav tm="0">
                                          <p:val>
                                            <p:strVal val="1+(6*min(max(#ppt_w*#ppt_h,.3),1)-7.4)/-.7*#ppt_h/2"/>
                                          </p:val>
                                        </p:tav>
                                        <p:tav tm="100000">
                                          <p:val>
                                            <p:strVal val="#ppt_y"/>
                                          </p:val>
                                        </p:tav>
                                      </p:tavLst>
                                    </p:anim>
                                  </p:childTnLst>
                                </p:cTn>
                              </p:par>
                              <p:par>
                                <p:cTn id="23" presetID="23" presetClass="entr" presetSubtype="36" fill="hold" nodeType="withEffect">
                                  <p:stCondLst>
                                    <p:cond delay="0"/>
                                  </p:stCondLst>
                                  <p:childTnLst>
                                    <p:set>
                                      <p:cBhvr>
                                        <p:cTn id="24" dur="1" fill="hold">
                                          <p:stCondLst>
                                            <p:cond delay="0"/>
                                          </p:stCondLst>
                                        </p:cTn>
                                        <p:tgtEl>
                                          <p:spTgt spid="38"/>
                                        </p:tgtEl>
                                        <p:attrNameLst>
                                          <p:attrName>style.visibility</p:attrName>
                                        </p:attrNameLst>
                                      </p:cBhvr>
                                      <p:to>
                                        <p:strVal val="visible"/>
                                      </p:to>
                                    </p:set>
                                    <p:anim calcmode="lin" valueType="num">
                                      <p:cBhvr>
                                        <p:cTn id="25" dur="500" fill="hold"/>
                                        <p:tgtEl>
                                          <p:spTgt spid="38"/>
                                        </p:tgtEl>
                                        <p:attrNameLst>
                                          <p:attrName>ppt_w</p:attrName>
                                        </p:attrNameLst>
                                      </p:cBhvr>
                                      <p:tavLst>
                                        <p:tav tm="0">
                                          <p:val>
                                            <p:strVal val="(6*min(max(#ppt_w*#ppt_h,.3),1)-7.4)/-.7*#ppt_w"/>
                                          </p:val>
                                        </p:tav>
                                        <p:tav tm="100000">
                                          <p:val>
                                            <p:strVal val="#ppt_w"/>
                                          </p:val>
                                        </p:tav>
                                      </p:tavLst>
                                    </p:anim>
                                    <p:anim calcmode="lin" valueType="num">
                                      <p:cBhvr>
                                        <p:cTn id="26" dur="500" fill="hold"/>
                                        <p:tgtEl>
                                          <p:spTgt spid="38"/>
                                        </p:tgtEl>
                                        <p:attrNameLst>
                                          <p:attrName>ppt_h</p:attrName>
                                        </p:attrNameLst>
                                      </p:cBhvr>
                                      <p:tavLst>
                                        <p:tav tm="0">
                                          <p:val>
                                            <p:strVal val="(6*min(max(#ppt_w*#ppt_h,.3),1)-7.4)/-.7*#ppt_h"/>
                                          </p:val>
                                        </p:tav>
                                        <p:tav tm="100000">
                                          <p:val>
                                            <p:strVal val="#ppt_h"/>
                                          </p:val>
                                        </p:tav>
                                      </p:tavLst>
                                    </p:anim>
                                    <p:anim calcmode="lin" valueType="num">
                                      <p:cBhvr>
                                        <p:cTn id="27" dur="500" fill="hold"/>
                                        <p:tgtEl>
                                          <p:spTgt spid="38"/>
                                        </p:tgtEl>
                                        <p:attrNameLst>
                                          <p:attrName>ppt_x</p:attrName>
                                        </p:attrNameLst>
                                      </p:cBhvr>
                                      <p:tavLst>
                                        <p:tav tm="0">
                                          <p:val>
                                            <p:fltVal val="0.5"/>
                                          </p:val>
                                        </p:tav>
                                        <p:tav tm="100000">
                                          <p:val>
                                            <p:strVal val="#ppt_x"/>
                                          </p:val>
                                        </p:tav>
                                      </p:tavLst>
                                    </p:anim>
                                    <p:anim calcmode="lin" valueType="num">
                                      <p:cBhvr>
                                        <p:cTn id="28" dur="500" fill="hold"/>
                                        <p:tgtEl>
                                          <p:spTgt spid="38"/>
                                        </p:tgtEl>
                                        <p:attrNameLst>
                                          <p:attrName>ppt_y</p:attrName>
                                        </p:attrNameLst>
                                      </p:cBhvr>
                                      <p:tavLst>
                                        <p:tav tm="0">
                                          <p:val>
                                            <p:strVal val="1+(6*min(max(#ppt_w*#ppt_h,.3),1)-7.4)/-.7*#ppt_h/2"/>
                                          </p:val>
                                        </p:tav>
                                        <p:tav tm="100000">
                                          <p:val>
                                            <p:strVal val="#ppt_y"/>
                                          </p:val>
                                        </p:tav>
                                      </p:tavLst>
                                    </p:anim>
                                  </p:childTnLst>
                                </p:cTn>
                              </p:par>
                              <p:par>
                                <p:cTn id="29" presetID="23" presetClass="entr" presetSubtype="36" fill="hold" nodeType="with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p:cTn id="31" dur="500" fill="hold"/>
                                        <p:tgtEl>
                                          <p:spTgt spid="48"/>
                                        </p:tgtEl>
                                        <p:attrNameLst>
                                          <p:attrName>ppt_w</p:attrName>
                                        </p:attrNameLst>
                                      </p:cBhvr>
                                      <p:tavLst>
                                        <p:tav tm="0">
                                          <p:val>
                                            <p:strVal val="(6*min(max(#ppt_w*#ppt_h,.3),1)-7.4)/-.7*#ppt_w"/>
                                          </p:val>
                                        </p:tav>
                                        <p:tav tm="100000">
                                          <p:val>
                                            <p:strVal val="#ppt_w"/>
                                          </p:val>
                                        </p:tav>
                                      </p:tavLst>
                                    </p:anim>
                                    <p:anim calcmode="lin" valueType="num">
                                      <p:cBhvr>
                                        <p:cTn id="32" dur="500" fill="hold"/>
                                        <p:tgtEl>
                                          <p:spTgt spid="48"/>
                                        </p:tgtEl>
                                        <p:attrNameLst>
                                          <p:attrName>ppt_h</p:attrName>
                                        </p:attrNameLst>
                                      </p:cBhvr>
                                      <p:tavLst>
                                        <p:tav tm="0">
                                          <p:val>
                                            <p:strVal val="(6*min(max(#ppt_w*#ppt_h,.3),1)-7.4)/-.7*#ppt_h"/>
                                          </p:val>
                                        </p:tav>
                                        <p:tav tm="100000">
                                          <p:val>
                                            <p:strVal val="#ppt_h"/>
                                          </p:val>
                                        </p:tav>
                                      </p:tavLst>
                                    </p:anim>
                                    <p:anim calcmode="lin" valueType="num">
                                      <p:cBhvr>
                                        <p:cTn id="33" dur="500" fill="hold"/>
                                        <p:tgtEl>
                                          <p:spTgt spid="48"/>
                                        </p:tgtEl>
                                        <p:attrNameLst>
                                          <p:attrName>ppt_x</p:attrName>
                                        </p:attrNameLst>
                                      </p:cBhvr>
                                      <p:tavLst>
                                        <p:tav tm="0">
                                          <p:val>
                                            <p:fltVal val="0.5"/>
                                          </p:val>
                                        </p:tav>
                                        <p:tav tm="100000">
                                          <p:val>
                                            <p:strVal val="#ppt_x"/>
                                          </p:val>
                                        </p:tav>
                                      </p:tavLst>
                                    </p:anim>
                                    <p:anim calcmode="lin" valueType="num">
                                      <p:cBhvr>
                                        <p:cTn id="34" dur="500" fill="hold"/>
                                        <p:tgtEl>
                                          <p:spTgt spid="48"/>
                                        </p:tgtEl>
                                        <p:attrNameLst>
                                          <p:attrName>ppt_y</p:attrName>
                                        </p:attrNameLst>
                                      </p:cBhvr>
                                      <p:tavLst>
                                        <p:tav tm="0">
                                          <p:val>
                                            <p:strVal val="1+(6*min(max(#ppt_w*#ppt_h,.3),1)-7.4)/-.7*#ppt_h/2"/>
                                          </p:val>
                                        </p:tav>
                                        <p:tav tm="100000">
                                          <p:val>
                                            <p:strVal val="#ppt_y"/>
                                          </p:val>
                                        </p:tav>
                                      </p:tavLst>
                                    </p:anim>
                                  </p:childTnLst>
                                </p:cTn>
                              </p:par>
                            </p:childTnLst>
                          </p:cTn>
                        </p:par>
                        <p:par>
                          <p:cTn id="35" fill="hold">
                            <p:stCondLst>
                              <p:cond delay="500"/>
                            </p:stCondLst>
                            <p:childTnLst>
                              <p:par>
                                <p:cTn id="36" presetID="22" presetClass="entr" presetSubtype="8" fill="hold" nodeType="afterEffect">
                                  <p:stCondLst>
                                    <p:cond delay="0"/>
                                  </p:stCondLst>
                                  <p:childTnLst>
                                    <p:set>
                                      <p:cBhvr>
                                        <p:cTn id="37" dur="1" fill="hold">
                                          <p:stCondLst>
                                            <p:cond delay="0"/>
                                          </p:stCondLst>
                                        </p:cTn>
                                        <p:tgtEl>
                                          <p:spTgt spid="58"/>
                                        </p:tgtEl>
                                        <p:attrNameLst>
                                          <p:attrName>style.visibility</p:attrName>
                                        </p:attrNameLst>
                                      </p:cBhvr>
                                      <p:to>
                                        <p:strVal val="visible"/>
                                      </p:to>
                                    </p:set>
                                    <p:animEffect transition="in" filter="wipe(left)">
                                      <p:cBhvr>
                                        <p:cTn id="38" dur="500"/>
                                        <p:tgtEl>
                                          <p:spTgt spid="58"/>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61"/>
                                        </p:tgtEl>
                                        <p:attrNameLst>
                                          <p:attrName>style.visibility</p:attrName>
                                        </p:attrNameLst>
                                      </p:cBhvr>
                                      <p:to>
                                        <p:strVal val="visible"/>
                                      </p:to>
                                    </p:set>
                                    <p:animEffect transition="in" filter="wipe(left)">
                                      <p:cBhvr>
                                        <p:cTn id="42"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115745-2F8B-4195-AD23-8A2542AF7C2C}" type="slidenum">
              <a:rPr lang="zh-CN" altLang="en-US" smtClean="0"/>
              <a:t>5</a:t>
            </a:fld>
            <a:endParaRPr lang="zh-CN" altLang="en-US"/>
          </a:p>
        </p:txBody>
      </p:sp>
      <p:sp>
        <p:nvSpPr>
          <p:cNvPr id="3" name="TextBox 2"/>
          <p:cNvSpPr txBox="1"/>
          <p:nvPr/>
        </p:nvSpPr>
        <p:spPr>
          <a:xfrm>
            <a:off x="1367136" y="140522"/>
            <a:ext cx="1330814" cy="461665"/>
          </a:xfrm>
          <a:prstGeom prst="rect">
            <a:avLst/>
          </a:prstGeom>
          <a:noFill/>
        </p:spPr>
        <p:txBody>
          <a:bodyPr wrap="none" rtlCol="0">
            <a:spAutoFit/>
          </a:bodyPr>
          <a:lstStyle/>
          <a:p>
            <a:r>
              <a:rPr sz="2200">
                <a:solidFill>
                  <a:srgbClr val="0070C0"/>
                </a:solidFill>
                <a:latin typeface="Impact"/>
              </a:rPr>
              <a:t>急救</a:t>
            </a:r>
            <a:endParaRPr lang="zh-CN" altLang="en-US" sz="2400" dirty="0">
              <a:solidFill>
                <a:srgbClr val="0070C0"/>
              </a:solidFill>
              <a:latin typeface="Impact" panose="020B0806030902050204" pitchFamily="34" charset="0"/>
            </a:endParaRPr>
          </a:p>
        </p:txBody>
      </p:sp>
      <p:cxnSp>
        <p:nvCxnSpPr>
          <p:cNvPr id="4" name="直接连接符 3"/>
          <p:cNvCxnSpPr/>
          <p:nvPr/>
        </p:nvCxnSpPr>
        <p:spPr>
          <a:xfrm>
            <a:off x="1439144" y="536353"/>
            <a:ext cx="122413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1373355" y="531772"/>
            <a:ext cx="1338828" cy="276999"/>
          </a:xfrm>
          <a:prstGeom prst="rect">
            <a:avLst/>
          </a:prstGeom>
          <a:noFill/>
        </p:spPr>
        <p:txBody>
          <a:bodyPr wrap="none" rtlCol="0">
            <a:spAutoFit/>
          </a:bodyPr>
          <a:lstStyle/>
          <a:p>
            <a:r>
              <a:rPr lang="zh-CN" altLang="en-US" sz="1000" dirty="0">
                <a:solidFill>
                  <a:srgbClr val="005A9E"/>
                </a:solidFill>
                <a:latin typeface="微软雅黑" panose="020B0503020204020204" pitchFamily="34" charset="-122"/>
                <a:ea typeface="微软雅黑" panose="020B0503020204020204" pitchFamily="34" charset="-122"/>
              </a:rPr>
              <a:t>医疗</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出诊</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急救</a:t>
            </a:r>
          </a:p>
        </p:txBody>
      </p:sp>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6156" y="172753"/>
            <a:ext cx="727199" cy="727199"/>
          </a:xfrm>
          <a:prstGeom prst="rect">
            <a:avLst/>
          </a:prstGeom>
        </p:spPr>
      </p:pic>
      <p:sp>
        <p:nvSpPr>
          <p:cNvPr id="8" name="AutoShape 2"/>
          <p:cNvSpPr>
            <a:spLocks noChangeArrowheads="1"/>
          </p:cNvSpPr>
          <p:nvPr/>
        </p:nvSpPr>
        <p:spPr bwMode="auto">
          <a:xfrm>
            <a:off x="2320021" y="1797279"/>
            <a:ext cx="4524807" cy="1486749"/>
          </a:xfrm>
          <a:prstGeom prst="roundRect">
            <a:avLst>
              <a:gd name="adj" fmla="val 9694"/>
            </a:avLst>
          </a:prstGeom>
          <a:noFill/>
          <a:ln w="28575" algn="ctr">
            <a:solidFill>
              <a:srgbClr val="074AA1"/>
            </a:solidFill>
            <a:prstDash val="sysDot"/>
            <a:round/>
          </a:ln>
          <a:extLst>
            <a:ext uri="{909E8E84-426E-40DD-AFC4-6F175D3DCCD1}">
              <a14:hiddenFill xmlns:a14="http://schemas.microsoft.com/office/drawing/2010/main">
                <a:solidFill>
                  <a:srgbClr val="FFFFFF"/>
                </a:solidFill>
              </a14:hiddenFill>
            </a:ext>
          </a:extLst>
        </p:spPr>
        <p:txBody>
          <a:bodyPr wrap="none" lIns="62315" tIns="31724" rIns="62315" bIns="31724" anchor="ctr"/>
          <a:lstStyle/>
          <a:p>
            <a:endParaRPr lang="zh-CN" altLang="zh-CN" sz="1300">
              <a:ea typeface="PMingLiU" panose="02020500000000000000" pitchFamily="18" charset="-120"/>
            </a:endParaRPr>
          </a:p>
        </p:txBody>
      </p:sp>
      <p:sp>
        <p:nvSpPr>
          <p:cNvPr id="9" name="等腰三角形 8"/>
          <p:cNvSpPr/>
          <p:nvPr/>
        </p:nvSpPr>
        <p:spPr>
          <a:xfrm rot="5400000">
            <a:off x="6444241" y="1736362"/>
            <a:ext cx="97951" cy="121835"/>
          </a:xfrm>
          <a:prstGeom prst="triangle">
            <a:avLst/>
          </a:prstGeom>
          <a:solidFill>
            <a:srgbClr val="074AA1"/>
          </a:solidFill>
          <a:ln>
            <a:solidFill>
              <a:srgbClr val="074AA1"/>
            </a:solidFill>
          </a:ln>
        </p:spPr>
        <p:style>
          <a:lnRef idx="2">
            <a:schemeClr val="accent1">
              <a:shade val="50000"/>
            </a:schemeClr>
          </a:lnRef>
          <a:fillRef idx="1">
            <a:schemeClr val="accent1"/>
          </a:fillRef>
          <a:effectRef idx="0">
            <a:schemeClr val="accent1"/>
          </a:effectRef>
          <a:fontRef idx="minor">
            <a:schemeClr val="lt1"/>
          </a:fontRef>
        </p:style>
        <p:txBody>
          <a:bodyPr lIns="65261" tIns="32630" rIns="65261" bIns="32630" rtlCol="0" anchor="ctr"/>
          <a:lstStyle/>
          <a:p>
            <a:pPr algn="ctr"/>
            <a:endParaRPr lang="zh-CN" altLang="en-US" sz="1700">
              <a:solidFill>
                <a:schemeClr val="tx1"/>
              </a:solidFill>
            </a:endParaRPr>
          </a:p>
        </p:txBody>
      </p:sp>
      <p:sp>
        <p:nvSpPr>
          <p:cNvPr id="10" name="等腰三角形 9"/>
          <p:cNvSpPr/>
          <p:nvPr/>
        </p:nvSpPr>
        <p:spPr>
          <a:xfrm rot="5400000">
            <a:off x="2640633" y="1736362"/>
            <a:ext cx="97951" cy="121835"/>
          </a:xfrm>
          <a:prstGeom prst="triangle">
            <a:avLst/>
          </a:prstGeom>
          <a:solidFill>
            <a:srgbClr val="074AA1"/>
          </a:solidFill>
          <a:ln>
            <a:solidFill>
              <a:srgbClr val="074AA1"/>
            </a:solidFill>
          </a:ln>
        </p:spPr>
        <p:style>
          <a:lnRef idx="2">
            <a:schemeClr val="accent1">
              <a:shade val="50000"/>
            </a:schemeClr>
          </a:lnRef>
          <a:fillRef idx="1">
            <a:schemeClr val="accent1"/>
          </a:fillRef>
          <a:effectRef idx="0">
            <a:schemeClr val="accent1"/>
          </a:effectRef>
          <a:fontRef idx="minor">
            <a:schemeClr val="lt1"/>
          </a:fontRef>
        </p:style>
        <p:txBody>
          <a:bodyPr lIns="65261" tIns="32630" rIns="65261" bIns="32630" rtlCol="0" anchor="ctr"/>
          <a:lstStyle/>
          <a:p>
            <a:pPr algn="ctr"/>
            <a:endParaRPr lang="zh-CN" altLang="en-US" sz="1700">
              <a:solidFill>
                <a:schemeClr val="tx1"/>
              </a:solidFill>
            </a:endParaRPr>
          </a:p>
        </p:txBody>
      </p:sp>
      <p:grpSp>
        <p:nvGrpSpPr>
          <p:cNvPr id="11" name="组合 10"/>
          <p:cNvGrpSpPr/>
          <p:nvPr/>
        </p:nvGrpSpPr>
        <p:grpSpPr>
          <a:xfrm>
            <a:off x="2061732" y="3001910"/>
            <a:ext cx="851515" cy="1078826"/>
            <a:chOff x="2061732" y="3001910"/>
            <a:chExt cx="851515" cy="1078826"/>
          </a:xfrm>
        </p:grpSpPr>
        <p:grpSp>
          <p:nvGrpSpPr>
            <p:cNvPr id="12" name="组合 11"/>
            <p:cNvGrpSpPr/>
            <p:nvPr/>
          </p:nvGrpSpPr>
          <p:grpSpPr>
            <a:xfrm>
              <a:off x="2061732" y="3001910"/>
              <a:ext cx="851515" cy="1078826"/>
              <a:chOff x="2996485" y="4932729"/>
              <a:chExt cx="1193600" cy="1510358"/>
            </a:xfrm>
          </p:grpSpPr>
          <p:sp>
            <p:nvSpPr>
              <p:cNvPr id="14" name="椭圆 13"/>
              <p:cNvSpPr/>
              <p:nvPr/>
            </p:nvSpPr>
            <p:spPr>
              <a:xfrm>
                <a:off x="3026389" y="4932729"/>
                <a:ext cx="1110343" cy="1110343"/>
              </a:xfrm>
              <a:prstGeom prst="ellipse">
                <a:avLst/>
              </a:prstGeom>
              <a:solidFill>
                <a:srgbClr val="074A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74AA1"/>
                  </a:solidFill>
                </a:endParaRPr>
              </a:p>
            </p:txBody>
          </p:sp>
          <p:sp>
            <p:nvSpPr>
              <p:cNvPr id="15" name="矩形 14"/>
              <p:cNvSpPr/>
              <p:nvPr/>
            </p:nvSpPr>
            <p:spPr>
              <a:xfrm>
                <a:off x="2996485" y="6033743"/>
                <a:ext cx="1193600" cy="409344"/>
              </a:xfrm>
              <a:prstGeom prst="rect">
                <a:avLst/>
              </a:prstGeom>
            </p:spPr>
            <p:txBody>
              <a:bodyPr wrap="none">
                <a:spAutoFit/>
              </a:bodyPr>
              <a:lstStyle/>
              <a:p>
                <a:r>
                  <a:rPr lang="zh-CN" altLang="en-US" sz="1100" dirty="0">
                    <a:solidFill>
                      <a:srgbClr val="074AA1"/>
                    </a:solidFill>
                    <a:latin typeface="微软雅黑" panose="020B0503020204020204" pitchFamily="34" charset="-122"/>
                    <a:ea typeface="微软雅黑" panose="020B0503020204020204" pitchFamily="34" charset="-122"/>
                  </a:rPr>
                  <a:t>输入内容</a:t>
                </a:r>
              </a:p>
            </p:txBody>
          </p:sp>
        </p:grpSp>
        <p:sp>
          <p:nvSpPr>
            <p:cNvPr id="13" name="KSO_Shape"/>
            <p:cNvSpPr/>
            <p:nvPr/>
          </p:nvSpPr>
          <p:spPr bwMode="auto">
            <a:xfrm>
              <a:off x="2171443" y="3206220"/>
              <a:ext cx="632090" cy="390843"/>
            </a:xfrm>
            <a:custGeom>
              <a:avLst/>
              <a:gdLst>
                <a:gd name="T0" fmla="*/ 1251565 w 2063518"/>
                <a:gd name="T1" fmla="*/ 768927 h 1276454"/>
                <a:gd name="T2" fmla="*/ 1760718 w 2063518"/>
                <a:gd name="T3" fmla="*/ 768927 h 1276454"/>
                <a:gd name="T4" fmla="*/ 1473477 w 2063518"/>
                <a:gd name="T5" fmla="*/ 369836 h 1276454"/>
                <a:gd name="T6" fmla="*/ 1553005 w 2063518"/>
                <a:gd name="T7" fmla="*/ 450339 h 1276454"/>
                <a:gd name="T8" fmla="*/ 1737754 w 2063518"/>
                <a:gd name="T9" fmla="*/ 442217 h 1276454"/>
                <a:gd name="T10" fmla="*/ 1746908 w 2063518"/>
                <a:gd name="T11" fmla="*/ 554986 h 1276454"/>
                <a:gd name="T12" fmla="*/ 1893656 w 2063518"/>
                <a:gd name="T13" fmla="*/ 667471 h 1276454"/>
                <a:gd name="T14" fmla="*/ 1828154 w 2063518"/>
                <a:gd name="T15" fmla="*/ 759738 h 1276454"/>
                <a:gd name="T16" fmla="*/ 1868236 w 2063518"/>
                <a:gd name="T17" fmla="*/ 940196 h 1276454"/>
                <a:gd name="T18" fmla="*/ 1758727 w 2063518"/>
                <a:gd name="T19" fmla="*/ 968790 h 1276454"/>
                <a:gd name="T20" fmla="*/ 1673390 w 2063518"/>
                <a:gd name="T21" fmla="*/ 1132784 h 1276454"/>
                <a:gd name="T22" fmla="*/ 1571112 w 2063518"/>
                <a:gd name="T23" fmla="*/ 1084324 h 1276454"/>
                <a:gd name="T24" fmla="*/ 1400284 w 2063518"/>
                <a:gd name="T25" fmla="*/ 1155119 h 1276454"/>
                <a:gd name="T26" fmla="*/ 1353098 w 2063518"/>
                <a:gd name="T27" fmla="*/ 1052281 h 1276454"/>
                <a:gd name="T28" fmla="*/ 1176712 w 2063518"/>
                <a:gd name="T29" fmla="*/ 996751 h 1276454"/>
                <a:gd name="T30" fmla="*/ 1206694 w 2063518"/>
                <a:gd name="T31" fmla="*/ 887653 h 1276454"/>
                <a:gd name="T32" fmla="*/ 1107283 w 2063518"/>
                <a:gd name="T33" fmla="*/ 731781 h 1276454"/>
                <a:gd name="T34" fmla="*/ 1200405 w 2063518"/>
                <a:gd name="T35" fmla="*/ 667472 h 1276454"/>
                <a:gd name="T36" fmla="*/ 1224485 w 2063518"/>
                <a:gd name="T37" fmla="*/ 484194 h 1276454"/>
                <a:gd name="T38" fmla="*/ 1337175 w 2063518"/>
                <a:gd name="T39" fmla="*/ 494764 h 1276454"/>
                <a:gd name="T40" fmla="*/ 1473477 w 2063518"/>
                <a:gd name="T41" fmla="*/ 369836 h 1276454"/>
                <a:gd name="T42" fmla="*/ 216423 w 2063518"/>
                <a:gd name="T43" fmla="*/ 598637 h 1276454"/>
                <a:gd name="T44" fmla="*/ 980152 w 2063518"/>
                <a:gd name="T45" fmla="*/ 598637 h 1276454"/>
                <a:gd name="T46" fmla="*/ 549291 w 2063518"/>
                <a:gd name="T47" fmla="*/ 0 h 1276454"/>
                <a:gd name="T48" fmla="*/ 668582 w 2063518"/>
                <a:gd name="T49" fmla="*/ 120755 h 1276454"/>
                <a:gd name="T50" fmla="*/ 945705 w 2063518"/>
                <a:gd name="T51" fmla="*/ 108572 h 1276454"/>
                <a:gd name="T52" fmla="*/ 959437 w 2063518"/>
                <a:gd name="T53" fmla="*/ 277725 h 1276454"/>
                <a:gd name="T54" fmla="*/ 1179559 w 2063518"/>
                <a:gd name="T55" fmla="*/ 446452 h 1276454"/>
                <a:gd name="T56" fmla="*/ 1081306 w 2063518"/>
                <a:gd name="T57" fmla="*/ 584853 h 1276454"/>
                <a:gd name="T58" fmla="*/ 1141430 w 2063518"/>
                <a:gd name="T59" fmla="*/ 855541 h 1276454"/>
                <a:gd name="T60" fmla="*/ 977165 w 2063518"/>
                <a:gd name="T61" fmla="*/ 898432 h 1276454"/>
                <a:gd name="T62" fmla="*/ 849159 w 2063518"/>
                <a:gd name="T63" fmla="*/ 1144422 h 1276454"/>
                <a:gd name="T64" fmla="*/ 695743 w 2063518"/>
                <a:gd name="T65" fmla="*/ 1071734 h 1276454"/>
                <a:gd name="T66" fmla="*/ 439501 w 2063518"/>
                <a:gd name="T67" fmla="*/ 1177925 h 1276454"/>
                <a:gd name="T68" fmla="*/ 368721 w 2063518"/>
                <a:gd name="T69" fmla="*/ 1023668 h 1276454"/>
                <a:gd name="T70" fmla="*/ 104143 w 2063518"/>
                <a:gd name="T71" fmla="*/ 940373 h 1276454"/>
                <a:gd name="T72" fmla="*/ 149116 w 2063518"/>
                <a:gd name="T73" fmla="*/ 776727 h 1276454"/>
                <a:gd name="T74" fmla="*/ 0 w 2063518"/>
                <a:gd name="T75" fmla="*/ 542919 h 1276454"/>
                <a:gd name="T76" fmla="*/ 139683 w 2063518"/>
                <a:gd name="T77" fmla="*/ 446455 h 1276454"/>
                <a:gd name="T78" fmla="*/ 175802 w 2063518"/>
                <a:gd name="T79" fmla="*/ 171538 h 1276454"/>
                <a:gd name="T80" fmla="*/ 344837 w 2063518"/>
                <a:gd name="T81" fmla="*/ 187392 h 1276454"/>
                <a:gd name="T82" fmla="*/ 549291 w 2063518"/>
                <a:gd name="T83" fmla="*/ 0 h 12764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063518" h="1276454">
                  <a:moveTo>
                    <a:pt x="1631470" y="557485"/>
                  </a:moveTo>
                  <a:cubicBezTo>
                    <a:pt x="1479172" y="557485"/>
                    <a:pt x="1355710" y="680947"/>
                    <a:pt x="1355710" y="833245"/>
                  </a:cubicBezTo>
                  <a:cubicBezTo>
                    <a:pt x="1355710" y="985543"/>
                    <a:pt x="1479172" y="1109005"/>
                    <a:pt x="1631470" y="1109005"/>
                  </a:cubicBezTo>
                  <a:cubicBezTo>
                    <a:pt x="1783768" y="1109005"/>
                    <a:pt x="1907230" y="985543"/>
                    <a:pt x="1907230" y="833245"/>
                  </a:cubicBezTo>
                  <a:cubicBezTo>
                    <a:pt x="1907230" y="680947"/>
                    <a:pt x="1783768" y="557485"/>
                    <a:pt x="1631470" y="557485"/>
                  </a:cubicBezTo>
                  <a:close/>
                  <a:moveTo>
                    <a:pt x="1596087" y="400771"/>
                  </a:moveTo>
                  <a:lnTo>
                    <a:pt x="1666853" y="400771"/>
                  </a:lnTo>
                  <a:lnTo>
                    <a:pt x="1682233" y="488008"/>
                  </a:lnTo>
                  <a:cubicBezTo>
                    <a:pt x="1729134" y="494904"/>
                    <a:pt x="1774137" y="511284"/>
                    <a:pt x="1814498" y="536149"/>
                  </a:cubicBezTo>
                  <a:lnTo>
                    <a:pt x="1882355" y="479207"/>
                  </a:lnTo>
                  <a:lnTo>
                    <a:pt x="1936564" y="524695"/>
                  </a:lnTo>
                  <a:lnTo>
                    <a:pt x="1892271" y="601408"/>
                  </a:lnTo>
                  <a:cubicBezTo>
                    <a:pt x="1923766" y="636838"/>
                    <a:pt x="1947711" y="678313"/>
                    <a:pt x="1962647" y="723304"/>
                  </a:cubicBezTo>
                  <a:lnTo>
                    <a:pt x="2051230" y="723302"/>
                  </a:lnTo>
                  <a:lnTo>
                    <a:pt x="2063518" y="792992"/>
                  </a:lnTo>
                  <a:lnTo>
                    <a:pt x="1980277" y="823287"/>
                  </a:lnTo>
                  <a:cubicBezTo>
                    <a:pt x="1981630" y="870672"/>
                    <a:pt x="1973314" y="917837"/>
                    <a:pt x="1955836" y="961902"/>
                  </a:cubicBezTo>
                  <a:lnTo>
                    <a:pt x="2023695" y="1018840"/>
                  </a:lnTo>
                  <a:lnTo>
                    <a:pt x="1988313" y="1080125"/>
                  </a:lnTo>
                  <a:lnTo>
                    <a:pt x="1905073" y="1049826"/>
                  </a:lnTo>
                  <a:cubicBezTo>
                    <a:pt x="1875651" y="1086995"/>
                    <a:pt x="1838963" y="1117779"/>
                    <a:pt x="1797250" y="1140300"/>
                  </a:cubicBezTo>
                  <a:lnTo>
                    <a:pt x="1812635" y="1227537"/>
                  </a:lnTo>
                  <a:lnTo>
                    <a:pt x="1746136" y="1251740"/>
                  </a:lnTo>
                  <a:lnTo>
                    <a:pt x="1701847" y="1175024"/>
                  </a:lnTo>
                  <a:cubicBezTo>
                    <a:pt x="1655416" y="1184585"/>
                    <a:pt x="1607524" y="1184585"/>
                    <a:pt x="1561093" y="1175024"/>
                  </a:cubicBezTo>
                  <a:lnTo>
                    <a:pt x="1516804" y="1251740"/>
                  </a:lnTo>
                  <a:lnTo>
                    <a:pt x="1450306" y="1227537"/>
                  </a:lnTo>
                  <a:lnTo>
                    <a:pt x="1465691" y="1140300"/>
                  </a:lnTo>
                  <a:cubicBezTo>
                    <a:pt x="1423978" y="1117779"/>
                    <a:pt x="1387290" y="1086995"/>
                    <a:pt x="1357868" y="1049826"/>
                  </a:cubicBezTo>
                  <a:lnTo>
                    <a:pt x="1274628" y="1080125"/>
                  </a:lnTo>
                  <a:lnTo>
                    <a:pt x="1239245" y="1018840"/>
                  </a:lnTo>
                  <a:lnTo>
                    <a:pt x="1307105" y="961902"/>
                  </a:lnTo>
                  <a:cubicBezTo>
                    <a:pt x="1289627" y="917837"/>
                    <a:pt x="1281310" y="870672"/>
                    <a:pt x="1282663" y="823287"/>
                  </a:cubicBezTo>
                  <a:lnTo>
                    <a:pt x="1199422" y="792992"/>
                  </a:lnTo>
                  <a:lnTo>
                    <a:pt x="1211710" y="723302"/>
                  </a:lnTo>
                  <a:lnTo>
                    <a:pt x="1300293" y="723304"/>
                  </a:lnTo>
                  <a:cubicBezTo>
                    <a:pt x="1315229" y="678313"/>
                    <a:pt x="1339174" y="636838"/>
                    <a:pt x="1370670" y="601408"/>
                  </a:cubicBezTo>
                  <a:lnTo>
                    <a:pt x="1326376" y="524695"/>
                  </a:lnTo>
                  <a:lnTo>
                    <a:pt x="1380586" y="479207"/>
                  </a:lnTo>
                  <a:lnTo>
                    <a:pt x="1448443" y="536149"/>
                  </a:lnTo>
                  <a:cubicBezTo>
                    <a:pt x="1488803" y="511284"/>
                    <a:pt x="1533807" y="494905"/>
                    <a:pt x="1580707" y="488008"/>
                  </a:cubicBezTo>
                  <a:lnTo>
                    <a:pt x="1596087" y="400771"/>
                  </a:lnTo>
                  <a:close/>
                  <a:moveTo>
                    <a:pt x="648072" y="235071"/>
                  </a:moveTo>
                  <a:cubicBezTo>
                    <a:pt x="419625" y="235071"/>
                    <a:pt x="234432" y="420264"/>
                    <a:pt x="234432" y="648711"/>
                  </a:cubicBezTo>
                  <a:cubicBezTo>
                    <a:pt x="234432" y="877158"/>
                    <a:pt x="419625" y="1062352"/>
                    <a:pt x="648072" y="1062352"/>
                  </a:cubicBezTo>
                  <a:cubicBezTo>
                    <a:pt x="876519" y="1062352"/>
                    <a:pt x="1061712" y="877158"/>
                    <a:pt x="1061712" y="648711"/>
                  </a:cubicBezTo>
                  <a:cubicBezTo>
                    <a:pt x="1061712" y="420264"/>
                    <a:pt x="876519" y="235071"/>
                    <a:pt x="648072" y="235071"/>
                  </a:cubicBezTo>
                  <a:close/>
                  <a:moveTo>
                    <a:pt x="594998" y="0"/>
                  </a:moveTo>
                  <a:lnTo>
                    <a:pt x="701146" y="0"/>
                  </a:lnTo>
                  <a:lnTo>
                    <a:pt x="724216" y="130856"/>
                  </a:lnTo>
                  <a:cubicBezTo>
                    <a:pt x="794567" y="141200"/>
                    <a:pt x="862072" y="165770"/>
                    <a:pt x="922614" y="203067"/>
                  </a:cubicBezTo>
                  <a:lnTo>
                    <a:pt x="1024399" y="117654"/>
                  </a:lnTo>
                  <a:lnTo>
                    <a:pt x="1105713" y="185886"/>
                  </a:lnTo>
                  <a:lnTo>
                    <a:pt x="1039273" y="300956"/>
                  </a:lnTo>
                  <a:cubicBezTo>
                    <a:pt x="1086516" y="354101"/>
                    <a:pt x="1122434" y="416314"/>
                    <a:pt x="1144837" y="483799"/>
                  </a:cubicBezTo>
                  <a:lnTo>
                    <a:pt x="1277712" y="483796"/>
                  </a:lnTo>
                  <a:lnTo>
                    <a:pt x="1296144" y="588332"/>
                  </a:lnTo>
                  <a:lnTo>
                    <a:pt x="1171283" y="633774"/>
                  </a:lnTo>
                  <a:cubicBezTo>
                    <a:pt x="1173312" y="704852"/>
                    <a:pt x="1160838" y="775599"/>
                    <a:pt x="1134620" y="841697"/>
                  </a:cubicBezTo>
                  <a:lnTo>
                    <a:pt x="1236410" y="927104"/>
                  </a:lnTo>
                  <a:lnTo>
                    <a:pt x="1183336" y="1019032"/>
                  </a:lnTo>
                  <a:lnTo>
                    <a:pt x="1058476" y="973583"/>
                  </a:lnTo>
                  <a:cubicBezTo>
                    <a:pt x="1014343" y="1029336"/>
                    <a:pt x="959312" y="1075513"/>
                    <a:pt x="896742" y="1109294"/>
                  </a:cubicBezTo>
                  <a:lnTo>
                    <a:pt x="919819" y="1240149"/>
                  </a:lnTo>
                  <a:lnTo>
                    <a:pt x="820071" y="1276454"/>
                  </a:lnTo>
                  <a:lnTo>
                    <a:pt x="753637" y="1161380"/>
                  </a:lnTo>
                  <a:cubicBezTo>
                    <a:pt x="683991" y="1175721"/>
                    <a:pt x="612153" y="1175721"/>
                    <a:pt x="542507" y="1161380"/>
                  </a:cubicBezTo>
                  <a:lnTo>
                    <a:pt x="476073" y="1276454"/>
                  </a:lnTo>
                  <a:lnTo>
                    <a:pt x="376326" y="1240149"/>
                  </a:lnTo>
                  <a:lnTo>
                    <a:pt x="399403" y="1109294"/>
                  </a:lnTo>
                  <a:cubicBezTo>
                    <a:pt x="336833" y="1075513"/>
                    <a:pt x="281802" y="1029336"/>
                    <a:pt x="237669" y="973583"/>
                  </a:cubicBezTo>
                  <a:lnTo>
                    <a:pt x="112809" y="1019032"/>
                  </a:lnTo>
                  <a:lnTo>
                    <a:pt x="59735" y="927104"/>
                  </a:lnTo>
                  <a:lnTo>
                    <a:pt x="161524" y="841697"/>
                  </a:lnTo>
                  <a:cubicBezTo>
                    <a:pt x="135307" y="775599"/>
                    <a:pt x="122832" y="704852"/>
                    <a:pt x="124862" y="633774"/>
                  </a:cubicBezTo>
                  <a:lnTo>
                    <a:pt x="0" y="588332"/>
                  </a:lnTo>
                  <a:lnTo>
                    <a:pt x="18432" y="483796"/>
                  </a:lnTo>
                  <a:lnTo>
                    <a:pt x="151306" y="483799"/>
                  </a:lnTo>
                  <a:cubicBezTo>
                    <a:pt x="173710" y="416314"/>
                    <a:pt x="209628" y="354100"/>
                    <a:pt x="256871" y="300956"/>
                  </a:cubicBezTo>
                  <a:lnTo>
                    <a:pt x="190431" y="185886"/>
                  </a:lnTo>
                  <a:lnTo>
                    <a:pt x="271746" y="117654"/>
                  </a:lnTo>
                  <a:lnTo>
                    <a:pt x="373531" y="203067"/>
                  </a:lnTo>
                  <a:cubicBezTo>
                    <a:pt x="434072" y="165770"/>
                    <a:pt x="501577" y="141200"/>
                    <a:pt x="571928" y="130856"/>
                  </a:cubicBezTo>
                  <a:lnTo>
                    <a:pt x="594998" y="0"/>
                  </a:lnTo>
                  <a:close/>
                </a:path>
              </a:pathLst>
            </a:custGeom>
            <a:solidFill>
              <a:schemeClr val="bg1"/>
            </a:solidFill>
            <a:ln>
              <a:noFill/>
            </a:ln>
          </p:spPr>
          <p:txBody>
            <a:bodyPr lIns="357881" tIns="410845" rIns="357881" bIns="438744" anchor="ctr"/>
            <a:lstStyle/>
            <a:p>
              <a:endParaRPr lang="zh-CN" altLang="en-US">
                <a:solidFill>
                  <a:srgbClr val="074AA1"/>
                </a:solidFill>
              </a:endParaRPr>
            </a:p>
          </p:txBody>
        </p:sp>
      </p:grpSp>
      <p:grpSp>
        <p:nvGrpSpPr>
          <p:cNvPr id="16" name="组合 15"/>
          <p:cNvGrpSpPr/>
          <p:nvPr/>
        </p:nvGrpSpPr>
        <p:grpSpPr>
          <a:xfrm>
            <a:off x="4135273" y="3005093"/>
            <a:ext cx="851515" cy="1078826"/>
            <a:chOff x="4135273" y="3005093"/>
            <a:chExt cx="851515" cy="1078826"/>
          </a:xfrm>
        </p:grpSpPr>
        <p:grpSp>
          <p:nvGrpSpPr>
            <p:cNvPr id="17" name="组合 16"/>
            <p:cNvGrpSpPr/>
            <p:nvPr/>
          </p:nvGrpSpPr>
          <p:grpSpPr>
            <a:xfrm>
              <a:off x="4135273" y="3005093"/>
              <a:ext cx="851515" cy="1078826"/>
              <a:chOff x="5814330" y="4932729"/>
              <a:chExt cx="1193601" cy="1510358"/>
            </a:xfrm>
          </p:grpSpPr>
          <p:sp>
            <p:nvSpPr>
              <p:cNvPr id="19" name="椭圆 18"/>
              <p:cNvSpPr/>
              <p:nvPr/>
            </p:nvSpPr>
            <p:spPr>
              <a:xfrm>
                <a:off x="5872225" y="4932729"/>
                <a:ext cx="1110343" cy="1110343"/>
              </a:xfrm>
              <a:prstGeom prst="ellipse">
                <a:avLst/>
              </a:prstGeom>
              <a:solidFill>
                <a:srgbClr val="074A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74AA1"/>
                  </a:solidFill>
                </a:endParaRPr>
              </a:p>
            </p:txBody>
          </p:sp>
          <p:sp>
            <p:nvSpPr>
              <p:cNvPr id="20" name="矩形 19"/>
              <p:cNvSpPr/>
              <p:nvPr/>
            </p:nvSpPr>
            <p:spPr>
              <a:xfrm>
                <a:off x="5814330" y="6033743"/>
                <a:ext cx="1193601" cy="409344"/>
              </a:xfrm>
              <a:prstGeom prst="rect">
                <a:avLst/>
              </a:prstGeom>
            </p:spPr>
            <p:txBody>
              <a:bodyPr wrap="none">
                <a:spAutoFit/>
              </a:bodyPr>
              <a:lstStyle/>
              <a:p>
                <a:r>
                  <a:rPr lang="zh-CN" altLang="en-US" sz="1100" dirty="0">
                    <a:solidFill>
                      <a:srgbClr val="074AA1"/>
                    </a:solidFill>
                    <a:latin typeface="微软雅黑" panose="020B0503020204020204" pitchFamily="34" charset="-122"/>
                    <a:ea typeface="微软雅黑" panose="020B0503020204020204" pitchFamily="34" charset="-122"/>
                  </a:rPr>
                  <a:t>输入内容</a:t>
                </a:r>
              </a:p>
            </p:txBody>
          </p:sp>
        </p:grpSp>
        <p:sp>
          <p:nvSpPr>
            <p:cNvPr id="18" name="KSO_Shape"/>
            <p:cNvSpPr/>
            <p:nvPr/>
          </p:nvSpPr>
          <p:spPr>
            <a:xfrm>
              <a:off x="4314152" y="3130177"/>
              <a:ext cx="493753" cy="534750"/>
            </a:xfrm>
            <a:custGeom>
              <a:avLst/>
              <a:gdLst>
                <a:gd name="connsiteX0" fmla="*/ 1441667 w 5342334"/>
                <a:gd name="connsiteY0" fmla="*/ 2934412 h 5785910"/>
                <a:gd name="connsiteX1" fmla="*/ 1441770 w 5342334"/>
                <a:gd name="connsiteY1" fmla="*/ 2943473 h 5785910"/>
                <a:gd name="connsiteX2" fmla="*/ 1438934 w 5342334"/>
                <a:gd name="connsiteY2" fmla="*/ 2944008 h 5785910"/>
                <a:gd name="connsiteX3" fmla="*/ 1437887 w 5342334"/>
                <a:gd name="connsiteY3" fmla="*/ 2937382 h 5785910"/>
                <a:gd name="connsiteX4" fmla="*/ 1354605 w 5342334"/>
                <a:gd name="connsiteY4" fmla="*/ 2912708 h 5785910"/>
                <a:gd name="connsiteX5" fmla="*/ 1428080 w 5342334"/>
                <a:gd name="connsiteY5" fmla="*/ 2945087 h 5785910"/>
                <a:gd name="connsiteX6" fmla="*/ 1431904 w 5342334"/>
                <a:gd name="connsiteY6" fmla="*/ 2942083 h 5785910"/>
                <a:gd name="connsiteX7" fmla="*/ 1431050 w 5342334"/>
                <a:gd name="connsiteY7" fmla="*/ 3320849 h 5785910"/>
                <a:gd name="connsiteX8" fmla="*/ 2146318 w 5342334"/>
                <a:gd name="connsiteY8" fmla="*/ 5548257 h 5785910"/>
                <a:gd name="connsiteX9" fmla="*/ 2115204 w 5342334"/>
                <a:gd name="connsiteY9" fmla="*/ 5553206 h 5785910"/>
                <a:gd name="connsiteX10" fmla="*/ 1246460 w 5342334"/>
                <a:gd name="connsiteY10" fmla="*/ 5785910 h 5785910"/>
                <a:gd name="connsiteX11" fmla="*/ 0 w 5342334"/>
                <a:gd name="connsiteY11" fmla="*/ 3148605 h 5785910"/>
                <a:gd name="connsiteX12" fmla="*/ 1262428 w 5342334"/>
                <a:gd name="connsiteY12" fmla="*/ 2938106 h 5785910"/>
                <a:gd name="connsiteX13" fmla="*/ 3380735 w 5342334"/>
                <a:gd name="connsiteY13" fmla="*/ 118 h 5785910"/>
                <a:gd name="connsiteX14" fmla="*/ 3863622 w 5342334"/>
                <a:gd name="connsiteY14" fmla="*/ 912639 h 5785910"/>
                <a:gd name="connsiteX15" fmla="*/ 3674765 w 5342334"/>
                <a:gd name="connsiteY15" fmla="*/ 2045786 h 5785910"/>
                <a:gd name="connsiteX16" fmla="*/ 4585837 w 5342334"/>
                <a:gd name="connsiteY16" fmla="*/ 2046833 h 5785910"/>
                <a:gd name="connsiteX17" fmla="*/ 4775401 w 5342334"/>
                <a:gd name="connsiteY17" fmla="*/ 2003486 h 5785910"/>
                <a:gd name="connsiteX18" fmla="*/ 5203724 w 5342334"/>
                <a:gd name="connsiteY18" fmla="*/ 2381935 h 5785910"/>
                <a:gd name="connsiteX19" fmla="*/ 4980124 w 5342334"/>
                <a:gd name="connsiteY19" fmla="*/ 2705696 h 5785910"/>
                <a:gd name="connsiteX20" fmla="*/ 5342334 w 5342334"/>
                <a:gd name="connsiteY20" fmla="*/ 3258997 h 5785910"/>
                <a:gd name="connsiteX21" fmla="*/ 5107100 w 5342334"/>
                <a:gd name="connsiteY21" fmla="*/ 3754493 h 5785910"/>
                <a:gd name="connsiteX22" fmla="*/ 5342334 w 5342334"/>
                <a:gd name="connsiteY22" fmla="*/ 4140580 h 5785910"/>
                <a:gd name="connsiteX23" fmla="*/ 4844706 w 5342334"/>
                <a:gd name="connsiteY23" fmla="*/ 4606676 h 5785910"/>
                <a:gd name="connsiteX24" fmla="*/ 4790537 w 5342334"/>
                <a:gd name="connsiteY24" fmla="*/ 4596433 h 5785910"/>
                <a:gd name="connsiteX25" fmla="*/ 4802287 w 5342334"/>
                <a:gd name="connsiteY25" fmla="*/ 4606672 h 5785910"/>
                <a:gd name="connsiteX26" fmla="*/ 5191248 w 5342334"/>
                <a:gd name="connsiteY26" fmla="*/ 4997228 h 5785910"/>
                <a:gd name="connsiteX27" fmla="*/ 4866278 w 5342334"/>
                <a:gd name="connsiteY27" fmla="*/ 5435572 h 5785910"/>
                <a:gd name="connsiteX28" fmla="*/ 4581456 w 5342334"/>
                <a:gd name="connsiteY28" fmla="*/ 5443059 h 5785910"/>
                <a:gd name="connsiteX29" fmla="*/ 4593578 w 5342334"/>
                <a:gd name="connsiteY29" fmla="*/ 5444848 h 5785910"/>
                <a:gd name="connsiteX30" fmla="*/ 4581281 w 5342334"/>
                <a:gd name="connsiteY30" fmla="*/ 5445228 h 5785910"/>
                <a:gd name="connsiteX31" fmla="*/ 2168410 w 5342334"/>
                <a:gd name="connsiteY31" fmla="*/ 5525146 h 5785910"/>
                <a:gd name="connsiteX32" fmla="*/ 1445968 w 5342334"/>
                <a:gd name="connsiteY32" fmla="*/ 3310386 h 5785910"/>
                <a:gd name="connsiteX33" fmla="*/ 1441770 w 5342334"/>
                <a:gd name="connsiteY33" fmla="*/ 2943473 h 5785910"/>
                <a:gd name="connsiteX34" fmla="*/ 1514723 w 5342334"/>
                <a:gd name="connsiteY34" fmla="*/ 2929703 h 5785910"/>
                <a:gd name="connsiteX35" fmla="*/ 1975047 w 5342334"/>
                <a:gd name="connsiteY35" fmla="*/ 2725675 h 5785910"/>
                <a:gd name="connsiteX36" fmla="*/ 2654934 w 5342334"/>
                <a:gd name="connsiteY36" fmla="*/ 1630299 h 5785910"/>
                <a:gd name="connsiteX37" fmla="*/ 3108192 w 5342334"/>
                <a:gd name="connsiteY37" fmla="*/ 686009 h 5785910"/>
                <a:gd name="connsiteX38" fmla="*/ 3334821 w 5342334"/>
                <a:gd name="connsiteY38" fmla="*/ 6121 h 5785910"/>
                <a:gd name="connsiteX39" fmla="*/ 3380735 w 5342334"/>
                <a:gd name="connsiteY39" fmla="*/ 118 h 5785910"/>
                <a:gd name="connsiteX0-1" fmla="*/ 1441667 w 5342334"/>
                <a:gd name="connsiteY0-2" fmla="*/ 2934412 h 5785910"/>
                <a:gd name="connsiteX1-3" fmla="*/ 1441770 w 5342334"/>
                <a:gd name="connsiteY1-4" fmla="*/ 2943473 h 5785910"/>
                <a:gd name="connsiteX2-5" fmla="*/ 1438934 w 5342334"/>
                <a:gd name="connsiteY2-6" fmla="*/ 2944008 h 5785910"/>
                <a:gd name="connsiteX3-7" fmla="*/ 1437887 w 5342334"/>
                <a:gd name="connsiteY3-8" fmla="*/ 2937382 h 5785910"/>
                <a:gd name="connsiteX4-9" fmla="*/ 1441667 w 5342334"/>
                <a:gd name="connsiteY4-10" fmla="*/ 2934412 h 5785910"/>
                <a:gd name="connsiteX5-11" fmla="*/ 1354605 w 5342334"/>
                <a:gd name="connsiteY5-12" fmla="*/ 2912708 h 5785910"/>
                <a:gd name="connsiteX6-13" fmla="*/ 1428080 w 5342334"/>
                <a:gd name="connsiteY6-14" fmla="*/ 2945087 h 5785910"/>
                <a:gd name="connsiteX7-15" fmla="*/ 1431050 w 5342334"/>
                <a:gd name="connsiteY7-16" fmla="*/ 3320849 h 5785910"/>
                <a:gd name="connsiteX8-17" fmla="*/ 2146318 w 5342334"/>
                <a:gd name="connsiteY8-18" fmla="*/ 5548257 h 5785910"/>
                <a:gd name="connsiteX9-19" fmla="*/ 2115204 w 5342334"/>
                <a:gd name="connsiteY9-20" fmla="*/ 5553206 h 5785910"/>
                <a:gd name="connsiteX10-21" fmla="*/ 1246460 w 5342334"/>
                <a:gd name="connsiteY10-22" fmla="*/ 5785910 h 5785910"/>
                <a:gd name="connsiteX11-23" fmla="*/ 0 w 5342334"/>
                <a:gd name="connsiteY11-24" fmla="*/ 3148605 h 5785910"/>
                <a:gd name="connsiteX12-25" fmla="*/ 1262428 w 5342334"/>
                <a:gd name="connsiteY12-26" fmla="*/ 2938106 h 5785910"/>
                <a:gd name="connsiteX13-27" fmla="*/ 1354605 w 5342334"/>
                <a:gd name="connsiteY13-28" fmla="*/ 2912708 h 5785910"/>
                <a:gd name="connsiteX14-29" fmla="*/ 3380735 w 5342334"/>
                <a:gd name="connsiteY14-30" fmla="*/ 118 h 5785910"/>
                <a:gd name="connsiteX15-31" fmla="*/ 3863622 w 5342334"/>
                <a:gd name="connsiteY15-32" fmla="*/ 912639 h 5785910"/>
                <a:gd name="connsiteX16-33" fmla="*/ 3674765 w 5342334"/>
                <a:gd name="connsiteY16-34" fmla="*/ 2045786 h 5785910"/>
                <a:gd name="connsiteX17-35" fmla="*/ 4585837 w 5342334"/>
                <a:gd name="connsiteY17-36" fmla="*/ 2046833 h 5785910"/>
                <a:gd name="connsiteX18-37" fmla="*/ 4775401 w 5342334"/>
                <a:gd name="connsiteY18-38" fmla="*/ 2003486 h 5785910"/>
                <a:gd name="connsiteX19-39" fmla="*/ 5203724 w 5342334"/>
                <a:gd name="connsiteY19-40" fmla="*/ 2381935 h 5785910"/>
                <a:gd name="connsiteX20-41" fmla="*/ 4980124 w 5342334"/>
                <a:gd name="connsiteY20-42" fmla="*/ 2705696 h 5785910"/>
                <a:gd name="connsiteX21-43" fmla="*/ 5342334 w 5342334"/>
                <a:gd name="connsiteY21-44" fmla="*/ 3258997 h 5785910"/>
                <a:gd name="connsiteX22-45" fmla="*/ 5107100 w 5342334"/>
                <a:gd name="connsiteY22-46" fmla="*/ 3754493 h 5785910"/>
                <a:gd name="connsiteX23-47" fmla="*/ 5342334 w 5342334"/>
                <a:gd name="connsiteY23-48" fmla="*/ 4140580 h 5785910"/>
                <a:gd name="connsiteX24-49" fmla="*/ 4844706 w 5342334"/>
                <a:gd name="connsiteY24-50" fmla="*/ 4606676 h 5785910"/>
                <a:gd name="connsiteX25-51" fmla="*/ 4790537 w 5342334"/>
                <a:gd name="connsiteY25-52" fmla="*/ 4596433 h 5785910"/>
                <a:gd name="connsiteX26-53" fmla="*/ 4802287 w 5342334"/>
                <a:gd name="connsiteY26-54" fmla="*/ 4606672 h 5785910"/>
                <a:gd name="connsiteX27-55" fmla="*/ 5191248 w 5342334"/>
                <a:gd name="connsiteY27-56" fmla="*/ 4997228 h 5785910"/>
                <a:gd name="connsiteX28-57" fmla="*/ 4866278 w 5342334"/>
                <a:gd name="connsiteY28-58" fmla="*/ 5435572 h 5785910"/>
                <a:gd name="connsiteX29-59" fmla="*/ 4581456 w 5342334"/>
                <a:gd name="connsiteY29-60" fmla="*/ 5443059 h 5785910"/>
                <a:gd name="connsiteX30-61" fmla="*/ 4593578 w 5342334"/>
                <a:gd name="connsiteY30-62" fmla="*/ 5444848 h 5785910"/>
                <a:gd name="connsiteX31-63" fmla="*/ 4581281 w 5342334"/>
                <a:gd name="connsiteY31-64" fmla="*/ 5445228 h 5785910"/>
                <a:gd name="connsiteX32-65" fmla="*/ 2168410 w 5342334"/>
                <a:gd name="connsiteY32-66" fmla="*/ 5525146 h 5785910"/>
                <a:gd name="connsiteX33-67" fmla="*/ 1445968 w 5342334"/>
                <a:gd name="connsiteY33-68" fmla="*/ 3310386 h 5785910"/>
                <a:gd name="connsiteX34-69" fmla="*/ 1441770 w 5342334"/>
                <a:gd name="connsiteY34-70" fmla="*/ 2943473 h 5785910"/>
                <a:gd name="connsiteX35-71" fmla="*/ 1514723 w 5342334"/>
                <a:gd name="connsiteY35-72" fmla="*/ 2929703 h 5785910"/>
                <a:gd name="connsiteX36-73" fmla="*/ 1975047 w 5342334"/>
                <a:gd name="connsiteY36-74" fmla="*/ 2725675 h 5785910"/>
                <a:gd name="connsiteX37-75" fmla="*/ 2654934 w 5342334"/>
                <a:gd name="connsiteY37-76" fmla="*/ 1630299 h 5785910"/>
                <a:gd name="connsiteX38-77" fmla="*/ 3108192 w 5342334"/>
                <a:gd name="connsiteY38-78" fmla="*/ 686009 h 5785910"/>
                <a:gd name="connsiteX39-79" fmla="*/ 3334821 w 5342334"/>
                <a:gd name="connsiteY39-80" fmla="*/ 6121 h 5785910"/>
                <a:gd name="connsiteX40" fmla="*/ 3380735 w 5342334"/>
                <a:gd name="connsiteY40" fmla="*/ 118 h 5785910"/>
                <a:gd name="connsiteX0-81" fmla="*/ 1437887 w 5342334"/>
                <a:gd name="connsiteY0-82" fmla="*/ 2937382 h 5785910"/>
                <a:gd name="connsiteX1-83" fmla="*/ 1441770 w 5342334"/>
                <a:gd name="connsiteY1-84" fmla="*/ 2943473 h 5785910"/>
                <a:gd name="connsiteX2-85" fmla="*/ 1438934 w 5342334"/>
                <a:gd name="connsiteY2-86" fmla="*/ 2944008 h 5785910"/>
                <a:gd name="connsiteX3-87" fmla="*/ 1437887 w 5342334"/>
                <a:gd name="connsiteY3-88" fmla="*/ 2937382 h 5785910"/>
                <a:gd name="connsiteX4-89" fmla="*/ 1354605 w 5342334"/>
                <a:gd name="connsiteY4-90" fmla="*/ 2912708 h 5785910"/>
                <a:gd name="connsiteX5-91" fmla="*/ 1428080 w 5342334"/>
                <a:gd name="connsiteY5-92" fmla="*/ 2945087 h 5785910"/>
                <a:gd name="connsiteX6-93" fmla="*/ 1431050 w 5342334"/>
                <a:gd name="connsiteY6-94" fmla="*/ 3320849 h 5785910"/>
                <a:gd name="connsiteX7-95" fmla="*/ 2146318 w 5342334"/>
                <a:gd name="connsiteY7-96" fmla="*/ 5548257 h 5785910"/>
                <a:gd name="connsiteX8-97" fmla="*/ 2115204 w 5342334"/>
                <a:gd name="connsiteY8-98" fmla="*/ 5553206 h 5785910"/>
                <a:gd name="connsiteX9-99" fmla="*/ 1246460 w 5342334"/>
                <a:gd name="connsiteY9-100" fmla="*/ 5785910 h 5785910"/>
                <a:gd name="connsiteX10-101" fmla="*/ 0 w 5342334"/>
                <a:gd name="connsiteY10-102" fmla="*/ 3148605 h 5785910"/>
                <a:gd name="connsiteX11-103" fmla="*/ 1262428 w 5342334"/>
                <a:gd name="connsiteY11-104" fmla="*/ 2938106 h 5785910"/>
                <a:gd name="connsiteX12-105" fmla="*/ 1354605 w 5342334"/>
                <a:gd name="connsiteY12-106" fmla="*/ 2912708 h 5785910"/>
                <a:gd name="connsiteX13-107" fmla="*/ 3380735 w 5342334"/>
                <a:gd name="connsiteY13-108" fmla="*/ 118 h 5785910"/>
                <a:gd name="connsiteX14-109" fmla="*/ 3863622 w 5342334"/>
                <a:gd name="connsiteY14-110" fmla="*/ 912639 h 5785910"/>
                <a:gd name="connsiteX15-111" fmla="*/ 3674765 w 5342334"/>
                <a:gd name="connsiteY15-112" fmla="*/ 2045786 h 5785910"/>
                <a:gd name="connsiteX16-113" fmla="*/ 4585837 w 5342334"/>
                <a:gd name="connsiteY16-114" fmla="*/ 2046833 h 5785910"/>
                <a:gd name="connsiteX17-115" fmla="*/ 4775401 w 5342334"/>
                <a:gd name="connsiteY17-116" fmla="*/ 2003486 h 5785910"/>
                <a:gd name="connsiteX18-117" fmla="*/ 5203724 w 5342334"/>
                <a:gd name="connsiteY18-118" fmla="*/ 2381935 h 5785910"/>
                <a:gd name="connsiteX19-119" fmla="*/ 4980124 w 5342334"/>
                <a:gd name="connsiteY19-120" fmla="*/ 2705696 h 5785910"/>
                <a:gd name="connsiteX20-121" fmla="*/ 5342334 w 5342334"/>
                <a:gd name="connsiteY20-122" fmla="*/ 3258997 h 5785910"/>
                <a:gd name="connsiteX21-123" fmla="*/ 5107100 w 5342334"/>
                <a:gd name="connsiteY21-124" fmla="*/ 3754493 h 5785910"/>
                <a:gd name="connsiteX22-125" fmla="*/ 5342334 w 5342334"/>
                <a:gd name="connsiteY22-126" fmla="*/ 4140580 h 5785910"/>
                <a:gd name="connsiteX23-127" fmla="*/ 4844706 w 5342334"/>
                <a:gd name="connsiteY23-128" fmla="*/ 4606676 h 5785910"/>
                <a:gd name="connsiteX24-129" fmla="*/ 4790537 w 5342334"/>
                <a:gd name="connsiteY24-130" fmla="*/ 4596433 h 5785910"/>
                <a:gd name="connsiteX25-131" fmla="*/ 4802287 w 5342334"/>
                <a:gd name="connsiteY25-132" fmla="*/ 4606672 h 5785910"/>
                <a:gd name="connsiteX26-133" fmla="*/ 5191248 w 5342334"/>
                <a:gd name="connsiteY26-134" fmla="*/ 4997228 h 5785910"/>
                <a:gd name="connsiteX27-135" fmla="*/ 4866278 w 5342334"/>
                <a:gd name="connsiteY27-136" fmla="*/ 5435572 h 5785910"/>
                <a:gd name="connsiteX28-137" fmla="*/ 4581456 w 5342334"/>
                <a:gd name="connsiteY28-138" fmla="*/ 5443059 h 5785910"/>
                <a:gd name="connsiteX29-139" fmla="*/ 4593578 w 5342334"/>
                <a:gd name="connsiteY29-140" fmla="*/ 5444848 h 5785910"/>
                <a:gd name="connsiteX30-141" fmla="*/ 4581281 w 5342334"/>
                <a:gd name="connsiteY30-142" fmla="*/ 5445228 h 5785910"/>
                <a:gd name="connsiteX31-143" fmla="*/ 2168410 w 5342334"/>
                <a:gd name="connsiteY31-144" fmla="*/ 5525146 h 5785910"/>
                <a:gd name="connsiteX32-145" fmla="*/ 1445968 w 5342334"/>
                <a:gd name="connsiteY32-146" fmla="*/ 3310386 h 5785910"/>
                <a:gd name="connsiteX33-147" fmla="*/ 1441770 w 5342334"/>
                <a:gd name="connsiteY33-148" fmla="*/ 2943473 h 5785910"/>
                <a:gd name="connsiteX34-149" fmla="*/ 1514723 w 5342334"/>
                <a:gd name="connsiteY34-150" fmla="*/ 2929703 h 5785910"/>
                <a:gd name="connsiteX35-151" fmla="*/ 1975047 w 5342334"/>
                <a:gd name="connsiteY35-152" fmla="*/ 2725675 h 5785910"/>
                <a:gd name="connsiteX36-153" fmla="*/ 2654934 w 5342334"/>
                <a:gd name="connsiteY36-154" fmla="*/ 1630299 h 5785910"/>
                <a:gd name="connsiteX37-155" fmla="*/ 3108192 w 5342334"/>
                <a:gd name="connsiteY37-156" fmla="*/ 686009 h 5785910"/>
                <a:gd name="connsiteX38-157" fmla="*/ 3334821 w 5342334"/>
                <a:gd name="connsiteY38-158" fmla="*/ 6121 h 5785910"/>
                <a:gd name="connsiteX39-159" fmla="*/ 3380735 w 5342334"/>
                <a:gd name="connsiteY39-160" fmla="*/ 118 h 5785910"/>
                <a:gd name="connsiteX0-161" fmla="*/ 1438934 w 5342334"/>
                <a:gd name="connsiteY0-162" fmla="*/ 2944008 h 5785910"/>
                <a:gd name="connsiteX1-163" fmla="*/ 1441770 w 5342334"/>
                <a:gd name="connsiteY1-164" fmla="*/ 2943473 h 5785910"/>
                <a:gd name="connsiteX2-165" fmla="*/ 1438934 w 5342334"/>
                <a:gd name="connsiteY2-166" fmla="*/ 2944008 h 5785910"/>
                <a:gd name="connsiteX3-167" fmla="*/ 1354605 w 5342334"/>
                <a:gd name="connsiteY3-168" fmla="*/ 2912708 h 5785910"/>
                <a:gd name="connsiteX4-169" fmla="*/ 1428080 w 5342334"/>
                <a:gd name="connsiteY4-170" fmla="*/ 2945087 h 5785910"/>
                <a:gd name="connsiteX5-171" fmla="*/ 1431050 w 5342334"/>
                <a:gd name="connsiteY5-172" fmla="*/ 3320849 h 5785910"/>
                <a:gd name="connsiteX6-173" fmla="*/ 2146318 w 5342334"/>
                <a:gd name="connsiteY6-174" fmla="*/ 5548257 h 5785910"/>
                <a:gd name="connsiteX7-175" fmla="*/ 2115204 w 5342334"/>
                <a:gd name="connsiteY7-176" fmla="*/ 5553206 h 5785910"/>
                <a:gd name="connsiteX8-177" fmla="*/ 1246460 w 5342334"/>
                <a:gd name="connsiteY8-178" fmla="*/ 5785910 h 5785910"/>
                <a:gd name="connsiteX9-179" fmla="*/ 0 w 5342334"/>
                <a:gd name="connsiteY9-180" fmla="*/ 3148605 h 5785910"/>
                <a:gd name="connsiteX10-181" fmla="*/ 1262428 w 5342334"/>
                <a:gd name="connsiteY10-182" fmla="*/ 2938106 h 5785910"/>
                <a:gd name="connsiteX11-183" fmla="*/ 1354605 w 5342334"/>
                <a:gd name="connsiteY11-184" fmla="*/ 2912708 h 5785910"/>
                <a:gd name="connsiteX12-185" fmla="*/ 3380735 w 5342334"/>
                <a:gd name="connsiteY12-186" fmla="*/ 118 h 5785910"/>
                <a:gd name="connsiteX13-187" fmla="*/ 3863622 w 5342334"/>
                <a:gd name="connsiteY13-188" fmla="*/ 912639 h 5785910"/>
                <a:gd name="connsiteX14-189" fmla="*/ 3674765 w 5342334"/>
                <a:gd name="connsiteY14-190" fmla="*/ 2045786 h 5785910"/>
                <a:gd name="connsiteX15-191" fmla="*/ 4585837 w 5342334"/>
                <a:gd name="connsiteY15-192" fmla="*/ 2046833 h 5785910"/>
                <a:gd name="connsiteX16-193" fmla="*/ 4775401 w 5342334"/>
                <a:gd name="connsiteY16-194" fmla="*/ 2003486 h 5785910"/>
                <a:gd name="connsiteX17-195" fmla="*/ 5203724 w 5342334"/>
                <a:gd name="connsiteY17-196" fmla="*/ 2381935 h 5785910"/>
                <a:gd name="connsiteX18-197" fmla="*/ 4980124 w 5342334"/>
                <a:gd name="connsiteY18-198" fmla="*/ 2705696 h 5785910"/>
                <a:gd name="connsiteX19-199" fmla="*/ 5342334 w 5342334"/>
                <a:gd name="connsiteY19-200" fmla="*/ 3258997 h 5785910"/>
                <a:gd name="connsiteX20-201" fmla="*/ 5107100 w 5342334"/>
                <a:gd name="connsiteY20-202" fmla="*/ 3754493 h 5785910"/>
                <a:gd name="connsiteX21-203" fmla="*/ 5342334 w 5342334"/>
                <a:gd name="connsiteY21-204" fmla="*/ 4140580 h 5785910"/>
                <a:gd name="connsiteX22-205" fmla="*/ 4844706 w 5342334"/>
                <a:gd name="connsiteY22-206" fmla="*/ 4606676 h 5785910"/>
                <a:gd name="connsiteX23-207" fmla="*/ 4790537 w 5342334"/>
                <a:gd name="connsiteY23-208" fmla="*/ 4596433 h 5785910"/>
                <a:gd name="connsiteX24-209" fmla="*/ 4802287 w 5342334"/>
                <a:gd name="connsiteY24-210" fmla="*/ 4606672 h 5785910"/>
                <a:gd name="connsiteX25-211" fmla="*/ 5191248 w 5342334"/>
                <a:gd name="connsiteY25-212" fmla="*/ 4997228 h 5785910"/>
                <a:gd name="connsiteX26-213" fmla="*/ 4866278 w 5342334"/>
                <a:gd name="connsiteY26-214" fmla="*/ 5435572 h 5785910"/>
                <a:gd name="connsiteX27-215" fmla="*/ 4581456 w 5342334"/>
                <a:gd name="connsiteY27-216" fmla="*/ 5443059 h 5785910"/>
                <a:gd name="connsiteX28-217" fmla="*/ 4593578 w 5342334"/>
                <a:gd name="connsiteY28-218" fmla="*/ 5444848 h 5785910"/>
                <a:gd name="connsiteX29-219" fmla="*/ 4581281 w 5342334"/>
                <a:gd name="connsiteY29-220" fmla="*/ 5445228 h 5785910"/>
                <a:gd name="connsiteX30-221" fmla="*/ 2168410 w 5342334"/>
                <a:gd name="connsiteY30-222" fmla="*/ 5525146 h 5785910"/>
                <a:gd name="connsiteX31-223" fmla="*/ 1445968 w 5342334"/>
                <a:gd name="connsiteY31-224" fmla="*/ 3310386 h 5785910"/>
                <a:gd name="connsiteX32-225" fmla="*/ 1441770 w 5342334"/>
                <a:gd name="connsiteY32-226" fmla="*/ 2943473 h 5785910"/>
                <a:gd name="connsiteX33-227" fmla="*/ 1514723 w 5342334"/>
                <a:gd name="connsiteY33-228" fmla="*/ 2929703 h 5785910"/>
                <a:gd name="connsiteX34-229" fmla="*/ 1975047 w 5342334"/>
                <a:gd name="connsiteY34-230" fmla="*/ 2725675 h 5785910"/>
                <a:gd name="connsiteX35-231" fmla="*/ 2654934 w 5342334"/>
                <a:gd name="connsiteY35-232" fmla="*/ 1630299 h 5785910"/>
                <a:gd name="connsiteX36-233" fmla="*/ 3108192 w 5342334"/>
                <a:gd name="connsiteY36-234" fmla="*/ 686009 h 5785910"/>
                <a:gd name="connsiteX37-235" fmla="*/ 3334821 w 5342334"/>
                <a:gd name="connsiteY37-236" fmla="*/ 6121 h 5785910"/>
                <a:gd name="connsiteX38-237" fmla="*/ 3380735 w 5342334"/>
                <a:gd name="connsiteY38-238" fmla="*/ 118 h 5785910"/>
                <a:gd name="connsiteX0-239" fmla="*/ 1438934 w 5342334"/>
                <a:gd name="connsiteY0-240" fmla="*/ 2944008 h 5785910"/>
                <a:gd name="connsiteX1-241" fmla="*/ 1441770 w 5342334"/>
                <a:gd name="connsiteY1-242" fmla="*/ 2943473 h 5785910"/>
                <a:gd name="connsiteX2-243" fmla="*/ 1438934 w 5342334"/>
                <a:gd name="connsiteY2-244" fmla="*/ 2944008 h 5785910"/>
                <a:gd name="connsiteX3-245" fmla="*/ 1354605 w 5342334"/>
                <a:gd name="connsiteY3-246" fmla="*/ 2912708 h 5785910"/>
                <a:gd name="connsiteX4-247" fmla="*/ 1428080 w 5342334"/>
                <a:gd name="connsiteY4-248" fmla="*/ 2945087 h 5785910"/>
                <a:gd name="connsiteX5-249" fmla="*/ 1431050 w 5342334"/>
                <a:gd name="connsiteY5-250" fmla="*/ 3320849 h 5785910"/>
                <a:gd name="connsiteX6-251" fmla="*/ 2146318 w 5342334"/>
                <a:gd name="connsiteY6-252" fmla="*/ 5548257 h 5785910"/>
                <a:gd name="connsiteX7-253" fmla="*/ 2115204 w 5342334"/>
                <a:gd name="connsiteY7-254" fmla="*/ 5553206 h 5785910"/>
                <a:gd name="connsiteX8-255" fmla="*/ 1246460 w 5342334"/>
                <a:gd name="connsiteY8-256" fmla="*/ 5785910 h 5785910"/>
                <a:gd name="connsiteX9-257" fmla="*/ 0 w 5342334"/>
                <a:gd name="connsiteY9-258" fmla="*/ 3148605 h 5785910"/>
                <a:gd name="connsiteX10-259" fmla="*/ 1262428 w 5342334"/>
                <a:gd name="connsiteY10-260" fmla="*/ 2938106 h 5785910"/>
                <a:gd name="connsiteX11-261" fmla="*/ 1354605 w 5342334"/>
                <a:gd name="connsiteY11-262" fmla="*/ 2912708 h 5785910"/>
                <a:gd name="connsiteX12-263" fmla="*/ 3380735 w 5342334"/>
                <a:gd name="connsiteY12-264" fmla="*/ 118 h 5785910"/>
                <a:gd name="connsiteX13-265" fmla="*/ 3863622 w 5342334"/>
                <a:gd name="connsiteY13-266" fmla="*/ 912639 h 5785910"/>
                <a:gd name="connsiteX14-267" fmla="*/ 3674765 w 5342334"/>
                <a:gd name="connsiteY14-268" fmla="*/ 2045786 h 5785910"/>
                <a:gd name="connsiteX15-269" fmla="*/ 4585837 w 5342334"/>
                <a:gd name="connsiteY15-270" fmla="*/ 2046833 h 5785910"/>
                <a:gd name="connsiteX16-271" fmla="*/ 4775401 w 5342334"/>
                <a:gd name="connsiteY16-272" fmla="*/ 2003486 h 5785910"/>
                <a:gd name="connsiteX17-273" fmla="*/ 5203724 w 5342334"/>
                <a:gd name="connsiteY17-274" fmla="*/ 2381935 h 5785910"/>
                <a:gd name="connsiteX18-275" fmla="*/ 4980124 w 5342334"/>
                <a:gd name="connsiteY18-276" fmla="*/ 2705696 h 5785910"/>
                <a:gd name="connsiteX19-277" fmla="*/ 5342334 w 5342334"/>
                <a:gd name="connsiteY19-278" fmla="*/ 3258997 h 5785910"/>
                <a:gd name="connsiteX20-279" fmla="*/ 5107100 w 5342334"/>
                <a:gd name="connsiteY20-280" fmla="*/ 3754493 h 5785910"/>
                <a:gd name="connsiteX21-281" fmla="*/ 5342334 w 5342334"/>
                <a:gd name="connsiteY21-282" fmla="*/ 4140580 h 5785910"/>
                <a:gd name="connsiteX22-283" fmla="*/ 4844706 w 5342334"/>
                <a:gd name="connsiteY22-284" fmla="*/ 4606676 h 5785910"/>
                <a:gd name="connsiteX23-285" fmla="*/ 4790537 w 5342334"/>
                <a:gd name="connsiteY23-286" fmla="*/ 4596433 h 5785910"/>
                <a:gd name="connsiteX24-287" fmla="*/ 4802287 w 5342334"/>
                <a:gd name="connsiteY24-288" fmla="*/ 4606672 h 5785910"/>
                <a:gd name="connsiteX25-289" fmla="*/ 5191248 w 5342334"/>
                <a:gd name="connsiteY25-290" fmla="*/ 4997228 h 5785910"/>
                <a:gd name="connsiteX26-291" fmla="*/ 4866278 w 5342334"/>
                <a:gd name="connsiteY26-292" fmla="*/ 5435572 h 5785910"/>
                <a:gd name="connsiteX27-293" fmla="*/ 4581456 w 5342334"/>
                <a:gd name="connsiteY27-294" fmla="*/ 5443059 h 5785910"/>
                <a:gd name="connsiteX28-295" fmla="*/ 4593578 w 5342334"/>
                <a:gd name="connsiteY28-296" fmla="*/ 5444848 h 5785910"/>
                <a:gd name="connsiteX29-297" fmla="*/ 4581281 w 5342334"/>
                <a:gd name="connsiteY29-298" fmla="*/ 5445228 h 5785910"/>
                <a:gd name="connsiteX30-299" fmla="*/ 2168410 w 5342334"/>
                <a:gd name="connsiteY30-300" fmla="*/ 5525146 h 5785910"/>
                <a:gd name="connsiteX31-301" fmla="*/ 1445968 w 5342334"/>
                <a:gd name="connsiteY31-302" fmla="*/ 3310386 h 5785910"/>
                <a:gd name="connsiteX32-303" fmla="*/ 1441770 w 5342334"/>
                <a:gd name="connsiteY32-304" fmla="*/ 2943473 h 5785910"/>
                <a:gd name="connsiteX33-305" fmla="*/ 1514723 w 5342334"/>
                <a:gd name="connsiteY33-306" fmla="*/ 2929703 h 5785910"/>
                <a:gd name="connsiteX34-307" fmla="*/ 1975047 w 5342334"/>
                <a:gd name="connsiteY34-308" fmla="*/ 2725675 h 5785910"/>
                <a:gd name="connsiteX35-309" fmla="*/ 2654934 w 5342334"/>
                <a:gd name="connsiteY35-310" fmla="*/ 1630299 h 5785910"/>
                <a:gd name="connsiteX36-311" fmla="*/ 3108192 w 5342334"/>
                <a:gd name="connsiteY36-312" fmla="*/ 686009 h 5785910"/>
                <a:gd name="connsiteX37-313" fmla="*/ 3334821 w 5342334"/>
                <a:gd name="connsiteY37-314" fmla="*/ 6121 h 5785910"/>
                <a:gd name="connsiteX38-315" fmla="*/ 3380735 w 5342334"/>
                <a:gd name="connsiteY38-316" fmla="*/ 118 h 5785910"/>
                <a:gd name="connsiteX0-317" fmla="*/ 1438934 w 5342334"/>
                <a:gd name="connsiteY0-318" fmla="*/ 2944008 h 5785910"/>
                <a:gd name="connsiteX1-319" fmla="*/ 1441770 w 5342334"/>
                <a:gd name="connsiteY1-320" fmla="*/ 2943473 h 5785910"/>
                <a:gd name="connsiteX2-321" fmla="*/ 1438934 w 5342334"/>
                <a:gd name="connsiteY2-322" fmla="*/ 2944008 h 5785910"/>
                <a:gd name="connsiteX3-323" fmla="*/ 1354605 w 5342334"/>
                <a:gd name="connsiteY3-324" fmla="*/ 2912708 h 5785910"/>
                <a:gd name="connsiteX4-325" fmla="*/ 1428080 w 5342334"/>
                <a:gd name="connsiteY4-326" fmla="*/ 2945087 h 5785910"/>
                <a:gd name="connsiteX5-327" fmla="*/ 1431050 w 5342334"/>
                <a:gd name="connsiteY5-328" fmla="*/ 3320849 h 5785910"/>
                <a:gd name="connsiteX6-329" fmla="*/ 2146318 w 5342334"/>
                <a:gd name="connsiteY6-330" fmla="*/ 5548257 h 5785910"/>
                <a:gd name="connsiteX7-331" fmla="*/ 2115204 w 5342334"/>
                <a:gd name="connsiteY7-332" fmla="*/ 5553206 h 5785910"/>
                <a:gd name="connsiteX8-333" fmla="*/ 1246460 w 5342334"/>
                <a:gd name="connsiteY8-334" fmla="*/ 5785910 h 5785910"/>
                <a:gd name="connsiteX9-335" fmla="*/ 0 w 5342334"/>
                <a:gd name="connsiteY9-336" fmla="*/ 3148605 h 5785910"/>
                <a:gd name="connsiteX10-337" fmla="*/ 1262428 w 5342334"/>
                <a:gd name="connsiteY10-338" fmla="*/ 2938106 h 5785910"/>
                <a:gd name="connsiteX11-339" fmla="*/ 1354605 w 5342334"/>
                <a:gd name="connsiteY11-340" fmla="*/ 2912708 h 5785910"/>
                <a:gd name="connsiteX12-341" fmla="*/ 3380735 w 5342334"/>
                <a:gd name="connsiteY12-342" fmla="*/ 118 h 5785910"/>
                <a:gd name="connsiteX13-343" fmla="*/ 3863622 w 5342334"/>
                <a:gd name="connsiteY13-344" fmla="*/ 912639 h 5785910"/>
                <a:gd name="connsiteX14-345" fmla="*/ 3674765 w 5342334"/>
                <a:gd name="connsiteY14-346" fmla="*/ 2045786 h 5785910"/>
                <a:gd name="connsiteX15-347" fmla="*/ 4585837 w 5342334"/>
                <a:gd name="connsiteY15-348" fmla="*/ 2046833 h 5785910"/>
                <a:gd name="connsiteX16-349" fmla="*/ 4775401 w 5342334"/>
                <a:gd name="connsiteY16-350" fmla="*/ 2003486 h 5785910"/>
                <a:gd name="connsiteX17-351" fmla="*/ 5203724 w 5342334"/>
                <a:gd name="connsiteY17-352" fmla="*/ 2381935 h 5785910"/>
                <a:gd name="connsiteX18-353" fmla="*/ 4980124 w 5342334"/>
                <a:gd name="connsiteY18-354" fmla="*/ 2705696 h 5785910"/>
                <a:gd name="connsiteX19-355" fmla="*/ 5342334 w 5342334"/>
                <a:gd name="connsiteY19-356" fmla="*/ 3258997 h 5785910"/>
                <a:gd name="connsiteX20-357" fmla="*/ 5107100 w 5342334"/>
                <a:gd name="connsiteY20-358" fmla="*/ 3754493 h 5785910"/>
                <a:gd name="connsiteX21-359" fmla="*/ 5342334 w 5342334"/>
                <a:gd name="connsiteY21-360" fmla="*/ 4140580 h 5785910"/>
                <a:gd name="connsiteX22-361" fmla="*/ 4844706 w 5342334"/>
                <a:gd name="connsiteY22-362" fmla="*/ 4606676 h 5785910"/>
                <a:gd name="connsiteX23-363" fmla="*/ 4790537 w 5342334"/>
                <a:gd name="connsiteY23-364" fmla="*/ 4596433 h 5785910"/>
                <a:gd name="connsiteX24-365" fmla="*/ 4802287 w 5342334"/>
                <a:gd name="connsiteY24-366" fmla="*/ 4606672 h 5785910"/>
                <a:gd name="connsiteX25-367" fmla="*/ 5191248 w 5342334"/>
                <a:gd name="connsiteY25-368" fmla="*/ 4997228 h 5785910"/>
                <a:gd name="connsiteX26-369" fmla="*/ 4866278 w 5342334"/>
                <a:gd name="connsiteY26-370" fmla="*/ 5435572 h 5785910"/>
                <a:gd name="connsiteX27-371" fmla="*/ 4581456 w 5342334"/>
                <a:gd name="connsiteY27-372" fmla="*/ 5443059 h 5785910"/>
                <a:gd name="connsiteX28-373" fmla="*/ 4593578 w 5342334"/>
                <a:gd name="connsiteY28-374" fmla="*/ 5444848 h 5785910"/>
                <a:gd name="connsiteX29-375" fmla="*/ 4581281 w 5342334"/>
                <a:gd name="connsiteY29-376" fmla="*/ 5445228 h 5785910"/>
                <a:gd name="connsiteX30-377" fmla="*/ 2168410 w 5342334"/>
                <a:gd name="connsiteY30-378" fmla="*/ 5525146 h 5785910"/>
                <a:gd name="connsiteX31-379" fmla="*/ 1445968 w 5342334"/>
                <a:gd name="connsiteY31-380" fmla="*/ 3310386 h 5785910"/>
                <a:gd name="connsiteX32-381" fmla="*/ 1441770 w 5342334"/>
                <a:gd name="connsiteY32-382" fmla="*/ 2943473 h 5785910"/>
                <a:gd name="connsiteX33-383" fmla="*/ 1514723 w 5342334"/>
                <a:gd name="connsiteY33-384" fmla="*/ 2929703 h 5785910"/>
                <a:gd name="connsiteX34-385" fmla="*/ 1975047 w 5342334"/>
                <a:gd name="connsiteY34-386" fmla="*/ 2725675 h 5785910"/>
                <a:gd name="connsiteX35-387" fmla="*/ 2654934 w 5342334"/>
                <a:gd name="connsiteY35-388" fmla="*/ 1630299 h 5785910"/>
                <a:gd name="connsiteX36-389" fmla="*/ 3108192 w 5342334"/>
                <a:gd name="connsiteY36-390" fmla="*/ 686009 h 5785910"/>
                <a:gd name="connsiteX37-391" fmla="*/ 3334821 w 5342334"/>
                <a:gd name="connsiteY37-392" fmla="*/ 6121 h 5785910"/>
                <a:gd name="connsiteX38-393" fmla="*/ 3380735 w 5342334"/>
                <a:gd name="connsiteY38-394" fmla="*/ 118 h 5785910"/>
                <a:gd name="connsiteX0-395" fmla="*/ 1438934 w 5342334"/>
                <a:gd name="connsiteY0-396" fmla="*/ 2944008 h 5785910"/>
                <a:gd name="connsiteX1-397" fmla="*/ 1441770 w 5342334"/>
                <a:gd name="connsiteY1-398" fmla="*/ 2943473 h 5785910"/>
                <a:gd name="connsiteX2-399" fmla="*/ 1438934 w 5342334"/>
                <a:gd name="connsiteY2-400" fmla="*/ 2944008 h 5785910"/>
                <a:gd name="connsiteX3-401" fmla="*/ 1354605 w 5342334"/>
                <a:gd name="connsiteY3-402" fmla="*/ 2912708 h 5785910"/>
                <a:gd name="connsiteX4-403" fmla="*/ 1428080 w 5342334"/>
                <a:gd name="connsiteY4-404" fmla="*/ 2945087 h 5785910"/>
                <a:gd name="connsiteX5-405" fmla="*/ 1431050 w 5342334"/>
                <a:gd name="connsiteY5-406" fmla="*/ 3320849 h 5785910"/>
                <a:gd name="connsiteX6-407" fmla="*/ 2146318 w 5342334"/>
                <a:gd name="connsiteY6-408" fmla="*/ 5548257 h 5785910"/>
                <a:gd name="connsiteX7-409" fmla="*/ 2115204 w 5342334"/>
                <a:gd name="connsiteY7-410" fmla="*/ 5553206 h 5785910"/>
                <a:gd name="connsiteX8-411" fmla="*/ 1246460 w 5342334"/>
                <a:gd name="connsiteY8-412" fmla="*/ 5785910 h 5785910"/>
                <a:gd name="connsiteX9-413" fmla="*/ 0 w 5342334"/>
                <a:gd name="connsiteY9-414" fmla="*/ 3148605 h 5785910"/>
                <a:gd name="connsiteX10-415" fmla="*/ 1262428 w 5342334"/>
                <a:gd name="connsiteY10-416" fmla="*/ 2938106 h 5785910"/>
                <a:gd name="connsiteX11-417" fmla="*/ 1354605 w 5342334"/>
                <a:gd name="connsiteY11-418" fmla="*/ 2912708 h 5785910"/>
                <a:gd name="connsiteX12-419" fmla="*/ 3380735 w 5342334"/>
                <a:gd name="connsiteY12-420" fmla="*/ 118 h 5785910"/>
                <a:gd name="connsiteX13-421" fmla="*/ 3863622 w 5342334"/>
                <a:gd name="connsiteY13-422" fmla="*/ 912639 h 5785910"/>
                <a:gd name="connsiteX14-423" fmla="*/ 3674765 w 5342334"/>
                <a:gd name="connsiteY14-424" fmla="*/ 2045786 h 5785910"/>
                <a:gd name="connsiteX15-425" fmla="*/ 4585837 w 5342334"/>
                <a:gd name="connsiteY15-426" fmla="*/ 2046833 h 5785910"/>
                <a:gd name="connsiteX16-427" fmla="*/ 4775401 w 5342334"/>
                <a:gd name="connsiteY16-428" fmla="*/ 2003486 h 5785910"/>
                <a:gd name="connsiteX17-429" fmla="*/ 5203724 w 5342334"/>
                <a:gd name="connsiteY17-430" fmla="*/ 2381935 h 5785910"/>
                <a:gd name="connsiteX18-431" fmla="*/ 4980124 w 5342334"/>
                <a:gd name="connsiteY18-432" fmla="*/ 2705696 h 5785910"/>
                <a:gd name="connsiteX19-433" fmla="*/ 5342334 w 5342334"/>
                <a:gd name="connsiteY19-434" fmla="*/ 3258997 h 5785910"/>
                <a:gd name="connsiteX20-435" fmla="*/ 5107100 w 5342334"/>
                <a:gd name="connsiteY20-436" fmla="*/ 3754493 h 5785910"/>
                <a:gd name="connsiteX21-437" fmla="*/ 5342334 w 5342334"/>
                <a:gd name="connsiteY21-438" fmla="*/ 4140580 h 5785910"/>
                <a:gd name="connsiteX22-439" fmla="*/ 4844706 w 5342334"/>
                <a:gd name="connsiteY22-440" fmla="*/ 4606676 h 5785910"/>
                <a:gd name="connsiteX23-441" fmla="*/ 4790537 w 5342334"/>
                <a:gd name="connsiteY23-442" fmla="*/ 4596433 h 5785910"/>
                <a:gd name="connsiteX24-443" fmla="*/ 4802287 w 5342334"/>
                <a:gd name="connsiteY24-444" fmla="*/ 4606672 h 5785910"/>
                <a:gd name="connsiteX25-445" fmla="*/ 5191248 w 5342334"/>
                <a:gd name="connsiteY25-446" fmla="*/ 4997228 h 5785910"/>
                <a:gd name="connsiteX26-447" fmla="*/ 4866278 w 5342334"/>
                <a:gd name="connsiteY26-448" fmla="*/ 5435572 h 5785910"/>
                <a:gd name="connsiteX27-449" fmla="*/ 4581456 w 5342334"/>
                <a:gd name="connsiteY27-450" fmla="*/ 5443059 h 5785910"/>
                <a:gd name="connsiteX28-451" fmla="*/ 4593578 w 5342334"/>
                <a:gd name="connsiteY28-452" fmla="*/ 5444848 h 5785910"/>
                <a:gd name="connsiteX29-453" fmla="*/ 4581281 w 5342334"/>
                <a:gd name="connsiteY29-454" fmla="*/ 5445228 h 5785910"/>
                <a:gd name="connsiteX30-455" fmla="*/ 2168410 w 5342334"/>
                <a:gd name="connsiteY30-456" fmla="*/ 5525146 h 5785910"/>
                <a:gd name="connsiteX31-457" fmla="*/ 1445968 w 5342334"/>
                <a:gd name="connsiteY31-458" fmla="*/ 3310386 h 5785910"/>
                <a:gd name="connsiteX32-459" fmla="*/ 1441770 w 5342334"/>
                <a:gd name="connsiteY32-460" fmla="*/ 2943473 h 5785910"/>
                <a:gd name="connsiteX33-461" fmla="*/ 1514723 w 5342334"/>
                <a:gd name="connsiteY33-462" fmla="*/ 2929703 h 5785910"/>
                <a:gd name="connsiteX34-463" fmla="*/ 1975047 w 5342334"/>
                <a:gd name="connsiteY34-464" fmla="*/ 2725675 h 5785910"/>
                <a:gd name="connsiteX35-465" fmla="*/ 2654934 w 5342334"/>
                <a:gd name="connsiteY35-466" fmla="*/ 1630299 h 5785910"/>
                <a:gd name="connsiteX36-467" fmla="*/ 3108192 w 5342334"/>
                <a:gd name="connsiteY36-468" fmla="*/ 686009 h 5785910"/>
                <a:gd name="connsiteX37-469" fmla="*/ 3334821 w 5342334"/>
                <a:gd name="connsiteY37-470" fmla="*/ 6121 h 5785910"/>
                <a:gd name="connsiteX38-471" fmla="*/ 3380735 w 5342334"/>
                <a:gd name="connsiteY38-472" fmla="*/ 118 h 5785910"/>
                <a:gd name="connsiteX0-473" fmla="*/ 1438934 w 5342334"/>
                <a:gd name="connsiteY0-474" fmla="*/ 2944008 h 5785910"/>
                <a:gd name="connsiteX1-475" fmla="*/ 1441770 w 5342334"/>
                <a:gd name="connsiteY1-476" fmla="*/ 2943473 h 5785910"/>
                <a:gd name="connsiteX2-477" fmla="*/ 1438934 w 5342334"/>
                <a:gd name="connsiteY2-478" fmla="*/ 2944008 h 5785910"/>
                <a:gd name="connsiteX3-479" fmla="*/ 1354605 w 5342334"/>
                <a:gd name="connsiteY3-480" fmla="*/ 2912708 h 5785910"/>
                <a:gd name="connsiteX4-481" fmla="*/ 1428080 w 5342334"/>
                <a:gd name="connsiteY4-482" fmla="*/ 2945087 h 5785910"/>
                <a:gd name="connsiteX5-483" fmla="*/ 1431050 w 5342334"/>
                <a:gd name="connsiteY5-484" fmla="*/ 3320849 h 5785910"/>
                <a:gd name="connsiteX6-485" fmla="*/ 2146318 w 5342334"/>
                <a:gd name="connsiteY6-486" fmla="*/ 5548257 h 5785910"/>
                <a:gd name="connsiteX7-487" fmla="*/ 2115204 w 5342334"/>
                <a:gd name="connsiteY7-488" fmla="*/ 5553206 h 5785910"/>
                <a:gd name="connsiteX8-489" fmla="*/ 1246460 w 5342334"/>
                <a:gd name="connsiteY8-490" fmla="*/ 5785910 h 5785910"/>
                <a:gd name="connsiteX9-491" fmla="*/ 0 w 5342334"/>
                <a:gd name="connsiteY9-492" fmla="*/ 3148605 h 5785910"/>
                <a:gd name="connsiteX10-493" fmla="*/ 1262428 w 5342334"/>
                <a:gd name="connsiteY10-494" fmla="*/ 2938106 h 5785910"/>
                <a:gd name="connsiteX11-495" fmla="*/ 1354605 w 5342334"/>
                <a:gd name="connsiteY11-496" fmla="*/ 2912708 h 5785910"/>
                <a:gd name="connsiteX12-497" fmla="*/ 3380735 w 5342334"/>
                <a:gd name="connsiteY12-498" fmla="*/ 118 h 5785910"/>
                <a:gd name="connsiteX13-499" fmla="*/ 3863622 w 5342334"/>
                <a:gd name="connsiteY13-500" fmla="*/ 912639 h 5785910"/>
                <a:gd name="connsiteX14-501" fmla="*/ 3674765 w 5342334"/>
                <a:gd name="connsiteY14-502" fmla="*/ 2045786 h 5785910"/>
                <a:gd name="connsiteX15-503" fmla="*/ 4585837 w 5342334"/>
                <a:gd name="connsiteY15-504" fmla="*/ 2046833 h 5785910"/>
                <a:gd name="connsiteX16-505" fmla="*/ 4775401 w 5342334"/>
                <a:gd name="connsiteY16-506" fmla="*/ 2003486 h 5785910"/>
                <a:gd name="connsiteX17-507" fmla="*/ 5203724 w 5342334"/>
                <a:gd name="connsiteY17-508" fmla="*/ 2381935 h 5785910"/>
                <a:gd name="connsiteX18-509" fmla="*/ 4980124 w 5342334"/>
                <a:gd name="connsiteY18-510" fmla="*/ 2705696 h 5785910"/>
                <a:gd name="connsiteX19-511" fmla="*/ 5342334 w 5342334"/>
                <a:gd name="connsiteY19-512" fmla="*/ 3258997 h 5785910"/>
                <a:gd name="connsiteX20-513" fmla="*/ 5107100 w 5342334"/>
                <a:gd name="connsiteY20-514" fmla="*/ 3754493 h 5785910"/>
                <a:gd name="connsiteX21-515" fmla="*/ 5342334 w 5342334"/>
                <a:gd name="connsiteY21-516" fmla="*/ 4140580 h 5785910"/>
                <a:gd name="connsiteX22-517" fmla="*/ 4844706 w 5342334"/>
                <a:gd name="connsiteY22-518" fmla="*/ 4606676 h 5785910"/>
                <a:gd name="connsiteX23-519" fmla="*/ 4790537 w 5342334"/>
                <a:gd name="connsiteY23-520" fmla="*/ 4596433 h 5785910"/>
                <a:gd name="connsiteX24-521" fmla="*/ 4802287 w 5342334"/>
                <a:gd name="connsiteY24-522" fmla="*/ 4606672 h 5785910"/>
                <a:gd name="connsiteX25-523" fmla="*/ 5191248 w 5342334"/>
                <a:gd name="connsiteY25-524" fmla="*/ 4997228 h 5785910"/>
                <a:gd name="connsiteX26-525" fmla="*/ 4866278 w 5342334"/>
                <a:gd name="connsiteY26-526" fmla="*/ 5435572 h 5785910"/>
                <a:gd name="connsiteX27-527" fmla="*/ 4581456 w 5342334"/>
                <a:gd name="connsiteY27-528" fmla="*/ 5443059 h 5785910"/>
                <a:gd name="connsiteX28-529" fmla="*/ 4593578 w 5342334"/>
                <a:gd name="connsiteY28-530" fmla="*/ 5444848 h 5785910"/>
                <a:gd name="connsiteX29-531" fmla="*/ 4581281 w 5342334"/>
                <a:gd name="connsiteY29-532" fmla="*/ 5445228 h 5785910"/>
                <a:gd name="connsiteX30-533" fmla="*/ 2168410 w 5342334"/>
                <a:gd name="connsiteY30-534" fmla="*/ 5525146 h 5785910"/>
                <a:gd name="connsiteX31-535" fmla="*/ 1445968 w 5342334"/>
                <a:gd name="connsiteY31-536" fmla="*/ 3310386 h 5785910"/>
                <a:gd name="connsiteX32-537" fmla="*/ 1441770 w 5342334"/>
                <a:gd name="connsiteY32-538" fmla="*/ 2943473 h 5785910"/>
                <a:gd name="connsiteX33-539" fmla="*/ 1514723 w 5342334"/>
                <a:gd name="connsiteY33-540" fmla="*/ 2929703 h 5785910"/>
                <a:gd name="connsiteX34-541" fmla="*/ 1975047 w 5342334"/>
                <a:gd name="connsiteY34-542" fmla="*/ 2725675 h 5785910"/>
                <a:gd name="connsiteX35-543" fmla="*/ 2654934 w 5342334"/>
                <a:gd name="connsiteY35-544" fmla="*/ 1630299 h 5785910"/>
                <a:gd name="connsiteX36-545" fmla="*/ 3108192 w 5342334"/>
                <a:gd name="connsiteY36-546" fmla="*/ 686009 h 5785910"/>
                <a:gd name="connsiteX37-547" fmla="*/ 3334821 w 5342334"/>
                <a:gd name="connsiteY37-548" fmla="*/ 6121 h 5785910"/>
                <a:gd name="connsiteX38-549" fmla="*/ 3380735 w 5342334"/>
                <a:gd name="connsiteY38-550" fmla="*/ 118 h 5785910"/>
                <a:gd name="connsiteX0-551" fmla="*/ 1438934 w 5342334"/>
                <a:gd name="connsiteY0-552" fmla="*/ 2944008 h 5785910"/>
                <a:gd name="connsiteX1-553" fmla="*/ 1441770 w 5342334"/>
                <a:gd name="connsiteY1-554" fmla="*/ 2943473 h 5785910"/>
                <a:gd name="connsiteX2-555" fmla="*/ 1438934 w 5342334"/>
                <a:gd name="connsiteY2-556" fmla="*/ 2944008 h 5785910"/>
                <a:gd name="connsiteX3-557" fmla="*/ 1354605 w 5342334"/>
                <a:gd name="connsiteY3-558" fmla="*/ 2912708 h 5785910"/>
                <a:gd name="connsiteX4-559" fmla="*/ 1428080 w 5342334"/>
                <a:gd name="connsiteY4-560" fmla="*/ 2945087 h 5785910"/>
                <a:gd name="connsiteX5-561" fmla="*/ 1423906 w 5342334"/>
                <a:gd name="connsiteY5-562" fmla="*/ 3323230 h 5785910"/>
                <a:gd name="connsiteX6-563" fmla="*/ 2146318 w 5342334"/>
                <a:gd name="connsiteY6-564" fmla="*/ 5548257 h 5785910"/>
                <a:gd name="connsiteX7-565" fmla="*/ 2115204 w 5342334"/>
                <a:gd name="connsiteY7-566" fmla="*/ 5553206 h 5785910"/>
                <a:gd name="connsiteX8-567" fmla="*/ 1246460 w 5342334"/>
                <a:gd name="connsiteY8-568" fmla="*/ 5785910 h 5785910"/>
                <a:gd name="connsiteX9-569" fmla="*/ 0 w 5342334"/>
                <a:gd name="connsiteY9-570" fmla="*/ 3148605 h 5785910"/>
                <a:gd name="connsiteX10-571" fmla="*/ 1262428 w 5342334"/>
                <a:gd name="connsiteY10-572" fmla="*/ 2938106 h 5785910"/>
                <a:gd name="connsiteX11-573" fmla="*/ 1354605 w 5342334"/>
                <a:gd name="connsiteY11-574" fmla="*/ 2912708 h 5785910"/>
                <a:gd name="connsiteX12-575" fmla="*/ 3380735 w 5342334"/>
                <a:gd name="connsiteY12-576" fmla="*/ 118 h 5785910"/>
                <a:gd name="connsiteX13-577" fmla="*/ 3863622 w 5342334"/>
                <a:gd name="connsiteY13-578" fmla="*/ 912639 h 5785910"/>
                <a:gd name="connsiteX14-579" fmla="*/ 3674765 w 5342334"/>
                <a:gd name="connsiteY14-580" fmla="*/ 2045786 h 5785910"/>
                <a:gd name="connsiteX15-581" fmla="*/ 4585837 w 5342334"/>
                <a:gd name="connsiteY15-582" fmla="*/ 2046833 h 5785910"/>
                <a:gd name="connsiteX16-583" fmla="*/ 4775401 w 5342334"/>
                <a:gd name="connsiteY16-584" fmla="*/ 2003486 h 5785910"/>
                <a:gd name="connsiteX17-585" fmla="*/ 5203724 w 5342334"/>
                <a:gd name="connsiteY17-586" fmla="*/ 2381935 h 5785910"/>
                <a:gd name="connsiteX18-587" fmla="*/ 4980124 w 5342334"/>
                <a:gd name="connsiteY18-588" fmla="*/ 2705696 h 5785910"/>
                <a:gd name="connsiteX19-589" fmla="*/ 5342334 w 5342334"/>
                <a:gd name="connsiteY19-590" fmla="*/ 3258997 h 5785910"/>
                <a:gd name="connsiteX20-591" fmla="*/ 5107100 w 5342334"/>
                <a:gd name="connsiteY20-592" fmla="*/ 3754493 h 5785910"/>
                <a:gd name="connsiteX21-593" fmla="*/ 5342334 w 5342334"/>
                <a:gd name="connsiteY21-594" fmla="*/ 4140580 h 5785910"/>
                <a:gd name="connsiteX22-595" fmla="*/ 4844706 w 5342334"/>
                <a:gd name="connsiteY22-596" fmla="*/ 4606676 h 5785910"/>
                <a:gd name="connsiteX23-597" fmla="*/ 4790537 w 5342334"/>
                <a:gd name="connsiteY23-598" fmla="*/ 4596433 h 5785910"/>
                <a:gd name="connsiteX24-599" fmla="*/ 4802287 w 5342334"/>
                <a:gd name="connsiteY24-600" fmla="*/ 4606672 h 5785910"/>
                <a:gd name="connsiteX25-601" fmla="*/ 5191248 w 5342334"/>
                <a:gd name="connsiteY25-602" fmla="*/ 4997228 h 5785910"/>
                <a:gd name="connsiteX26-603" fmla="*/ 4866278 w 5342334"/>
                <a:gd name="connsiteY26-604" fmla="*/ 5435572 h 5785910"/>
                <a:gd name="connsiteX27-605" fmla="*/ 4581456 w 5342334"/>
                <a:gd name="connsiteY27-606" fmla="*/ 5443059 h 5785910"/>
                <a:gd name="connsiteX28-607" fmla="*/ 4593578 w 5342334"/>
                <a:gd name="connsiteY28-608" fmla="*/ 5444848 h 5785910"/>
                <a:gd name="connsiteX29-609" fmla="*/ 4581281 w 5342334"/>
                <a:gd name="connsiteY29-610" fmla="*/ 5445228 h 5785910"/>
                <a:gd name="connsiteX30-611" fmla="*/ 2168410 w 5342334"/>
                <a:gd name="connsiteY30-612" fmla="*/ 5525146 h 5785910"/>
                <a:gd name="connsiteX31-613" fmla="*/ 1445968 w 5342334"/>
                <a:gd name="connsiteY31-614" fmla="*/ 3310386 h 5785910"/>
                <a:gd name="connsiteX32-615" fmla="*/ 1441770 w 5342334"/>
                <a:gd name="connsiteY32-616" fmla="*/ 2943473 h 5785910"/>
                <a:gd name="connsiteX33-617" fmla="*/ 1514723 w 5342334"/>
                <a:gd name="connsiteY33-618" fmla="*/ 2929703 h 5785910"/>
                <a:gd name="connsiteX34-619" fmla="*/ 1975047 w 5342334"/>
                <a:gd name="connsiteY34-620" fmla="*/ 2725675 h 5785910"/>
                <a:gd name="connsiteX35-621" fmla="*/ 2654934 w 5342334"/>
                <a:gd name="connsiteY35-622" fmla="*/ 1630299 h 5785910"/>
                <a:gd name="connsiteX36-623" fmla="*/ 3108192 w 5342334"/>
                <a:gd name="connsiteY36-624" fmla="*/ 686009 h 5785910"/>
                <a:gd name="connsiteX37-625" fmla="*/ 3334821 w 5342334"/>
                <a:gd name="connsiteY37-626" fmla="*/ 6121 h 5785910"/>
                <a:gd name="connsiteX38-627" fmla="*/ 3380735 w 5342334"/>
                <a:gd name="connsiteY38-628" fmla="*/ 118 h 5785910"/>
                <a:gd name="connsiteX0-629" fmla="*/ 1438934 w 5342334"/>
                <a:gd name="connsiteY0-630" fmla="*/ 2944008 h 5785910"/>
                <a:gd name="connsiteX1-631" fmla="*/ 1441770 w 5342334"/>
                <a:gd name="connsiteY1-632" fmla="*/ 2943473 h 5785910"/>
                <a:gd name="connsiteX2-633" fmla="*/ 1438934 w 5342334"/>
                <a:gd name="connsiteY2-634" fmla="*/ 2944008 h 5785910"/>
                <a:gd name="connsiteX3-635" fmla="*/ 1354605 w 5342334"/>
                <a:gd name="connsiteY3-636" fmla="*/ 2912708 h 5785910"/>
                <a:gd name="connsiteX4-637" fmla="*/ 1423317 w 5342334"/>
                <a:gd name="connsiteY4-638" fmla="*/ 2947468 h 5785910"/>
                <a:gd name="connsiteX5-639" fmla="*/ 1423906 w 5342334"/>
                <a:gd name="connsiteY5-640" fmla="*/ 3323230 h 5785910"/>
                <a:gd name="connsiteX6-641" fmla="*/ 2146318 w 5342334"/>
                <a:gd name="connsiteY6-642" fmla="*/ 5548257 h 5785910"/>
                <a:gd name="connsiteX7-643" fmla="*/ 2115204 w 5342334"/>
                <a:gd name="connsiteY7-644" fmla="*/ 5553206 h 5785910"/>
                <a:gd name="connsiteX8-645" fmla="*/ 1246460 w 5342334"/>
                <a:gd name="connsiteY8-646" fmla="*/ 5785910 h 5785910"/>
                <a:gd name="connsiteX9-647" fmla="*/ 0 w 5342334"/>
                <a:gd name="connsiteY9-648" fmla="*/ 3148605 h 5785910"/>
                <a:gd name="connsiteX10-649" fmla="*/ 1262428 w 5342334"/>
                <a:gd name="connsiteY10-650" fmla="*/ 2938106 h 5785910"/>
                <a:gd name="connsiteX11-651" fmla="*/ 1354605 w 5342334"/>
                <a:gd name="connsiteY11-652" fmla="*/ 2912708 h 5785910"/>
                <a:gd name="connsiteX12-653" fmla="*/ 3380735 w 5342334"/>
                <a:gd name="connsiteY12-654" fmla="*/ 118 h 5785910"/>
                <a:gd name="connsiteX13-655" fmla="*/ 3863622 w 5342334"/>
                <a:gd name="connsiteY13-656" fmla="*/ 912639 h 5785910"/>
                <a:gd name="connsiteX14-657" fmla="*/ 3674765 w 5342334"/>
                <a:gd name="connsiteY14-658" fmla="*/ 2045786 h 5785910"/>
                <a:gd name="connsiteX15-659" fmla="*/ 4585837 w 5342334"/>
                <a:gd name="connsiteY15-660" fmla="*/ 2046833 h 5785910"/>
                <a:gd name="connsiteX16-661" fmla="*/ 4775401 w 5342334"/>
                <a:gd name="connsiteY16-662" fmla="*/ 2003486 h 5785910"/>
                <a:gd name="connsiteX17-663" fmla="*/ 5203724 w 5342334"/>
                <a:gd name="connsiteY17-664" fmla="*/ 2381935 h 5785910"/>
                <a:gd name="connsiteX18-665" fmla="*/ 4980124 w 5342334"/>
                <a:gd name="connsiteY18-666" fmla="*/ 2705696 h 5785910"/>
                <a:gd name="connsiteX19-667" fmla="*/ 5342334 w 5342334"/>
                <a:gd name="connsiteY19-668" fmla="*/ 3258997 h 5785910"/>
                <a:gd name="connsiteX20-669" fmla="*/ 5107100 w 5342334"/>
                <a:gd name="connsiteY20-670" fmla="*/ 3754493 h 5785910"/>
                <a:gd name="connsiteX21-671" fmla="*/ 5342334 w 5342334"/>
                <a:gd name="connsiteY21-672" fmla="*/ 4140580 h 5785910"/>
                <a:gd name="connsiteX22-673" fmla="*/ 4844706 w 5342334"/>
                <a:gd name="connsiteY22-674" fmla="*/ 4606676 h 5785910"/>
                <a:gd name="connsiteX23-675" fmla="*/ 4790537 w 5342334"/>
                <a:gd name="connsiteY23-676" fmla="*/ 4596433 h 5785910"/>
                <a:gd name="connsiteX24-677" fmla="*/ 4802287 w 5342334"/>
                <a:gd name="connsiteY24-678" fmla="*/ 4606672 h 5785910"/>
                <a:gd name="connsiteX25-679" fmla="*/ 5191248 w 5342334"/>
                <a:gd name="connsiteY25-680" fmla="*/ 4997228 h 5785910"/>
                <a:gd name="connsiteX26-681" fmla="*/ 4866278 w 5342334"/>
                <a:gd name="connsiteY26-682" fmla="*/ 5435572 h 5785910"/>
                <a:gd name="connsiteX27-683" fmla="*/ 4581456 w 5342334"/>
                <a:gd name="connsiteY27-684" fmla="*/ 5443059 h 5785910"/>
                <a:gd name="connsiteX28-685" fmla="*/ 4593578 w 5342334"/>
                <a:gd name="connsiteY28-686" fmla="*/ 5444848 h 5785910"/>
                <a:gd name="connsiteX29-687" fmla="*/ 4581281 w 5342334"/>
                <a:gd name="connsiteY29-688" fmla="*/ 5445228 h 5785910"/>
                <a:gd name="connsiteX30-689" fmla="*/ 2168410 w 5342334"/>
                <a:gd name="connsiteY30-690" fmla="*/ 5525146 h 5785910"/>
                <a:gd name="connsiteX31-691" fmla="*/ 1445968 w 5342334"/>
                <a:gd name="connsiteY31-692" fmla="*/ 3310386 h 5785910"/>
                <a:gd name="connsiteX32-693" fmla="*/ 1441770 w 5342334"/>
                <a:gd name="connsiteY32-694" fmla="*/ 2943473 h 5785910"/>
                <a:gd name="connsiteX33-695" fmla="*/ 1514723 w 5342334"/>
                <a:gd name="connsiteY33-696" fmla="*/ 2929703 h 5785910"/>
                <a:gd name="connsiteX34-697" fmla="*/ 1975047 w 5342334"/>
                <a:gd name="connsiteY34-698" fmla="*/ 2725675 h 5785910"/>
                <a:gd name="connsiteX35-699" fmla="*/ 2654934 w 5342334"/>
                <a:gd name="connsiteY35-700" fmla="*/ 1630299 h 5785910"/>
                <a:gd name="connsiteX36-701" fmla="*/ 3108192 w 5342334"/>
                <a:gd name="connsiteY36-702" fmla="*/ 686009 h 5785910"/>
                <a:gd name="connsiteX37-703" fmla="*/ 3334821 w 5342334"/>
                <a:gd name="connsiteY37-704" fmla="*/ 6121 h 5785910"/>
                <a:gd name="connsiteX38-705" fmla="*/ 3380735 w 5342334"/>
                <a:gd name="connsiteY38-706" fmla="*/ 118 h 5785910"/>
                <a:gd name="connsiteX0-707" fmla="*/ 1438934 w 5342334"/>
                <a:gd name="connsiteY0-708" fmla="*/ 2944008 h 5785910"/>
                <a:gd name="connsiteX1-709" fmla="*/ 1441770 w 5342334"/>
                <a:gd name="connsiteY1-710" fmla="*/ 2943473 h 5785910"/>
                <a:gd name="connsiteX2-711" fmla="*/ 1438934 w 5342334"/>
                <a:gd name="connsiteY2-712" fmla="*/ 2944008 h 5785910"/>
                <a:gd name="connsiteX3-713" fmla="*/ 1354605 w 5342334"/>
                <a:gd name="connsiteY3-714" fmla="*/ 2912708 h 5785910"/>
                <a:gd name="connsiteX4-715" fmla="*/ 1423317 w 5342334"/>
                <a:gd name="connsiteY4-716" fmla="*/ 2947468 h 5785910"/>
                <a:gd name="connsiteX5-717" fmla="*/ 1423906 w 5342334"/>
                <a:gd name="connsiteY5-718" fmla="*/ 3323230 h 5785910"/>
                <a:gd name="connsiteX6-719" fmla="*/ 2146318 w 5342334"/>
                <a:gd name="connsiteY6-720" fmla="*/ 5548257 h 5785910"/>
                <a:gd name="connsiteX7-721" fmla="*/ 2115204 w 5342334"/>
                <a:gd name="connsiteY7-722" fmla="*/ 5553206 h 5785910"/>
                <a:gd name="connsiteX8-723" fmla="*/ 1246460 w 5342334"/>
                <a:gd name="connsiteY8-724" fmla="*/ 5785910 h 5785910"/>
                <a:gd name="connsiteX9-725" fmla="*/ 0 w 5342334"/>
                <a:gd name="connsiteY9-726" fmla="*/ 3148605 h 5785910"/>
                <a:gd name="connsiteX10-727" fmla="*/ 1262428 w 5342334"/>
                <a:gd name="connsiteY10-728" fmla="*/ 2938106 h 5785910"/>
                <a:gd name="connsiteX11-729" fmla="*/ 1354605 w 5342334"/>
                <a:gd name="connsiteY11-730" fmla="*/ 2912708 h 5785910"/>
                <a:gd name="connsiteX12-731" fmla="*/ 3380735 w 5342334"/>
                <a:gd name="connsiteY12-732" fmla="*/ 118 h 5785910"/>
                <a:gd name="connsiteX13-733" fmla="*/ 3863622 w 5342334"/>
                <a:gd name="connsiteY13-734" fmla="*/ 912639 h 5785910"/>
                <a:gd name="connsiteX14-735" fmla="*/ 3674765 w 5342334"/>
                <a:gd name="connsiteY14-736" fmla="*/ 2045786 h 5785910"/>
                <a:gd name="connsiteX15-737" fmla="*/ 4585837 w 5342334"/>
                <a:gd name="connsiteY15-738" fmla="*/ 2046833 h 5785910"/>
                <a:gd name="connsiteX16-739" fmla="*/ 4775401 w 5342334"/>
                <a:gd name="connsiteY16-740" fmla="*/ 2003486 h 5785910"/>
                <a:gd name="connsiteX17-741" fmla="*/ 5203724 w 5342334"/>
                <a:gd name="connsiteY17-742" fmla="*/ 2381935 h 5785910"/>
                <a:gd name="connsiteX18-743" fmla="*/ 4980124 w 5342334"/>
                <a:gd name="connsiteY18-744" fmla="*/ 2705696 h 5785910"/>
                <a:gd name="connsiteX19-745" fmla="*/ 5342334 w 5342334"/>
                <a:gd name="connsiteY19-746" fmla="*/ 3258997 h 5785910"/>
                <a:gd name="connsiteX20-747" fmla="*/ 5107100 w 5342334"/>
                <a:gd name="connsiteY20-748" fmla="*/ 3754493 h 5785910"/>
                <a:gd name="connsiteX21-749" fmla="*/ 5342334 w 5342334"/>
                <a:gd name="connsiteY21-750" fmla="*/ 4140580 h 5785910"/>
                <a:gd name="connsiteX22-751" fmla="*/ 4844706 w 5342334"/>
                <a:gd name="connsiteY22-752" fmla="*/ 4606676 h 5785910"/>
                <a:gd name="connsiteX23-753" fmla="*/ 4790537 w 5342334"/>
                <a:gd name="connsiteY23-754" fmla="*/ 4596433 h 5785910"/>
                <a:gd name="connsiteX24-755" fmla="*/ 4802287 w 5342334"/>
                <a:gd name="connsiteY24-756" fmla="*/ 4606672 h 5785910"/>
                <a:gd name="connsiteX25-757" fmla="*/ 5191248 w 5342334"/>
                <a:gd name="connsiteY25-758" fmla="*/ 4997228 h 5785910"/>
                <a:gd name="connsiteX26-759" fmla="*/ 4866278 w 5342334"/>
                <a:gd name="connsiteY26-760" fmla="*/ 5435572 h 5785910"/>
                <a:gd name="connsiteX27-761" fmla="*/ 4581456 w 5342334"/>
                <a:gd name="connsiteY27-762" fmla="*/ 5443059 h 5785910"/>
                <a:gd name="connsiteX28-763" fmla="*/ 4593578 w 5342334"/>
                <a:gd name="connsiteY28-764" fmla="*/ 5444848 h 5785910"/>
                <a:gd name="connsiteX29-765" fmla="*/ 4581281 w 5342334"/>
                <a:gd name="connsiteY29-766" fmla="*/ 5445228 h 5785910"/>
                <a:gd name="connsiteX30-767" fmla="*/ 2168410 w 5342334"/>
                <a:gd name="connsiteY30-768" fmla="*/ 5525146 h 5785910"/>
                <a:gd name="connsiteX31-769" fmla="*/ 1445968 w 5342334"/>
                <a:gd name="connsiteY31-770" fmla="*/ 3310386 h 5785910"/>
                <a:gd name="connsiteX32-771" fmla="*/ 1441770 w 5342334"/>
                <a:gd name="connsiteY32-772" fmla="*/ 2943473 h 5785910"/>
                <a:gd name="connsiteX33-773" fmla="*/ 1514723 w 5342334"/>
                <a:gd name="connsiteY33-774" fmla="*/ 2929703 h 5785910"/>
                <a:gd name="connsiteX34-775" fmla="*/ 1975047 w 5342334"/>
                <a:gd name="connsiteY34-776" fmla="*/ 2725675 h 5785910"/>
                <a:gd name="connsiteX35-777" fmla="*/ 2654934 w 5342334"/>
                <a:gd name="connsiteY35-778" fmla="*/ 1630299 h 5785910"/>
                <a:gd name="connsiteX36-779" fmla="*/ 3108192 w 5342334"/>
                <a:gd name="connsiteY36-780" fmla="*/ 686009 h 5785910"/>
                <a:gd name="connsiteX37-781" fmla="*/ 3334821 w 5342334"/>
                <a:gd name="connsiteY37-782" fmla="*/ 6121 h 5785910"/>
                <a:gd name="connsiteX38-783" fmla="*/ 3380735 w 5342334"/>
                <a:gd name="connsiteY38-784" fmla="*/ 118 h 5785910"/>
                <a:gd name="connsiteX0-785" fmla="*/ 1438934 w 5342334"/>
                <a:gd name="connsiteY0-786" fmla="*/ 2944008 h 5785910"/>
                <a:gd name="connsiteX1-787" fmla="*/ 1441770 w 5342334"/>
                <a:gd name="connsiteY1-788" fmla="*/ 2943473 h 5785910"/>
                <a:gd name="connsiteX2-789" fmla="*/ 1438934 w 5342334"/>
                <a:gd name="connsiteY2-790" fmla="*/ 2944008 h 5785910"/>
                <a:gd name="connsiteX3-791" fmla="*/ 1354605 w 5342334"/>
                <a:gd name="connsiteY3-792" fmla="*/ 2912708 h 5785910"/>
                <a:gd name="connsiteX4-793" fmla="*/ 1423317 w 5342334"/>
                <a:gd name="connsiteY4-794" fmla="*/ 2947468 h 5785910"/>
                <a:gd name="connsiteX5-795" fmla="*/ 1423906 w 5342334"/>
                <a:gd name="connsiteY5-796" fmla="*/ 3323230 h 5785910"/>
                <a:gd name="connsiteX6-797" fmla="*/ 2146318 w 5342334"/>
                <a:gd name="connsiteY6-798" fmla="*/ 5548257 h 5785910"/>
                <a:gd name="connsiteX7-799" fmla="*/ 2115204 w 5342334"/>
                <a:gd name="connsiteY7-800" fmla="*/ 5553206 h 5785910"/>
                <a:gd name="connsiteX8-801" fmla="*/ 1246460 w 5342334"/>
                <a:gd name="connsiteY8-802" fmla="*/ 5785910 h 5785910"/>
                <a:gd name="connsiteX9-803" fmla="*/ 0 w 5342334"/>
                <a:gd name="connsiteY9-804" fmla="*/ 3148605 h 5785910"/>
                <a:gd name="connsiteX10-805" fmla="*/ 1262428 w 5342334"/>
                <a:gd name="connsiteY10-806" fmla="*/ 2938106 h 5785910"/>
                <a:gd name="connsiteX11-807" fmla="*/ 1354605 w 5342334"/>
                <a:gd name="connsiteY11-808" fmla="*/ 2912708 h 5785910"/>
                <a:gd name="connsiteX12-809" fmla="*/ 3380735 w 5342334"/>
                <a:gd name="connsiteY12-810" fmla="*/ 118 h 5785910"/>
                <a:gd name="connsiteX13-811" fmla="*/ 3863622 w 5342334"/>
                <a:gd name="connsiteY13-812" fmla="*/ 912639 h 5785910"/>
                <a:gd name="connsiteX14-813" fmla="*/ 3674765 w 5342334"/>
                <a:gd name="connsiteY14-814" fmla="*/ 2045786 h 5785910"/>
                <a:gd name="connsiteX15-815" fmla="*/ 4585837 w 5342334"/>
                <a:gd name="connsiteY15-816" fmla="*/ 2046833 h 5785910"/>
                <a:gd name="connsiteX16-817" fmla="*/ 4775401 w 5342334"/>
                <a:gd name="connsiteY16-818" fmla="*/ 2003486 h 5785910"/>
                <a:gd name="connsiteX17-819" fmla="*/ 5203724 w 5342334"/>
                <a:gd name="connsiteY17-820" fmla="*/ 2381935 h 5785910"/>
                <a:gd name="connsiteX18-821" fmla="*/ 4980124 w 5342334"/>
                <a:gd name="connsiteY18-822" fmla="*/ 2705696 h 5785910"/>
                <a:gd name="connsiteX19-823" fmla="*/ 5342334 w 5342334"/>
                <a:gd name="connsiteY19-824" fmla="*/ 3258997 h 5785910"/>
                <a:gd name="connsiteX20-825" fmla="*/ 5107100 w 5342334"/>
                <a:gd name="connsiteY20-826" fmla="*/ 3754493 h 5785910"/>
                <a:gd name="connsiteX21-827" fmla="*/ 5342334 w 5342334"/>
                <a:gd name="connsiteY21-828" fmla="*/ 4140580 h 5785910"/>
                <a:gd name="connsiteX22-829" fmla="*/ 4844706 w 5342334"/>
                <a:gd name="connsiteY22-830" fmla="*/ 4606676 h 5785910"/>
                <a:gd name="connsiteX23-831" fmla="*/ 4790537 w 5342334"/>
                <a:gd name="connsiteY23-832" fmla="*/ 4596433 h 5785910"/>
                <a:gd name="connsiteX24-833" fmla="*/ 4802287 w 5342334"/>
                <a:gd name="connsiteY24-834" fmla="*/ 4606672 h 5785910"/>
                <a:gd name="connsiteX25-835" fmla="*/ 5191248 w 5342334"/>
                <a:gd name="connsiteY25-836" fmla="*/ 4997228 h 5785910"/>
                <a:gd name="connsiteX26-837" fmla="*/ 4866278 w 5342334"/>
                <a:gd name="connsiteY26-838" fmla="*/ 5435572 h 5785910"/>
                <a:gd name="connsiteX27-839" fmla="*/ 4581456 w 5342334"/>
                <a:gd name="connsiteY27-840" fmla="*/ 5443059 h 5785910"/>
                <a:gd name="connsiteX28-841" fmla="*/ 4593578 w 5342334"/>
                <a:gd name="connsiteY28-842" fmla="*/ 5444848 h 5785910"/>
                <a:gd name="connsiteX29-843" fmla="*/ 4581281 w 5342334"/>
                <a:gd name="connsiteY29-844" fmla="*/ 5445228 h 5785910"/>
                <a:gd name="connsiteX30-845" fmla="*/ 2168410 w 5342334"/>
                <a:gd name="connsiteY30-846" fmla="*/ 5525146 h 5785910"/>
                <a:gd name="connsiteX31-847" fmla="*/ 1445968 w 5342334"/>
                <a:gd name="connsiteY31-848" fmla="*/ 3310386 h 5785910"/>
                <a:gd name="connsiteX32-849" fmla="*/ 1441770 w 5342334"/>
                <a:gd name="connsiteY32-850" fmla="*/ 2943473 h 5785910"/>
                <a:gd name="connsiteX33-851" fmla="*/ 1514723 w 5342334"/>
                <a:gd name="connsiteY33-852" fmla="*/ 2929703 h 5785910"/>
                <a:gd name="connsiteX34-853" fmla="*/ 1975047 w 5342334"/>
                <a:gd name="connsiteY34-854" fmla="*/ 2725675 h 5785910"/>
                <a:gd name="connsiteX35-855" fmla="*/ 2654934 w 5342334"/>
                <a:gd name="connsiteY35-856" fmla="*/ 1630299 h 5785910"/>
                <a:gd name="connsiteX36-857" fmla="*/ 3108192 w 5342334"/>
                <a:gd name="connsiteY36-858" fmla="*/ 686009 h 5785910"/>
                <a:gd name="connsiteX37-859" fmla="*/ 3334821 w 5342334"/>
                <a:gd name="connsiteY37-860" fmla="*/ 6121 h 5785910"/>
                <a:gd name="connsiteX38-861" fmla="*/ 3380735 w 5342334"/>
                <a:gd name="connsiteY38-862" fmla="*/ 118 h 5785910"/>
                <a:gd name="connsiteX0-863" fmla="*/ 1438934 w 5342334"/>
                <a:gd name="connsiteY0-864" fmla="*/ 2944008 h 5785910"/>
                <a:gd name="connsiteX1-865" fmla="*/ 1441770 w 5342334"/>
                <a:gd name="connsiteY1-866" fmla="*/ 2943473 h 5785910"/>
                <a:gd name="connsiteX2-867" fmla="*/ 1438934 w 5342334"/>
                <a:gd name="connsiteY2-868" fmla="*/ 2944008 h 5785910"/>
                <a:gd name="connsiteX3-869" fmla="*/ 1354605 w 5342334"/>
                <a:gd name="connsiteY3-870" fmla="*/ 2912708 h 5785910"/>
                <a:gd name="connsiteX4-871" fmla="*/ 1423317 w 5342334"/>
                <a:gd name="connsiteY4-872" fmla="*/ 2947468 h 5785910"/>
                <a:gd name="connsiteX5-873" fmla="*/ 1421525 w 5342334"/>
                <a:gd name="connsiteY5-874" fmla="*/ 3320849 h 5785910"/>
                <a:gd name="connsiteX6-875" fmla="*/ 2146318 w 5342334"/>
                <a:gd name="connsiteY6-876" fmla="*/ 5548257 h 5785910"/>
                <a:gd name="connsiteX7-877" fmla="*/ 2115204 w 5342334"/>
                <a:gd name="connsiteY7-878" fmla="*/ 5553206 h 5785910"/>
                <a:gd name="connsiteX8-879" fmla="*/ 1246460 w 5342334"/>
                <a:gd name="connsiteY8-880" fmla="*/ 5785910 h 5785910"/>
                <a:gd name="connsiteX9-881" fmla="*/ 0 w 5342334"/>
                <a:gd name="connsiteY9-882" fmla="*/ 3148605 h 5785910"/>
                <a:gd name="connsiteX10-883" fmla="*/ 1262428 w 5342334"/>
                <a:gd name="connsiteY10-884" fmla="*/ 2938106 h 5785910"/>
                <a:gd name="connsiteX11-885" fmla="*/ 1354605 w 5342334"/>
                <a:gd name="connsiteY11-886" fmla="*/ 2912708 h 5785910"/>
                <a:gd name="connsiteX12-887" fmla="*/ 3380735 w 5342334"/>
                <a:gd name="connsiteY12-888" fmla="*/ 118 h 5785910"/>
                <a:gd name="connsiteX13-889" fmla="*/ 3863622 w 5342334"/>
                <a:gd name="connsiteY13-890" fmla="*/ 912639 h 5785910"/>
                <a:gd name="connsiteX14-891" fmla="*/ 3674765 w 5342334"/>
                <a:gd name="connsiteY14-892" fmla="*/ 2045786 h 5785910"/>
                <a:gd name="connsiteX15-893" fmla="*/ 4585837 w 5342334"/>
                <a:gd name="connsiteY15-894" fmla="*/ 2046833 h 5785910"/>
                <a:gd name="connsiteX16-895" fmla="*/ 4775401 w 5342334"/>
                <a:gd name="connsiteY16-896" fmla="*/ 2003486 h 5785910"/>
                <a:gd name="connsiteX17-897" fmla="*/ 5203724 w 5342334"/>
                <a:gd name="connsiteY17-898" fmla="*/ 2381935 h 5785910"/>
                <a:gd name="connsiteX18-899" fmla="*/ 4980124 w 5342334"/>
                <a:gd name="connsiteY18-900" fmla="*/ 2705696 h 5785910"/>
                <a:gd name="connsiteX19-901" fmla="*/ 5342334 w 5342334"/>
                <a:gd name="connsiteY19-902" fmla="*/ 3258997 h 5785910"/>
                <a:gd name="connsiteX20-903" fmla="*/ 5107100 w 5342334"/>
                <a:gd name="connsiteY20-904" fmla="*/ 3754493 h 5785910"/>
                <a:gd name="connsiteX21-905" fmla="*/ 5342334 w 5342334"/>
                <a:gd name="connsiteY21-906" fmla="*/ 4140580 h 5785910"/>
                <a:gd name="connsiteX22-907" fmla="*/ 4844706 w 5342334"/>
                <a:gd name="connsiteY22-908" fmla="*/ 4606676 h 5785910"/>
                <a:gd name="connsiteX23-909" fmla="*/ 4790537 w 5342334"/>
                <a:gd name="connsiteY23-910" fmla="*/ 4596433 h 5785910"/>
                <a:gd name="connsiteX24-911" fmla="*/ 4802287 w 5342334"/>
                <a:gd name="connsiteY24-912" fmla="*/ 4606672 h 5785910"/>
                <a:gd name="connsiteX25-913" fmla="*/ 5191248 w 5342334"/>
                <a:gd name="connsiteY25-914" fmla="*/ 4997228 h 5785910"/>
                <a:gd name="connsiteX26-915" fmla="*/ 4866278 w 5342334"/>
                <a:gd name="connsiteY26-916" fmla="*/ 5435572 h 5785910"/>
                <a:gd name="connsiteX27-917" fmla="*/ 4581456 w 5342334"/>
                <a:gd name="connsiteY27-918" fmla="*/ 5443059 h 5785910"/>
                <a:gd name="connsiteX28-919" fmla="*/ 4593578 w 5342334"/>
                <a:gd name="connsiteY28-920" fmla="*/ 5444848 h 5785910"/>
                <a:gd name="connsiteX29-921" fmla="*/ 4581281 w 5342334"/>
                <a:gd name="connsiteY29-922" fmla="*/ 5445228 h 5785910"/>
                <a:gd name="connsiteX30-923" fmla="*/ 2168410 w 5342334"/>
                <a:gd name="connsiteY30-924" fmla="*/ 5525146 h 5785910"/>
                <a:gd name="connsiteX31-925" fmla="*/ 1445968 w 5342334"/>
                <a:gd name="connsiteY31-926" fmla="*/ 3310386 h 5785910"/>
                <a:gd name="connsiteX32-927" fmla="*/ 1441770 w 5342334"/>
                <a:gd name="connsiteY32-928" fmla="*/ 2943473 h 5785910"/>
                <a:gd name="connsiteX33-929" fmla="*/ 1514723 w 5342334"/>
                <a:gd name="connsiteY33-930" fmla="*/ 2929703 h 5785910"/>
                <a:gd name="connsiteX34-931" fmla="*/ 1975047 w 5342334"/>
                <a:gd name="connsiteY34-932" fmla="*/ 2725675 h 5785910"/>
                <a:gd name="connsiteX35-933" fmla="*/ 2654934 w 5342334"/>
                <a:gd name="connsiteY35-934" fmla="*/ 1630299 h 5785910"/>
                <a:gd name="connsiteX36-935" fmla="*/ 3108192 w 5342334"/>
                <a:gd name="connsiteY36-936" fmla="*/ 686009 h 5785910"/>
                <a:gd name="connsiteX37-937" fmla="*/ 3334821 w 5342334"/>
                <a:gd name="connsiteY37-938" fmla="*/ 6121 h 5785910"/>
                <a:gd name="connsiteX38-939" fmla="*/ 3380735 w 5342334"/>
                <a:gd name="connsiteY38-940" fmla="*/ 118 h 5785910"/>
                <a:gd name="connsiteX0-941" fmla="*/ 1438934 w 5342334"/>
                <a:gd name="connsiteY0-942" fmla="*/ 2944008 h 5785910"/>
                <a:gd name="connsiteX1-943" fmla="*/ 1441770 w 5342334"/>
                <a:gd name="connsiteY1-944" fmla="*/ 2943473 h 5785910"/>
                <a:gd name="connsiteX2-945" fmla="*/ 1438934 w 5342334"/>
                <a:gd name="connsiteY2-946" fmla="*/ 2944008 h 5785910"/>
                <a:gd name="connsiteX3-947" fmla="*/ 1354605 w 5342334"/>
                <a:gd name="connsiteY3-948" fmla="*/ 2912708 h 5785910"/>
                <a:gd name="connsiteX4-949" fmla="*/ 1423317 w 5342334"/>
                <a:gd name="connsiteY4-950" fmla="*/ 2947468 h 5785910"/>
                <a:gd name="connsiteX5-951" fmla="*/ 1421525 w 5342334"/>
                <a:gd name="connsiteY5-952" fmla="*/ 3320849 h 5785910"/>
                <a:gd name="connsiteX6-953" fmla="*/ 2146318 w 5342334"/>
                <a:gd name="connsiteY6-954" fmla="*/ 5548257 h 5785910"/>
                <a:gd name="connsiteX7-955" fmla="*/ 2115204 w 5342334"/>
                <a:gd name="connsiteY7-956" fmla="*/ 5553206 h 5785910"/>
                <a:gd name="connsiteX8-957" fmla="*/ 1246460 w 5342334"/>
                <a:gd name="connsiteY8-958" fmla="*/ 5785910 h 5785910"/>
                <a:gd name="connsiteX9-959" fmla="*/ 0 w 5342334"/>
                <a:gd name="connsiteY9-960" fmla="*/ 3148605 h 5785910"/>
                <a:gd name="connsiteX10-961" fmla="*/ 1262428 w 5342334"/>
                <a:gd name="connsiteY10-962" fmla="*/ 2938106 h 5785910"/>
                <a:gd name="connsiteX11-963" fmla="*/ 1354605 w 5342334"/>
                <a:gd name="connsiteY11-964" fmla="*/ 2912708 h 5785910"/>
                <a:gd name="connsiteX12-965" fmla="*/ 3380735 w 5342334"/>
                <a:gd name="connsiteY12-966" fmla="*/ 118 h 5785910"/>
                <a:gd name="connsiteX13-967" fmla="*/ 3863622 w 5342334"/>
                <a:gd name="connsiteY13-968" fmla="*/ 912639 h 5785910"/>
                <a:gd name="connsiteX14-969" fmla="*/ 3674765 w 5342334"/>
                <a:gd name="connsiteY14-970" fmla="*/ 2045786 h 5785910"/>
                <a:gd name="connsiteX15-971" fmla="*/ 4585837 w 5342334"/>
                <a:gd name="connsiteY15-972" fmla="*/ 2046833 h 5785910"/>
                <a:gd name="connsiteX16-973" fmla="*/ 4775401 w 5342334"/>
                <a:gd name="connsiteY16-974" fmla="*/ 2003486 h 5785910"/>
                <a:gd name="connsiteX17-975" fmla="*/ 5203724 w 5342334"/>
                <a:gd name="connsiteY17-976" fmla="*/ 2381935 h 5785910"/>
                <a:gd name="connsiteX18-977" fmla="*/ 4980124 w 5342334"/>
                <a:gd name="connsiteY18-978" fmla="*/ 2705696 h 5785910"/>
                <a:gd name="connsiteX19-979" fmla="*/ 5342334 w 5342334"/>
                <a:gd name="connsiteY19-980" fmla="*/ 3258997 h 5785910"/>
                <a:gd name="connsiteX20-981" fmla="*/ 5107100 w 5342334"/>
                <a:gd name="connsiteY20-982" fmla="*/ 3754493 h 5785910"/>
                <a:gd name="connsiteX21-983" fmla="*/ 5342334 w 5342334"/>
                <a:gd name="connsiteY21-984" fmla="*/ 4140580 h 5785910"/>
                <a:gd name="connsiteX22-985" fmla="*/ 4844706 w 5342334"/>
                <a:gd name="connsiteY22-986" fmla="*/ 4606676 h 5785910"/>
                <a:gd name="connsiteX23-987" fmla="*/ 4790537 w 5342334"/>
                <a:gd name="connsiteY23-988" fmla="*/ 4596433 h 5785910"/>
                <a:gd name="connsiteX24-989" fmla="*/ 4802287 w 5342334"/>
                <a:gd name="connsiteY24-990" fmla="*/ 4606672 h 5785910"/>
                <a:gd name="connsiteX25-991" fmla="*/ 5191248 w 5342334"/>
                <a:gd name="connsiteY25-992" fmla="*/ 4997228 h 5785910"/>
                <a:gd name="connsiteX26-993" fmla="*/ 4866278 w 5342334"/>
                <a:gd name="connsiteY26-994" fmla="*/ 5435572 h 5785910"/>
                <a:gd name="connsiteX27-995" fmla="*/ 4581456 w 5342334"/>
                <a:gd name="connsiteY27-996" fmla="*/ 5443059 h 5785910"/>
                <a:gd name="connsiteX28-997" fmla="*/ 4593578 w 5342334"/>
                <a:gd name="connsiteY28-998" fmla="*/ 5444848 h 5785910"/>
                <a:gd name="connsiteX29-999" fmla="*/ 4581281 w 5342334"/>
                <a:gd name="connsiteY29-1000" fmla="*/ 5445228 h 5785910"/>
                <a:gd name="connsiteX30-1001" fmla="*/ 2168410 w 5342334"/>
                <a:gd name="connsiteY30-1002" fmla="*/ 5525146 h 5785910"/>
                <a:gd name="connsiteX31-1003" fmla="*/ 1445968 w 5342334"/>
                <a:gd name="connsiteY31-1004" fmla="*/ 3310386 h 5785910"/>
                <a:gd name="connsiteX32-1005" fmla="*/ 1446532 w 5342334"/>
                <a:gd name="connsiteY32-1006" fmla="*/ 2941092 h 5785910"/>
                <a:gd name="connsiteX33-1007" fmla="*/ 1514723 w 5342334"/>
                <a:gd name="connsiteY33-1008" fmla="*/ 2929703 h 5785910"/>
                <a:gd name="connsiteX34-1009" fmla="*/ 1975047 w 5342334"/>
                <a:gd name="connsiteY34-1010" fmla="*/ 2725675 h 5785910"/>
                <a:gd name="connsiteX35-1011" fmla="*/ 2654934 w 5342334"/>
                <a:gd name="connsiteY35-1012" fmla="*/ 1630299 h 5785910"/>
                <a:gd name="connsiteX36-1013" fmla="*/ 3108192 w 5342334"/>
                <a:gd name="connsiteY36-1014" fmla="*/ 686009 h 5785910"/>
                <a:gd name="connsiteX37-1015" fmla="*/ 3334821 w 5342334"/>
                <a:gd name="connsiteY37-1016" fmla="*/ 6121 h 5785910"/>
                <a:gd name="connsiteX38-1017" fmla="*/ 3380735 w 5342334"/>
                <a:gd name="connsiteY38-1018" fmla="*/ 118 h 5785910"/>
                <a:gd name="connsiteX0-1019" fmla="*/ 1438934 w 5342334"/>
                <a:gd name="connsiteY0-1020" fmla="*/ 2944008 h 5785910"/>
                <a:gd name="connsiteX1-1021" fmla="*/ 1441770 w 5342334"/>
                <a:gd name="connsiteY1-1022" fmla="*/ 2943473 h 5785910"/>
                <a:gd name="connsiteX2-1023" fmla="*/ 1438934 w 5342334"/>
                <a:gd name="connsiteY2-1024" fmla="*/ 2944008 h 5785910"/>
                <a:gd name="connsiteX3-1025" fmla="*/ 1354605 w 5342334"/>
                <a:gd name="connsiteY3-1026" fmla="*/ 2912708 h 5785910"/>
                <a:gd name="connsiteX4-1027" fmla="*/ 1423317 w 5342334"/>
                <a:gd name="connsiteY4-1028" fmla="*/ 2947468 h 5785910"/>
                <a:gd name="connsiteX5-1029" fmla="*/ 1421525 w 5342334"/>
                <a:gd name="connsiteY5-1030" fmla="*/ 3320849 h 5785910"/>
                <a:gd name="connsiteX6-1031" fmla="*/ 2146318 w 5342334"/>
                <a:gd name="connsiteY6-1032" fmla="*/ 5548257 h 5785910"/>
                <a:gd name="connsiteX7-1033" fmla="*/ 2115204 w 5342334"/>
                <a:gd name="connsiteY7-1034" fmla="*/ 5553206 h 5785910"/>
                <a:gd name="connsiteX8-1035" fmla="*/ 1246460 w 5342334"/>
                <a:gd name="connsiteY8-1036" fmla="*/ 5785910 h 5785910"/>
                <a:gd name="connsiteX9-1037" fmla="*/ 0 w 5342334"/>
                <a:gd name="connsiteY9-1038" fmla="*/ 3148605 h 5785910"/>
                <a:gd name="connsiteX10-1039" fmla="*/ 1262428 w 5342334"/>
                <a:gd name="connsiteY10-1040" fmla="*/ 2938106 h 5785910"/>
                <a:gd name="connsiteX11-1041" fmla="*/ 1354605 w 5342334"/>
                <a:gd name="connsiteY11-1042" fmla="*/ 2912708 h 5785910"/>
                <a:gd name="connsiteX12-1043" fmla="*/ 3380735 w 5342334"/>
                <a:gd name="connsiteY12-1044" fmla="*/ 118 h 5785910"/>
                <a:gd name="connsiteX13-1045" fmla="*/ 3863622 w 5342334"/>
                <a:gd name="connsiteY13-1046" fmla="*/ 912639 h 5785910"/>
                <a:gd name="connsiteX14-1047" fmla="*/ 3674765 w 5342334"/>
                <a:gd name="connsiteY14-1048" fmla="*/ 2045786 h 5785910"/>
                <a:gd name="connsiteX15-1049" fmla="*/ 4585837 w 5342334"/>
                <a:gd name="connsiteY15-1050" fmla="*/ 2046833 h 5785910"/>
                <a:gd name="connsiteX16-1051" fmla="*/ 4775401 w 5342334"/>
                <a:gd name="connsiteY16-1052" fmla="*/ 2003486 h 5785910"/>
                <a:gd name="connsiteX17-1053" fmla="*/ 5203724 w 5342334"/>
                <a:gd name="connsiteY17-1054" fmla="*/ 2381935 h 5785910"/>
                <a:gd name="connsiteX18-1055" fmla="*/ 4980124 w 5342334"/>
                <a:gd name="connsiteY18-1056" fmla="*/ 2705696 h 5785910"/>
                <a:gd name="connsiteX19-1057" fmla="*/ 5342334 w 5342334"/>
                <a:gd name="connsiteY19-1058" fmla="*/ 3258997 h 5785910"/>
                <a:gd name="connsiteX20-1059" fmla="*/ 5107100 w 5342334"/>
                <a:gd name="connsiteY20-1060" fmla="*/ 3754493 h 5785910"/>
                <a:gd name="connsiteX21-1061" fmla="*/ 5342334 w 5342334"/>
                <a:gd name="connsiteY21-1062" fmla="*/ 4140580 h 5785910"/>
                <a:gd name="connsiteX22-1063" fmla="*/ 4844706 w 5342334"/>
                <a:gd name="connsiteY22-1064" fmla="*/ 4606676 h 5785910"/>
                <a:gd name="connsiteX23-1065" fmla="*/ 4790537 w 5342334"/>
                <a:gd name="connsiteY23-1066" fmla="*/ 4596433 h 5785910"/>
                <a:gd name="connsiteX24-1067" fmla="*/ 4802287 w 5342334"/>
                <a:gd name="connsiteY24-1068" fmla="*/ 4606672 h 5785910"/>
                <a:gd name="connsiteX25-1069" fmla="*/ 5191248 w 5342334"/>
                <a:gd name="connsiteY25-1070" fmla="*/ 4997228 h 5785910"/>
                <a:gd name="connsiteX26-1071" fmla="*/ 4866278 w 5342334"/>
                <a:gd name="connsiteY26-1072" fmla="*/ 5435572 h 5785910"/>
                <a:gd name="connsiteX27-1073" fmla="*/ 4581456 w 5342334"/>
                <a:gd name="connsiteY27-1074" fmla="*/ 5443059 h 5785910"/>
                <a:gd name="connsiteX28-1075" fmla="*/ 4593578 w 5342334"/>
                <a:gd name="connsiteY28-1076" fmla="*/ 5444848 h 5785910"/>
                <a:gd name="connsiteX29-1077" fmla="*/ 4581281 w 5342334"/>
                <a:gd name="connsiteY29-1078" fmla="*/ 5445228 h 5785910"/>
                <a:gd name="connsiteX30-1079" fmla="*/ 2168410 w 5342334"/>
                <a:gd name="connsiteY30-1080" fmla="*/ 5525146 h 5785910"/>
                <a:gd name="connsiteX31-1081" fmla="*/ 1445968 w 5342334"/>
                <a:gd name="connsiteY31-1082" fmla="*/ 3310386 h 5785910"/>
                <a:gd name="connsiteX32-1083" fmla="*/ 1446532 w 5342334"/>
                <a:gd name="connsiteY32-1084" fmla="*/ 2941092 h 5785910"/>
                <a:gd name="connsiteX33-1085" fmla="*/ 1514723 w 5342334"/>
                <a:gd name="connsiteY33-1086" fmla="*/ 2929703 h 5785910"/>
                <a:gd name="connsiteX34-1087" fmla="*/ 1975047 w 5342334"/>
                <a:gd name="connsiteY34-1088" fmla="*/ 2725675 h 5785910"/>
                <a:gd name="connsiteX35-1089" fmla="*/ 2654934 w 5342334"/>
                <a:gd name="connsiteY35-1090" fmla="*/ 1630299 h 5785910"/>
                <a:gd name="connsiteX36-1091" fmla="*/ 3108192 w 5342334"/>
                <a:gd name="connsiteY36-1092" fmla="*/ 686009 h 5785910"/>
                <a:gd name="connsiteX37-1093" fmla="*/ 3334821 w 5342334"/>
                <a:gd name="connsiteY37-1094" fmla="*/ 6121 h 5785910"/>
                <a:gd name="connsiteX38-1095" fmla="*/ 3380735 w 5342334"/>
                <a:gd name="connsiteY38-1096" fmla="*/ 118 h 5785910"/>
                <a:gd name="connsiteX0-1097" fmla="*/ 1438934 w 5342334"/>
                <a:gd name="connsiteY0-1098" fmla="*/ 2944008 h 5785910"/>
                <a:gd name="connsiteX1-1099" fmla="*/ 1441770 w 5342334"/>
                <a:gd name="connsiteY1-1100" fmla="*/ 2943473 h 5785910"/>
                <a:gd name="connsiteX2-1101" fmla="*/ 1438934 w 5342334"/>
                <a:gd name="connsiteY2-1102" fmla="*/ 2944008 h 5785910"/>
                <a:gd name="connsiteX3-1103" fmla="*/ 1354605 w 5342334"/>
                <a:gd name="connsiteY3-1104" fmla="*/ 2912708 h 5785910"/>
                <a:gd name="connsiteX4-1105" fmla="*/ 1423317 w 5342334"/>
                <a:gd name="connsiteY4-1106" fmla="*/ 2947468 h 5785910"/>
                <a:gd name="connsiteX5-1107" fmla="*/ 1421525 w 5342334"/>
                <a:gd name="connsiteY5-1108" fmla="*/ 3320849 h 5785910"/>
                <a:gd name="connsiteX6-1109" fmla="*/ 2146318 w 5342334"/>
                <a:gd name="connsiteY6-1110" fmla="*/ 5548257 h 5785910"/>
                <a:gd name="connsiteX7-1111" fmla="*/ 2115204 w 5342334"/>
                <a:gd name="connsiteY7-1112" fmla="*/ 5553206 h 5785910"/>
                <a:gd name="connsiteX8-1113" fmla="*/ 1246460 w 5342334"/>
                <a:gd name="connsiteY8-1114" fmla="*/ 5785910 h 5785910"/>
                <a:gd name="connsiteX9-1115" fmla="*/ 0 w 5342334"/>
                <a:gd name="connsiteY9-1116" fmla="*/ 3148605 h 5785910"/>
                <a:gd name="connsiteX10-1117" fmla="*/ 1262428 w 5342334"/>
                <a:gd name="connsiteY10-1118" fmla="*/ 2938106 h 5785910"/>
                <a:gd name="connsiteX11-1119" fmla="*/ 1354605 w 5342334"/>
                <a:gd name="connsiteY11-1120" fmla="*/ 2912708 h 5785910"/>
                <a:gd name="connsiteX12-1121" fmla="*/ 3380735 w 5342334"/>
                <a:gd name="connsiteY12-1122" fmla="*/ 118 h 5785910"/>
                <a:gd name="connsiteX13-1123" fmla="*/ 3863622 w 5342334"/>
                <a:gd name="connsiteY13-1124" fmla="*/ 912639 h 5785910"/>
                <a:gd name="connsiteX14-1125" fmla="*/ 3674765 w 5342334"/>
                <a:gd name="connsiteY14-1126" fmla="*/ 2045786 h 5785910"/>
                <a:gd name="connsiteX15-1127" fmla="*/ 4585837 w 5342334"/>
                <a:gd name="connsiteY15-1128" fmla="*/ 2046833 h 5785910"/>
                <a:gd name="connsiteX16-1129" fmla="*/ 4775401 w 5342334"/>
                <a:gd name="connsiteY16-1130" fmla="*/ 2003486 h 5785910"/>
                <a:gd name="connsiteX17-1131" fmla="*/ 5203724 w 5342334"/>
                <a:gd name="connsiteY17-1132" fmla="*/ 2381935 h 5785910"/>
                <a:gd name="connsiteX18-1133" fmla="*/ 4980124 w 5342334"/>
                <a:gd name="connsiteY18-1134" fmla="*/ 2705696 h 5785910"/>
                <a:gd name="connsiteX19-1135" fmla="*/ 5342334 w 5342334"/>
                <a:gd name="connsiteY19-1136" fmla="*/ 3258997 h 5785910"/>
                <a:gd name="connsiteX20-1137" fmla="*/ 5107100 w 5342334"/>
                <a:gd name="connsiteY20-1138" fmla="*/ 3754493 h 5785910"/>
                <a:gd name="connsiteX21-1139" fmla="*/ 5342334 w 5342334"/>
                <a:gd name="connsiteY21-1140" fmla="*/ 4140580 h 5785910"/>
                <a:gd name="connsiteX22-1141" fmla="*/ 4844706 w 5342334"/>
                <a:gd name="connsiteY22-1142" fmla="*/ 4606676 h 5785910"/>
                <a:gd name="connsiteX23-1143" fmla="*/ 4790537 w 5342334"/>
                <a:gd name="connsiteY23-1144" fmla="*/ 4596433 h 5785910"/>
                <a:gd name="connsiteX24-1145" fmla="*/ 4802287 w 5342334"/>
                <a:gd name="connsiteY24-1146" fmla="*/ 4606672 h 5785910"/>
                <a:gd name="connsiteX25-1147" fmla="*/ 5191248 w 5342334"/>
                <a:gd name="connsiteY25-1148" fmla="*/ 4997228 h 5785910"/>
                <a:gd name="connsiteX26-1149" fmla="*/ 4866278 w 5342334"/>
                <a:gd name="connsiteY26-1150" fmla="*/ 5435572 h 5785910"/>
                <a:gd name="connsiteX27-1151" fmla="*/ 4581456 w 5342334"/>
                <a:gd name="connsiteY27-1152" fmla="*/ 5443059 h 5785910"/>
                <a:gd name="connsiteX28-1153" fmla="*/ 4593578 w 5342334"/>
                <a:gd name="connsiteY28-1154" fmla="*/ 5444848 h 5785910"/>
                <a:gd name="connsiteX29-1155" fmla="*/ 4581281 w 5342334"/>
                <a:gd name="connsiteY29-1156" fmla="*/ 5445228 h 5785910"/>
                <a:gd name="connsiteX30-1157" fmla="*/ 2168410 w 5342334"/>
                <a:gd name="connsiteY30-1158" fmla="*/ 5525146 h 5785910"/>
                <a:gd name="connsiteX31-1159" fmla="*/ 1446532 w 5342334"/>
                <a:gd name="connsiteY31-1160" fmla="*/ 2941092 h 5785910"/>
                <a:gd name="connsiteX32-1161" fmla="*/ 1514723 w 5342334"/>
                <a:gd name="connsiteY32-1162" fmla="*/ 2929703 h 5785910"/>
                <a:gd name="connsiteX33-1163" fmla="*/ 1975047 w 5342334"/>
                <a:gd name="connsiteY33-1164" fmla="*/ 2725675 h 5785910"/>
                <a:gd name="connsiteX34-1165" fmla="*/ 2654934 w 5342334"/>
                <a:gd name="connsiteY34-1166" fmla="*/ 1630299 h 5785910"/>
                <a:gd name="connsiteX35-1167" fmla="*/ 3108192 w 5342334"/>
                <a:gd name="connsiteY35-1168" fmla="*/ 686009 h 5785910"/>
                <a:gd name="connsiteX36-1169" fmla="*/ 3334821 w 5342334"/>
                <a:gd name="connsiteY36-1170" fmla="*/ 6121 h 5785910"/>
                <a:gd name="connsiteX37-1171" fmla="*/ 3380735 w 5342334"/>
                <a:gd name="connsiteY37-1172" fmla="*/ 118 h 5785910"/>
                <a:gd name="connsiteX0-1173" fmla="*/ 1438934 w 5342334"/>
                <a:gd name="connsiteY0-1174" fmla="*/ 2944008 h 5785910"/>
                <a:gd name="connsiteX1-1175" fmla="*/ 1441770 w 5342334"/>
                <a:gd name="connsiteY1-1176" fmla="*/ 2943473 h 5785910"/>
                <a:gd name="connsiteX2-1177" fmla="*/ 1438934 w 5342334"/>
                <a:gd name="connsiteY2-1178" fmla="*/ 2944008 h 5785910"/>
                <a:gd name="connsiteX3-1179" fmla="*/ 1354605 w 5342334"/>
                <a:gd name="connsiteY3-1180" fmla="*/ 2912708 h 5785910"/>
                <a:gd name="connsiteX4-1181" fmla="*/ 1423317 w 5342334"/>
                <a:gd name="connsiteY4-1182" fmla="*/ 2947468 h 5785910"/>
                <a:gd name="connsiteX5-1183" fmla="*/ 1421525 w 5342334"/>
                <a:gd name="connsiteY5-1184" fmla="*/ 3320849 h 5785910"/>
                <a:gd name="connsiteX6-1185" fmla="*/ 2146318 w 5342334"/>
                <a:gd name="connsiteY6-1186" fmla="*/ 5548257 h 5785910"/>
                <a:gd name="connsiteX7-1187" fmla="*/ 2115204 w 5342334"/>
                <a:gd name="connsiteY7-1188" fmla="*/ 5553206 h 5785910"/>
                <a:gd name="connsiteX8-1189" fmla="*/ 1246460 w 5342334"/>
                <a:gd name="connsiteY8-1190" fmla="*/ 5785910 h 5785910"/>
                <a:gd name="connsiteX9-1191" fmla="*/ 0 w 5342334"/>
                <a:gd name="connsiteY9-1192" fmla="*/ 3148605 h 5785910"/>
                <a:gd name="connsiteX10-1193" fmla="*/ 1262428 w 5342334"/>
                <a:gd name="connsiteY10-1194" fmla="*/ 2938106 h 5785910"/>
                <a:gd name="connsiteX11-1195" fmla="*/ 1354605 w 5342334"/>
                <a:gd name="connsiteY11-1196" fmla="*/ 2912708 h 5785910"/>
                <a:gd name="connsiteX12-1197" fmla="*/ 3380735 w 5342334"/>
                <a:gd name="connsiteY12-1198" fmla="*/ 118 h 5785910"/>
                <a:gd name="connsiteX13-1199" fmla="*/ 3863622 w 5342334"/>
                <a:gd name="connsiteY13-1200" fmla="*/ 912639 h 5785910"/>
                <a:gd name="connsiteX14-1201" fmla="*/ 3674765 w 5342334"/>
                <a:gd name="connsiteY14-1202" fmla="*/ 2045786 h 5785910"/>
                <a:gd name="connsiteX15-1203" fmla="*/ 4585837 w 5342334"/>
                <a:gd name="connsiteY15-1204" fmla="*/ 2046833 h 5785910"/>
                <a:gd name="connsiteX16-1205" fmla="*/ 4775401 w 5342334"/>
                <a:gd name="connsiteY16-1206" fmla="*/ 2003486 h 5785910"/>
                <a:gd name="connsiteX17-1207" fmla="*/ 5203724 w 5342334"/>
                <a:gd name="connsiteY17-1208" fmla="*/ 2381935 h 5785910"/>
                <a:gd name="connsiteX18-1209" fmla="*/ 4980124 w 5342334"/>
                <a:gd name="connsiteY18-1210" fmla="*/ 2705696 h 5785910"/>
                <a:gd name="connsiteX19-1211" fmla="*/ 5342334 w 5342334"/>
                <a:gd name="connsiteY19-1212" fmla="*/ 3258997 h 5785910"/>
                <a:gd name="connsiteX20-1213" fmla="*/ 5107100 w 5342334"/>
                <a:gd name="connsiteY20-1214" fmla="*/ 3754493 h 5785910"/>
                <a:gd name="connsiteX21-1215" fmla="*/ 5342334 w 5342334"/>
                <a:gd name="connsiteY21-1216" fmla="*/ 4140580 h 5785910"/>
                <a:gd name="connsiteX22-1217" fmla="*/ 4844706 w 5342334"/>
                <a:gd name="connsiteY22-1218" fmla="*/ 4606676 h 5785910"/>
                <a:gd name="connsiteX23-1219" fmla="*/ 4790537 w 5342334"/>
                <a:gd name="connsiteY23-1220" fmla="*/ 4596433 h 5785910"/>
                <a:gd name="connsiteX24-1221" fmla="*/ 4802287 w 5342334"/>
                <a:gd name="connsiteY24-1222" fmla="*/ 4606672 h 5785910"/>
                <a:gd name="connsiteX25-1223" fmla="*/ 5191248 w 5342334"/>
                <a:gd name="connsiteY25-1224" fmla="*/ 4997228 h 5785910"/>
                <a:gd name="connsiteX26-1225" fmla="*/ 4866278 w 5342334"/>
                <a:gd name="connsiteY26-1226" fmla="*/ 5435572 h 5785910"/>
                <a:gd name="connsiteX27-1227" fmla="*/ 4581456 w 5342334"/>
                <a:gd name="connsiteY27-1228" fmla="*/ 5443059 h 5785910"/>
                <a:gd name="connsiteX28-1229" fmla="*/ 4593578 w 5342334"/>
                <a:gd name="connsiteY28-1230" fmla="*/ 5444848 h 5785910"/>
                <a:gd name="connsiteX29-1231" fmla="*/ 4581281 w 5342334"/>
                <a:gd name="connsiteY29-1232" fmla="*/ 5445228 h 5785910"/>
                <a:gd name="connsiteX30-1233" fmla="*/ 2168410 w 5342334"/>
                <a:gd name="connsiteY30-1234" fmla="*/ 5525146 h 5785910"/>
                <a:gd name="connsiteX31-1235" fmla="*/ 1446532 w 5342334"/>
                <a:gd name="connsiteY31-1236" fmla="*/ 2941092 h 5785910"/>
                <a:gd name="connsiteX32-1237" fmla="*/ 1514723 w 5342334"/>
                <a:gd name="connsiteY32-1238" fmla="*/ 2929703 h 5785910"/>
                <a:gd name="connsiteX33-1239" fmla="*/ 1975047 w 5342334"/>
                <a:gd name="connsiteY33-1240" fmla="*/ 2725675 h 5785910"/>
                <a:gd name="connsiteX34-1241" fmla="*/ 2654934 w 5342334"/>
                <a:gd name="connsiteY34-1242" fmla="*/ 1630299 h 5785910"/>
                <a:gd name="connsiteX35-1243" fmla="*/ 3108192 w 5342334"/>
                <a:gd name="connsiteY35-1244" fmla="*/ 686009 h 5785910"/>
                <a:gd name="connsiteX36-1245" fmla="*/ 3334821 w 5342334"/>
                <a:gd name="connsiteY36-1246" fmla="*/ 6121 h 5785910"/>
                <a:gd name="connsiteX37-1247" fmla="*/ 3380735 w 5342334"/>
                <a:gd name="connsiteY37-1248" fmla="*/ 118 h 5785910"/>
                <a:gd name="connsiteX0-1249" fmla="*/ 1438934 w 5342334"/>
                <a:gd name="connsiteY0-1250" fmla="*/ 2944008 h 5785910"/>
                <a:gd name="connsiteX1-1251" fmla="*/ 1441770 w 5342334"/>
                <a:gd name="connsiteY1-1252" fmla="*/ 2943473 h 5785910"/>
                <a:gd name="connsiteX2-1253" fmla="*/ 1438934 w 5342334"/>
                <a:gd name="connsiteY2-1254" fmla="*/ 2944008 h 5785910"/>
                <a:gd name="connsiteX3-1255" fmla="*/ 1354605 w 5342334"/>
                <a:gd name="connsiteY3-1256" fmla="*/ 2912708 h 5785910"/>
                <a:gd name="connsiteX4-1257" fmla="*/ 1423317 w 5342334"/>
                <a:gd name="connsiteY4-1258" fmla="*/ 2947468 h 5785910"/>
                <a:gd name="connsiteX5-1259" fmla="*/ 1421525 w 5342334"/>
                <a:gd name="connsiteY5-1260" fmla="*/ 3320849 h 5785910"/>
                <a:gd name="connsiteX6-1261" fmla="*/ 2146318 w 5342334"/>
                <a:gd name="connsiteY6-1262" fmla="*/ 5548257 h 5785910"/>
                <a:gd name="connsiteX7-1263" fmla="*/ 2115204 w 5342334"/>
                <a:gd name="connsiteY7-1264" fmla="*/ 5553206 h 5785910"/>
                <a:gd name="connsiteX8-1265" fmla="*/ 1246460 w 5342334"/>
                <a:gd name="connsiteY8-1266" fmla="*/ 5785910 h 5785910"/>
                <a:gd name="connsiteX9-1267" fmla="*/ 0 w 5342334"/>
                <a:gd name="connsiteY9-1268" fmla="*/ 3148605 h 5785910"/>
                <a:gd name="connsiteX10-1269" fmla="*/ 1262428 w 5342334"/>
                <a:gd name="connsiteY10-1270" fmla="*/ 2938106 h 5785910"/>
                <a:gd name="connsiteX11-1271" fmla="*/ 1354605 w 5342334"/>
                <a:gd name="connsiteY11-1272" fmla="*/ 2912708 h 5785910"/>
                <a:gd name="connsiteX12-1273" fmla="*/ 3380735 w 5342334"/>
                <a:gd name="connsiteY12-1274" fmla="*/ 118 h 5785910"/>
                <a:gd name="connsiteX13-1275" fmla="*/ 3863622 w 5342334"/>
                <a:gd name="connsiteY13-1276" fmla="*/ 912639 h 5785910"/>
                <a:gd name="connsiteX14-1277" fmla="*/ 3674765 w 5342334"/>
                <a:gd name="connsiteY14-1278" fmla="*/ 2045786 h 5785910"/>
                <a:gd name="connsiteX15-1279" fmla="*/ 4585837 w 5342334"/>
                <a:gd name="connsiteY15-1280" fmla="*/ 2046833 h 5785910"/>
                <a:gd name="connsiteX16-1281" fmla="*/ 4775401 w 5342334"/>
                <a:gd name="connsiteY16-1282" fmla="*/ 2003486 h 5785910"/>
                <a:gd name="connsiteX17-1283" fmla="*/ 5203724 w 5342334"/>
                <a:gd name="connsiteY17-1284" fmla="*/ 2381935 h 5785910"/>
                <a:gd name="connsiteX18-1285" fmla="*/ 4980124 w 5342334"/>
                <a:gd name="connsiteY18-1286" fmla="*/ 2705696 h 5785910"/>
                <a:gd name="connsiteX19-1287" fmla="*/ 5342334 w 5342334"/>
                <a:gd name="connsiteY19-1288" fmla="*/ 3258997 h 5785910"/>
                <a:gd name="connsiteX20-1289" fmla="*/ 5107100 w 5342334"/>
                <a:gd name="connsiteY20-1290" fmla="*/ 3754493 h 5785910"/>
                <a:gd name="connsiteX21-1291" fmla="*/ 5342334 w 5342334"/>
                <a:gd name="connsiteY21-1292" fmla="*/ 4140580 h 5785910"/>
                <a:gd name="connsiteX22-1293" fmla="*/ 4844706 w 5342334"/>
                <a:gd name="connsiteY22-1294" fmla="*/ 4606676 h 5785910"/>
                <a:gd name="connsiteX23-1295" fmla="*/ 4790537 w 5342334"/>
                <a:gd name="connsiteY23-1296" fmla="*/ 4596433 h 5785910"/>
                <a:gd name="connsiteX24-1297" fmla="*/ 4802287 w 5342334"/>
                <a:gd name="connsiteY24-1298" fmla="*/ 4606672 h 5785910"/>
                <a:gd name="connsiteX25-1299" fmla="*/ 5191248 w 5342334"/>
                <a:gd name="connsiteY25-1300" fmla="*/ 4997228 h 5785910"/>
                <a:gd name="connsiteX26-1301" fmla="*/ 4866278 w 5342334"/>
                <a:gd name="connsiteY26-1302" fmla="*/ 5435572 h 5785910"/>
                <a:gd name="connsiteX27-1303" fmla="*/ 4581456 w 5342334"/>
                <a:gd name="connsiteY27-1304" fmla="*/ 5443059 h 5785910"/>
                <a:gd name="connsiteX28-1305" fmla="*/ 4593578 w 5342334"/>
                <a:gd name="connsiteY28-1306" fmla="*/ 5444848 h 5785910"/>
                <a:gd name="connsiteX29-1307" fmla="*/ 4581281 w 5342334"/>
                <a:gd name="connsiteY29-1308" fmla="*/ 5445228 h 5785910"/>
                <a:gd name="connsiteX30-1309" fmla="*/ 2168410 w 5342334"/>
                <a:gd name="connsiteY30-1310" fmla="*/ 5525146 h 5785910"/>
                <a:gd name="connsiteX31-1311" fmla="*/ 1514723 w 5342334"/>
                <a:gd name="connsiteY31-1312" fmla="*/ 2929703 h 5785910"/>
                <a:gd name="connsiteX32-1313" fmla="*/ 1975047 w 5342334"/>
                <a:gd name="connsiteY32-1314" fmla="*/ 2725675 h 5785910"/>
                <a:gd name="connsiteX33-1315" fmla="*/ 2654934 w 5342334"/>
                <a:gd name="connsiteY33-1316" fmla="*/ 1630299 h 5785910"/>
                <a:gd name="connsiteX34-1317" fmla="*/ 3108192 w 5342334"/>
                <a:gd name="connsiteY34-1318" fmla="*/ 686009 h 5785910"/>
                <a:gd name="connsiteX35-1319" fmla="*/ 3334821 w 5342334"/>
                <a:gd name="connsiteY35-1320" fmla="*/ 6121 h 5785910"/>
                <a:gd name="connsiteX36-1321" fmla="*/ 3380735 w 5342334"/>
                <a:gd name="connsiteY36-1322" fmla="*/ 118 h 5785910"/>
                <a:gd name="connsiteX0-1323" fmla="*/ 1438934 w 5342334"/>
                <a:gd name="connsiteY0-1324" fmla="*/ 2944008 h 5785910"/>
                <a:gd name="connsiteX1-1325" fmla="*/ 1441770 w 5342334"/>
                <a:gd name="connsiteY1-1326" fmla="*/ 2943473 h 5785910"/>
                <a:gd name="connsiteX2-1327" fmla="*/ 1438934 w 5342334"/>
                <a:gd name="connsiteY2-1328" fmla="*/ 2944008 h 5785910"/>
                <a:gd name="connsiteX3-1329" fmla="*/ 1354605 w 5342334"/>
                <a:gd name="connsiteY3-1330" fmla="*/ 2912708 h 5785910"/>
                <a:gd name="connsiteX4-1331" fmla="*/ 1423317 w 5342334"/>
                <a:gd name="connsiteY4-1332" fmla="*/ 2947468 h 5785910"/>
                <a:gd name="connsiteX5-1333" fmla="*/ 1421525 w 5342334"/>
                <a:gd name="connsiteY5-1334" fmla="*/ 3320849 h 5785910"/>
                <a:gd name="connsiteX6-1335" fmla="*/ 2146318 w 5342334"/>
                <a:gd name="connsiteY6-1336" fmla="*/ 5548257 h 5785910"/>
                <a:gd name="connsiteX7-1337" fmla="*/ 2115204 w 5342334"/>
                <a:gd name="connsiteY7-1338" fmla="*/ 5553206 h 5785910"/>
                <a:gd name="connsiteX8-1339" fmla="*/ 1246460 w 5342334"/>
                <a:gd name="connsiteY8-1340" fmla="*/ 5785910 h 5785910"/>
                <a:gd name="connsiteX9-1341" fmla="*/ 0 w 5342334"/>
                <a:gd name="connsiteY9-1342" fmla="*/ 3148605 h 5785910"/>
                <a:gd name="connsiteX10-1343" fmla="*/ 1262428 w 5342334"/>
                <a:gd name="connsiteY10-1344" fmla="*/ 2938106 h 5785910"/>
                <a:gd name="connsiteX11-1345" fmla="*/ 1354605 w 5342334"/>
                <a:gd name="connsiteY11-1346" fmla="*/ 2912708 h 5785910"/>
                <a:gd name="connsiteX12-1347" fmla="*/ 3380735 w 5342334"/>
                <a:gd name="connsiteY12-1348" fmla="*/ 118 h 5785910"/>
                <a:gd name="connsiteX13-1349" fmla="*/ 3863622 w 5342334"/>
                <a:gd name="connsiteY13-1350" fmla="*/ 912639 h 5785910"/>
                <a:gd name="connsiteX14-1351" fmla="*/ 3674765 w 5342334"/>
                <a:gd name="connsiteY14-1352" fmla="*/ 2045786 h 5785910"/>
                <a:gd name="connsiteX15-1353" fmla="*/ 4585837 w 5342334"/>
                <a:gd name="connsiteY15-1354" fmla="*/ 2046833 h 5785910"/>
                <a:gd name="connsiteX16-1355" fmla="*/ 4775401 w 5342334"/>
                <a:gd name="connsiteY16-1356" fmla="*/ 2003486 h 5785910"/>
                <a:gd name="connsiteX17-1357" fmla="*/ 5203724 w 5342334"/>
                <a:gd name="connsiteY17-1358" fmla="*/ 2381935 h 5785910"/>
                <a:gd name="connsiteX18-1359" fmla="*/ 4980124 w 5342334"/>
                <a:gd name="connsiteY18-1360" fmla="*/ 2705696 h 5785910"/>
                <a:gd name="connsiteX19-1361" fmla="*/ 5342334 w 5342334"/>
                <a:gd name="connsiteY19-1362" fmla="*/ 3258997 h 5785910"/>
                <a:gd name="connsiteX20-1363" fmla="*/ 5107100 w 5342334"/>
                <a:gd name="connsiteY20-1364" fmla="*/ 3754493 h 5785910"/>
                <a:gd name="connsiteX21-1365" fmla="*/ 5342334 w 5342334"/>
                <a:gd name="connsiteY21-1366" fmla="*/ 4140580 h 5785910"/>
                <a:gd name="connsiteX22-1367" fmla="*/ 4844706 w 5342334"/>
                <a:gd name="connsiteY22-1368" fmla="*/ 4606676 h 5785910"/>
                <a:gd name="connsiteX23-1369" fmla="*/ 4790537 w 5342334"/>
                <a:gd name="connsiteY23-1370" fmla="*/ 4596433 h 5785910"/>
                <a:gd name="connsiteX24-1371" fmla="*/ 4802287 w 5342334"/>
                <a:gd name="connsiteY24-1372" fmla="*/ 4606672 h 5785910"/>
                <a:gd name="connsiteX25-1373" fmla="*/ 5191248 w 5342334"/>
                <a:gd name="connsiteY25-1374" fmla="*/ 4997228 h 5785910"/>
                <a:gd name="connsiteX26-1375" fmla="*/ 4866278 w 5342334"/>
                <a:gd name="connsiteY26-1376" fmla="*/ 5435572 h 5785910"/>
                <a:gd name="connsiteX27-1377" fmla="*/ 4581456 w 5342334"/>
                <a:gd name="connsiteY27-1378" fmla="*/ 5443059 h 5785910"/>
                <a:gd name="connsiteX28-1379" fmla="*/ 4593578 w 5342334"/>
                <a:gd name="connsiteY28-1380" fmla="*/ 5444848 h 5785910"/>
                <a:gd name="connsiteX29-1381" fmla="*/ 4581281 w 5342334"/>
                <a:gd name="connsiteY29-1382" fmla="*/ 5445228 h 5785910"/>
                <a:gd name="connsiteX30-1383" fmla="*/ 2168410 w 5342334"/>
                <a:gd name="connsiteY30-1384" fmla="*/ 5525146 h 5785910"/>
                <a:gd name="connsiteX31-1385" fmla="*/ 1514723 w 5342334"/>
                <a:gd name="connsiteY31-1386" fmla="*/ 2929703 h 5785910"/>
                <a:gd name="connsiteX32-1387" fmla="*/ 1975047 w 5342334"/>
                <a:gd name="connsiteY32-1388" fmla="*/ 2725675 h 5785910"/>
                <a:gd name="connsiteX33-1389" fmla="*/ 2654934 w 5342334"/>
                <a:gd name="connsiteY33-1390" fmla="*/ 1630299 h 5785910"/>
                <a:gd name="connsiteX34-1391" fmla="*/ 3108192 w 5342334"/>
                <a:gd name="connsiteY34-1392" fmla="*/ 686009 h 5785910"/>
                <a:gd name="connsiteX35-1393" fmla="*/ 3334821 w 5342334"/>
                <a:gd name="connsiteY35-1394" fmla="*/ 6121 h 5785910"/>
                <a:gd name="connsiteX36-1395" fmla="*/ 3380735 w 5342334"/>
                <a:gd name="connsiteY36-1396" fmla="*/ 118 h 5785910"/>
                <a:gd name="connsiteX0-1397" fmla="*/ 1438934 w 5342334"/>
                <a:gd name="connsiteY0-1398" fmla="*/ 2944008 h 5785910"/>
                <a:gd name="connsiteX1-1399" fmla="*/ 1441770 w 5342334"/>
                <a:gd name="connsiteY1-1400" fmla="*/ 2943473 h 5785910"/>
                <a:gd name="connsiteX2-1401" fmla="*/ 1438934 w 5342334"/>
                <a:gd name="connsiteY2-1402" fmla="*/ 2944008 h 5785910"/>
                <a:gd name="connsiteX3-1403" fmla="*/ 1354605 w 5342334"/>
                <a:gd name="connsiteY3-1404" fmla="*/ 2912708 h 5785910"/>
                <a:gd name="connsiteX4-1405" fmla="*/ 1423317 w 5342334"/>
                <a:gd name="connsiteY4-1406" fmla="*/ 2947468 h 5785910"/>
                <a:gd name="connsiteX5-1407" fmla="*/ 1421525 w 5342334"/>
                <a:gd name="connsiteY5-1408" fmla="*/ 3320849 h 5785910"/>
                <a:gd name="connsiteX6-1409" fmla="*/ 2146318 w 5342334"/>
                <a:gd name="connsiteY6-1410" fmla="*/ 5548257 h 5785910"/>
                <a:gd name="connsiteX7-1411" fmla="*/ 2115204 w 5342334"/>
                <a:gd name="connsiteY7-1412" fmla="*/ 5553206 h 5785910"/>
                <a:gd name="connsiteX8-1413" fmla="*/ 1246460 w 5342334"/>
                <a:gd name="connsiteY8-1414" fmla="*/ 5785910 h 5785910"/>
                <a:gd name="connsiteX9-1415" fmla="*/ 0 w 5342334"/>
                <a:gd name="connsiteY9-1416" fmla="*/ 3148605 h 5785910"/>
                <a:gd name="connsiteX10-1417" fmla="*/ 1262428 w 5342334"/>
                <a:gd name="connsiteY10-1418" fmla="*/ 2938106 h 5785910"/>
                <a:gd name="connsiteX11-1419" fmla="*/ 1354605 w 5342334"/>
                <a:gd name="connsiteY11-1420" fmla="*/ 2912708 h 5785910"/>
                <a:gd name="connsiteX12-1421" fmla="*/ 3380735 w 5342334"/>
                <a:gd name="connsiteY12-1422" fmla="*/ 118 h 5785910"/>
                <a:gd name="connsiteX13-1423" fmla="*/ 3863622 w 5342334"/>
                <a:gd name="connsiteY13-1424" fmla="*/ 912639 h 5785910"/>
                <a:gd name="connsiteX14-1425" fmla="*/ 3674765 w 5342334"/>
                <a:gd name="connsiteY14-1426" fmla="*/ 2045786 h 5785910"/>
                <a:gd name="connsiteX15-1427" fmla="*/ 4585837 w 5342334"/>
                <a:gd name="connsiteY15-1428" fmla="*/ 2046833 h 5785910"/>
                <a:gd name="connsiteX16-1429" fmla="*/ 4775401 w 5342334"/>
                <a:gd name="connsiteY16-1430" fmla="*/ 2003486 h 5785910"/>
                <a:gd name="connsiteX17-1431" fmla="*/ 5203724 w 5342334"/>
                <a:gd name="connsiteY17-1432" fmla="*/ 2381935 h 5785910"/>
                <a:gd name="connsiteX18-1433" fmla="*/ 4980124 w 5342334"/>
                <a:gd name="connsiteY18-1434" fmla="*/ 2705696 h 5785910"/>
                <a:gd name="connsiteX19-1435" fmla="*/ 5342334 w 5342334"/>
                <a:gd name="connsiteY19-1436" fmla="*/ 3258997 h 5785910"/>
                <a:gd name="connsiteX20-1437" fmla="*/ 5107100 w 5342334"/>
                <a:gd name="connsiteY20-1438" fmla="*/ 3754493 h 5785910"/>
                <a:gd name="connsiteX21-1439" fmla="*/ 5342334 w 5342334"/>
                <a:gd name="connsiteY21-1440" fmla="*/ 4140580 h 5785910"/>
                <a:gd name="connsiteX22-1441" fmla="*/ 4844706 w 5342334"/>
                <a:gd name="connsiteY22-1442" fmla="*/ 4606676 h 5785910"/>
                <a:gd name="connsiteX23-1443" fmla="*/ 4790537 w 5342334"/>
                <a:gd name="connsiteY23-1444" fmla="*/ 4596433 h 5785910"/>
                <a:gd name="connsiteX24-1445" fmla="*/ 4802287 w 5342334"/>
                <a:gd name="connsiteY24-1446" fmla="*/ 4606672 h 5785910"/>
                <a:gd name="connsiteX25-1447" fmla="*/ 5191248 w 5342334"/>
                <a:gd name="connsiteY25-1448" fmla="*/ 4997228 h 5785910"/>
                <a:gd name="connsiteX26-1449" fmla="*/ 4866278 w 5342334"/>
                <a:gd name="connsiteY26-1450" fmla="*/ 5435572 h 5785910"/>
                <a:gd name="connsiteX27-1451" fmla="*/ 4581456 w 5342334"/>
                <a:gd name="connsiteY27-1452" fmla="*/ 5443059 h 5785910"/>
                <a:gd name="connsiteX28-1453" fmla="*/ 4593578 w 5342334"/>
                <a:gd name="connsiteY28-1454" fmla="*/ 5444848 h 5785910"/>
                <a:gd name="connsiteX29-1455" fmla="*/ 4581281 w 5342334"/>
                <a:gd name="connsiteY29-1456" fmla="*/ 5445228 h 5785910"/>
                <a:gd name="connsiteX30-1457" fmla="*/ 2201665 w 5342334"/>
                <a:gd name="connsiteY30-1458" fmla="*/ 5541774 h 5785910"/>
                <a:gd name="connsiteX31-1459" fmla="*/ 1514723 w 5342334"/>
                <a:gd name="connsiteY31-1460" fmla="*/ 2929703 h 5785910"/>
                <a:gd name="connsiteX32-1461" fmla="*/ 1975047 w 5342334"/>
                <a:gd name="connsiteY32-1462" fmla="*/ 2725675 h 5785910"/>
                <a:gd name="connsiteX33-1463" fmla="*/ 2654934 w 5342334"/>
                <a:gd name="connsiteY33-1464" fmla="*/ 1630299 h 5785910"/>
                <a:gd name="connsiteX34-1465" fmla="*/ 3108192 w 5342334"/>
                <a:gd name="connsiteY34-1466" fmla="*/ 686009 h 5785910"/>
                <a:gd name="connsiteX35-1467" fmla="*/ 3334821 w 5342334"/>
                <a:gd name="connsiteY35-1468" fmla="*/ 6121 h 5785910"/>
                <a:gd name="connsiteX36-1469" fmla="*/ 3380735 w 5342334"/>
                <a:gd name="connsiteY36-1470" fmla="*/ 118 h 5785910"/>
                <a:gd name="connsiteX0-1471" fmla="*/ 1438934 w 5342334"/>
                <a:gd name="connsiteY0-1472" fmla="*/ 2944008 h 5785910"/>
                <a:gd name="connsiteX1-1473" fmla="*/ 1441770 w 5342334"/>
                <a:gd name="connsiteY1-1474" fmla="*/ 2943473 h 5785910"/>
                <a:gd name="connsiteX2-1475" fmla="*/ 1438934 w 5342334"/>
                <a:gd name="connsiteY2-1476" fmla="*/ 2944008 h 5785910"/>
                <a:gd name="connsiteX3-1477" fmla="*/ 1354605 w 5342334"/>
                <a:gd name="connsiteY3-1478" fmla="*/ 2912708 h 5785910"/>
                <a:gd name="connsiteX4-1479" fmla="*/ 1423317 w 5342334"/>
                <a:gd name="connsiteY4-1480" fmla="*/ 2947468 h 5785910"/>
                <a:gd name="connsiteX5-1481" fmla="*/ 1421525 w 5342334"/>
                <a:gd name="connsiteY5-1482" fmla="*/ 3320849 h 5785910"/>
                <a:gd name="connsiteX6-1483" fmla="*/ 2146318 w 5342334"/>
                <a:gd name="connsiteY6-1484" fmla="*/ 5548257 h 5785910"/>
                <a:gd name="connsiteX7-1485" fmla="*/ 2115204 w 5342334"/>
                <a:gd name="connsiteY7-1486" fmla="*/ 5553206 h 5785910"/>
                <a:gd name="connsiteX8-1487" fmla="*/ 1246460 w 5342334"/>
                <a:gd name="connsiteY8-1488" fmla="*/ 5785910 h 5785910"/>
                <a:gd name="connsiteX9-1489" fmla="*/ 0 w 5342334"/>
                <a:gd name="connsiteY9-1490" fmla="*/ 3148605 h 5785910"/>
                <a:gd name="connsiteX10-1491" fmla="*/ 1262428 w 5342334"/>
                <a:gd name="connsiteY10-1492" fmla="*/ 2938106 h 5785910"/>
                <a:gd name="connsiteX11-1493" fmla="*/ 1354605 w 5342334"/>
                <a:gd name="connsiteY11-1494" fmla="*/ 2912708 h 5785910"/>
                <a:gd name="connsiteX12-1495" fmla="*/ 3380735 w 5342334"/>
                <a:gd name="connsiteY12-1496" fmla="*/ 118 h 5785910"/>
                <a:gd name="connsiteX13-1497" fmla="*/ 3863622 w 5342334"/>
                <a:gd name="connsiteY13-1498" fmla="*/ 912639 h 5785910"/>
                <a:gd name="connsiteX14-1499" fmla="*/ 3674765 w 5342334"/>
                <a:gd name="connsiteY14-1500" fmla="*/ 2045786 h 5785910"/>
                <a:gd name="connsiteX15-1501" fmla="*/ 4585837 w 5342334"/>
                <a:gd name="connsiteY15-1502" fmla="*/ 2046833 h 5785910"/>
                <a:gd name="connsiteX16-1503" fmla="*/ 4775401 w 5342334"/>
                <a:gd name="connsiteY16-1504" fmla="*/ 2003486 h 5785910"/>
                <a:gd name="connsiteX17-1505" fmla="*/ 5203724 w 5342334"/>
                <a:gd name="connsiteY17-1506" fmla="*/ 2381935 h 5785910"/>
                <a:gd name="connsiteX18-1507" fmla="*/ 4980124 w 5342334"/>
                <a:gd name="connsiteY18-1508" fmla="*/ 2705696 h 5785910"/>
                <a:gd name="connsiteX19-1509" fmla="*/ 5342334 w 5342334"/>
                <a:gd name="connsiteY19-1510" fmla="*/ 3258997 h 5785910"/>
                <a:gd name="connsiteX20-1511" fmla="*/ 5107100 w 5342334"/>
                <a:gd name="connsiteY20-1512" fmla="*/ 3754493 h 5785910"/>
                <a:gd name="connsiteX21-1513" fmla="*/ 5342334 w 5342334"/>
                <a:gd name="connsiteY21-1514" fmla="*/ 4140580 h 5785910"/>
                <a:gd name="connsiteX22-1515" fmla="*/ 4844706 w 5342334"/>
                <a:gd name="connsiteY22-1516" fmla="*/ 4606676 h 5785910"/>
                <a:gd name="connsiteX23-1517" fmla="*/ 4790537 w 5342334"/>
                <a:gd name="connsiteY23-1518" fmla="*/ 4596433 h 5785910"/>
                <a:gd name="connsiteX24-1519" fmla="*/ 4802287 w 5342334"/>
                <a:gd name="connsiteY24-1520" fmla="*/ 4606672 h 5785910"/>
                <a:gd name="connsiteX25-1521" fmla="*/ 5191248 w 5342334"/>
                <a:gd name="connsiteY25-1522" fmla="*/ 4997228 h 5785910"/>
                <a:gd name="connsiteX26-1523" fmla="*/ 4866278 w 5342334"/>
                <a:gd name="connsiteY26-1524" fmla="*/ 5435572 h 5785910"/>
                <a:gd name="connsiteX27-1525" fmla="*/ 4581456 w 5342334"/>
                <a:gd name="connsiteY27-1526" fmla="*/ 5443059 h 5785910"/>
                <a:gd name="connsiteX28-1527" fmla="*/ 4593578 w 5342334"/>
                <a:gd name="connsiteY28-1528" fmla="*/ 5444848 h 5785910"/>
                <a:gd name="connsiteX29-1529" fmla="*/ 4581281 w 5342334"/>
                <a:gd name="connsiteY29-1530" fmla="*/ 5445228 h 5785910"/>
                <a:gd name="connsiteX30-1531" fmla="*/ 2201665 w 5342334"/>
                <a:gd name="connsiteY30-1532" fmla="*/ 5541774 h 5785910"/>
                <a:gd name="connsiteX31-1533" fmla="*/ 1514723 w 5342334"/>
                <a:gd name="connsiteY31-1534" fmla="*/ 2929703 h 5785910"/>
                <a:gd name="connsiteX32-1535" fmla="*/ 1975047 w 5342334"/>
                <a:gd name="connsiteY32-1536" fmla="*/ 2725675 h 5785910"/>
                <a:gd name="connsiteX33-1537" fmla="*/ 2654934 w 5342334"/>
                <a:gd name="connsiteY33-1538" fmla="*/ 1630299 h 5785910"/>
                <a:gd name="connsiteX34-1539" fmla="*/ 3108192 w 5342334"/>
                <a:gd name="connsiteY34-1540" fmla="*/ 686009 h 5785910"/>
                <a:gd name="connsiteX35-1541" fmla="*/ 3334821 w 5342334"/>
                <a:gd name="connsiteY35-1542" fmla="*/ 6121 h 5785910"/>
                <a:gd name="connsiteX36-1543" fmla="*/ 3380735 w 5342334"/>
                <a:gd name="connsiteY36-1544" fmla="*/ 118 h 5785910"/>
                <a:gd name="connsiteX0-1545" fmla="*/ 1438934 w 5342334"/>
                <a:gd name="connsiteY0-1546" fmla="*/ 2944008 h 5785910"/>
                <a:gd name="connsiteX1-1547" fmla="*/ 1441770 w 5342334"/>
                <a:gd name="connsiteY1-1548" fmla="*/ 2943473 h 5785910"/>
                <a:gd name="connsiteX2-1549" fmla="*/ 1438934 w 5342334"/>
                <a:gd name="connsiteY2-1550" fmla="*/ 2944008 h 5785910"/>
                <a:gd name="connsiteX3-1551" fmla="*/ 1354605 w 5342334"/>
                <a:gd name="connsiteY3-1552" fmla="*/ 2912708 h 5785910"/>
                <a:gd name="connsiteX4-1553" fmla="*/ 1423317 w 5342334"/>
                <a:gd name="connsiteY4-1554" fmla="*/ 2947468 h 5785910"/>
                <a:gd name="connsiteX5-1555" fmla="*/ 1421525 w 5342334"/>
                <a:gd name="connsiteY5-1556" fmla="*/ 3320849 h 5785910"/>
                <a:gd name="connsiteX6-1557" fmla="*/ 2146318 w 5342334"/>
                <a:gd name="connsiteY6-1558" fmla="*/ 5548257 h 5785910"/>
                <a:gd name="connsiteX7-1559" fmla="*/ 2115204 w 5342334"/>
                <a:gd name="connsiteY7-1560" fmla="*/ 5553206 h 5785910"/>
                <a:gd name="connsiteX8-1561" fmla="*/ 1246460 w 5342334"/>
                <a:gd name="connsiteY8-1562" fmla="*/ 5785910 h 5785910"/>
                <a:gd name="connsiteX9-1563" fmla="*/ 0 w 5342334"/>
                <a:gd name="connsiteY9-1564" fmla="*/ 3148605 h 5785910"/>
                <a:gd name="connsiteX10-1565" fmla="*/ 1262428 w 5342334"/>
                <a:gd name="connsiteY10-1566" fmla="*/ 2938106 h 5785910"/>
                <a:gd name="connsiteX11-1567" fmla="*/ 1354605 w 5342334"/>
                <a:gd name="connsiteY11-1568" fmla="*/ 2912708 h 5785910"/>
                <a:gd name="connsiteX12-1569" fmla="*/ 3380735 w 5342334"/>
                <a:gd name="connsiteY12-1570" fmla="*/ 118 h 5785910"/>
                <a:gd name="connsiteX13-1571" fmla="*/ 3863622 w 5342334"/>
                <a:gd name="connsiteY13-1572" fmla="*/ 912639 h 5785910"/>
                <a:gd name="connsiteX14-1573" fmla="*/ 3674765 w 5342334"/>
                <a:gd name="connsiteY14-1574" fmla="*/ 2045786 h 5785910"/>
                <a:gd name="connsiteX15-1575" fmla="*/ 4585837 w 5342334"/>
                <a:gd name="connsiteY15-1576" fmla="*/ 2046833 h 5785910"/>
                <a:gd name="connsiteX16-1577" fmla="*/ 4775401 w 5342334"/>
                <a:gd name="connsiteY16-1578" fmla="*/ 2003486 h 5785910"/>
                <a:gd name="connsiteX17-1579" fmla="*/ 5203724 w 5342334"/>
                <a:gd name="connsiteY17-1580" fmla="*/ 2381935 h 5785910"/>
                <a:gd name="connsiteX18-1581" fmla="*/ 4980124 w 5342334"/>
                <a:gd name="connsiteY18-1582" fmla="*/ 2705696 h 5785910"/>
                <a:gd name="connsiteX19-1583" fmla="*/ 5342334 w 5342334"/>
                <a:gd name="connsiteY19-1584" fmla="*/ 3258997 h 5785910"/>
                <a:gd name="connsiteX20-1585" fmla="*/ 5107100 w 5342334"/>
                <a:gd name="connsiteY20-1586" fmla="*/ 3754493 h 5785910"/>
                <a:gd name="connsiteX21-1587" fmla="*/ 5342334 w 5342334"/>
                <a:gd name="connsiteY21-1588" fmla="*/ 4140580 h 5785910"/>
                <a:gd name="connsiteX22-1589" fmla="*/ 4844706 w 5342334"/>
                <a:gd name="connsiteY22-1590" fmla="*/ 4606676 h 5785910"/>
                <a:gd name="connsiteX23-1591" fmla="*/ 4790537 w 5342334"/>
                <a:gd name="connsiteY23-1592" fmla="*/ 4596433 h 5785910"/>
                <a:gd name="connsiteX24-1593" fmla="*/ 4802287 w 5342334"/>
                <a:gd name="connsiteY24-1594" fmla="*/ 4606672 h 5785910"/>
                <a:gd name="connsiteX25-1595" fmla="*/ 5191248 w 5342334"/>
                <a:gd name="connsiteY25-1596" fmla="*/ 4997228 h 5785910"/>
                <a:gd name="connsiteX26-1597" fmla="*/ 4866278 w 5342334"/>
                <a:gd name="connsiteY26-1598" fmla="*/ 5435572 h 5785910"/>
                <a:gd name="connsiteX27-1599" fmla="*/ 4581456 w 5342334"/>
                <a:gd name="connsiteY27-1600" fmla="*/ 5443059 h 5785910"/>
                <a:gd name="connsiteX28-1601" fmla="*/ 4593578 w 5342334"/>
                <a:gd name="connsiteY28-1602" fmla="*/ 5444848 h 5785910"/>
                <a:gd name="connsiteX29-1603" fmla="*/ 4581281 w 5342334"/>
                <a:gd name="connsiteY29-1604" fmla="*/ 5445228 h 5785910"/>
                <a:gd name="connsiteX30-1605" fmla="*/ 2201665 w 5342334"/>
                <a:gd name="connsiteY30-1606" fmla="*/ 5541774 h 5785910"/>
                <a:gd name="connsiteX31-1607" fmla="*/ 1514723 w 5342334"/>
                <a:gd name="connsiteY31-1608" fmla="*/ 2929703 h 5785910"/>
                <a:gd name="connsiteX32-1609" fmla="*/ 1975047 w 5342334"/>
                <a:gd name="connsiteY32-1610" fmla="*/ 2725675 h 5785910"/>
                <a:gd name="connsiteX33-1611" fmla="*/ 2654934 w 5342334"/>
                <a:gd name="connsiteY33-1612" fmla="*/ 1630299 h 5785910"/>
                <a:gd name="connsiteX34-1613" fmla="*/ 3108192 w 5342334"/>
                <a:gd name="connsiteY34-1614" fmla="*/ 686009 h 5785910"/>
                <a:gd name="connsiteX35-1615" fmla="*/ 3334821 w 5342334"/>
                <a:gd name="connsiteY35-1616" fmla="*/ 6121 h 5785910"/>
                <a:gd name="connsiteX36-1617" fmla="*/ 3380735 w 5342334"/>
                <a:gd name="connsiteY36-1618" fmla="*/ 118 h 5785910"/>
                <a:gd name="connsiteX0-1619" fmla="*/ 1438934 w 5342334"/>
                <a:gd name="connsiteY0-1620" fmla="*/ 2944008 h 5785910"/>
                <a:gd name="connsiteX1-1621" fmla="*/ 1441770 w 5342334"/>
                <a:gd name="connsiteY1-1622" fmla="*/ 2943473 h 5785910"/>
                <a:gd name="connsiteX2-1623" fmla="*/ 1438934 w 5342334"/>
                <a:gd name="connsiteY2-1624" fmla="*/ 2944008 h 5785910"/>
                <a:gd name="connsiteX3-1625" fmla="*/ 1354605 w 5342334"/>
                <a:gd name="connsiteY3-1626" fmla="*/ 2912708 h 5785910"/>
                <a:gd name="connsiteX4-1627" fmla="*/ 1423317 w 5342334"/>
                <a:gd name="connsiteY4-1628" fmla="*/ 2947468 h 5785910"/>
                <a:gd name="connsiteX5-1629" fmla="*/ 1421525 w 5342334"/>
                <a:gd name="connsiteY5-1630" fmla="*/ 3320849 h 5785910"/>
                <a:gd name="connsiteX6-1631" fmla="*/ 2146318 w 5342334"/>
                <a:gd name="connsiteY6-1632" fmla="*/ 5548257 h 5785910"/>
                <a:gd name="connsiteX7-1633" fmla="*/ 2115204 w 5342334"/>
                <a:gd name="connsiteY7-1634" fmla="*/ 5553206 h 5785910"/>
                <a:gd name="connsiteX8-1635" fmla="*/ 1246460 w 5342334"/>
                <a:gd name="connsiteY8-1636" fmla="*/ 5785910 h 5785910"/>
                <a:gd name="connsiteX9-1637" fmla="*/ 0 w 5342334"/>
                <a:gd name="connsiteY9-1638" fmla="*/ 3148605 h 5785910"/>
                <a:gd name="connsiteX10-1639" fmla="*/ 1262428 w 5342334"/>
                <a:gd name="connsiteY10-1640" fmla="*/ 2938106 h 5785910"/>
                <a:gd name="connsiteX11-1641" fmla="*/ 1354605 w 5342334"/>
                <a:gd name="connsiteY11-1642" fmla="*/ 2912708 h 5785910"/>
                <a:gd name="connsiteX12-1643" fmla="*/ 3380735 w 5342334"/>
                <a:gd name="connsiteY12-1644" fmla="*/ 118 h 5785910"/>
                <a:gd name="connsiteX13-1645" fmla="*/ 3863622 w 5342334"/>
                <a:gd name="connsiteY13-1646" fmla="*/ 912639 h 5785910"/>
                <a:gd name="connsiteX14-1647" fmla="*/ 3674765 w 5342334"/>
                <a:gd name="connsiteY14-1648" fmla="*/ 2045786 h 5785910"/>
                <a:gd name="connsiteX15-1649" fmla="*/ 4585837 w 5342334"/>
                <a:gd name="connsiteY15-1650" fmla="*/ 2046833 h 5785910"/>
                <a:gd name="connsiteX16-1651" fmla="*/ 4775401 w 5342334"/>
                <a:gd name="connsiteY16-1652" fmla="*/ 2003486 h 5785910"/>
                <a:gd name="connsiteX17-1653" fmla="*/ 5203724 w 5342334"/>
                <a:gd name="connsiteY17-1654" fmla="*/ 2381935 h 5785910"/>
                <a:gd name="connsiteX18-1655" fmla="*/ 4980124 w 5342334"/>
                <a:gd name="connsiteY18-1656" fmla="*/ 2705696 h 5785910"/>
                <a:gd name="connsiteX19-1657" fmla="*/ 5342334 w 5342334"/>
                <a:gd name="connsiteY19-1658" fmla="*/ 3258997 h 5785910"/>
                <a:gd name="connsiteX20-1659" fmla="*/ 5107100 w 5342334"/>
                <a:gd name="connsiteY20-1660" fmla="*/ 3754493 h 5785910"/>
                <a:gd name="connsiteX21-1661" fmla="*/ 5342334 w 5342334"/>
                <a:gd name="connsiteY21-1662" fmla="*/ 4140580 h 5785910"/>
                <a:gd name="connsiteX22-1663" fmla="*/ 4844706 w 5342334"/>
                <a:gd name="connsiteY22-1664" fmla="*/ 4606676 h 5785910"/>
                <a:gd name="connsiteX23-1665" fmla="*/ 4790537 w 5342334"/>
                <a:gd name="connsiteY23-1666" fmla="*/ 4596433 h 5785910"/>
                <a:gd name="connsiteX24-1667" fmla="*/ 4802287 w 5342334"/>
                <a:gd name="connsiteY24-1668" fmla="*/ 4606672 h 5785910"/>
                <a:gd name="connsiteX25-1669" fmla="*/ 5191248 w 5342334"/>
                <a:gd name="connsiteY25-1670" fmla="*/ 4997228 h 5785910"/>
                <a:gd name="connsiteX26-1671" fmla="*/ 4866278 w 5342334"/>
                <a:gd name="connsiteY26-1672" fmla="*/ 5435572 h 5785910"/>
                <a:gd name="connsiteX27-1673" fmla="*/ 4581456 w 5342334"/>
                <a:gd name="connsiteY27-1674" fmla="*/ 5443059 h 5785910"/>
                <a:gd name="connsiteX28-1675" fmla="*/ 4593578 w 5342334"/>
                <a:gd name="connsiteY28-1676" fmla="*/ 5444848 h 5785910"/>
                <a:gd name="connsiteX29-1677" fmla="*/ 4581281 w 5342334"/>
                <a:gd name="connsiteY29-1678" fmla="*/ 5445228 h 5785910"/>
                <a:gd name="connsiteX30-1679" fmla="*/ 2201665 w 5342334"/>
                <a:gd name="connsiteY30-1680" fmla="*/ 5541774 h 5785910"/>
                <a:gd name="connsiteX31-1681" fmla="*/ 1514723 w 5342334"/>
                <a:gd name="connsiteY31-1682" fmla="*/ 2929703 h 5785910"/>
                <a:gd name="connsiteX32-1683" fmla="*/ 1975047 w 5342334"/>
                <a:gd name="connsiteY32-1684" fmla="*/ 2725675 h 5785910"/>
                <a:gd name="connsiteX33-1685" fmla="*/ 2654934 w 5342334"/>
                <a:gd name="connsiteY33-1686" fmla="*/ 1630299 h 5785910"/>
                <a:gd name="connsiteX34-1687" fmla="*/ 3108192 w 5342334"/>
                <a:gd name="connsiteY34-1688" fmla="*/ 686009 h 5785910"/>
                <a:gd name="connsiteX35-1689" fmla="*/ 3334821 w 5342334"/>
                <a:gd name="connsiteY35-1690" fmla="*/ 6121 h 5785910"/>
                <a:gd name="connsiteX36-1691" fmla="*/ 3380735 w 5342334"/>
                <a:gd name="connsiteY36-1692" fmla="*/ 118 h 5785910"/>
                <a:gd name="connsiteX0-1693" fmla="*/ 1438934 w 5342334"/>
                <a:gd name="connsiteY0-1694" fmla="*/ 2944008 h 5785910"/>
                <a:gd name="connsiteX1-1695" fmla="*/ 1441770 w 5342334"/>
                <a:gd name="connsiteY1-1696" fmla="*/ 2943473 h 5785910"/>
                <a:gd name="connsiteX2-1697" fmla="*/ 1438934 w 5342334"/>
                <a:gd name="connsiteY2-1698" fmla="*/ 2944008 h 5785910"/>
                <a:gd name="connsiteX3-1699" fmla="*/ 1354605 w 5342334"/>
                <a:gd name="connsiteY3-1700" fmla="*/ 2912708 h 5785910"/>
                <a:gd name="connsiteX4-1701" fmla="*/ 1423317 w 5342334"/>
                <a:gd name="connsiteY4-1702" fmla="*/ 2947468 h 5785910"/>
                <a:gd name="connsiteX5-1703" fmla="*/ 1421525 w 5342334"/>
                <a:gd name="connsiteY5-1704" fmla="*/ 3320849 h 5785910"/>
                <a:gd name="connsiteX6-1705" fmla="*/ 2146318 w 5342334"/>
                <a:gd name="connsiteY6-1706" fmla="*/ 5548257 h 5785910"/>
                <a:gd name="connsiteX7-1707" fmla="*/ 2115204 w 5342334"/>
                <a:gd name="connsiteY7-1708" fmla="*/ 5553206 h 5785910"/>
                <a:gd name="connsiteX8-1709" fmla="*/ 1246460 w 5342334"/>
                <a:gd name="connsiteY8-1710" fmla="*/ 5785910 h 5785910"/>
                <a:gd name="connsiteX9-1711" fmla="*/ 0 w 5342334"/>
                <a:gd name="connsiteY9-1712" fmla="*/ 3148605 h 5785910"/>
                <a:gd name="connsiteX10-1713" fmla="*/ 1262428 w 5342334"/>
                <a:gd name="connsiteY10-1714" fmla="*/ 2938106 h 5785910"/>
                <a:gd name="connsiteX11-1715" fmla="*/ 1354605 w 5342334"/>
                <a:gd name="connsiteY11-1716" fmla="*/ 2912708 h 5785910"/>
                <a:gd name="connsiteX12-1717" fmla="*/ 3380735 w 5342334"/>
                <a:gd name="connsiteY12-1718" fmla="*/ 118 h 5785910"/>
                <a:gd name="connsiteX13-1719" fmla="*/ 3863622 w 5342334"/>
                <a:gd name="connsiteY13-1720" fmla="*/ 912639 h 5785910"/>
                <a:gd name="connsiteX14-1721" fmla="*/ 3674765 w 5342334"/>
                <a:gd name="connsiteY14-1722" fmla="*/ 2045786 h 5785910"/>
                <a:gd name="connsiteX15-1723" fmla="*/ 4585837 w 5342334"/>
                <a:gd name="connsiteY15-1724" fmla="*/ 2046833 h 5785910"/>
                <a:gd name="connsiteX16-1725" fmla="*/ 4775401 w 5342334"/>
                <a:gd name="connsiteY16-1726" fmla="*/ 2003486 h 5785910"/>
                <a:gd name="connsiteX17-1727" fmla="*/ 5203724 w 5342334"/>
                <a:gd name="connsiteY17-1728" fmla="*/ 2381935 h 5785910"/>
                <a:gd name="connsiteX18-1729" fmla="*/ 4980124 w 5342334"/>
                <a:gd name="connsiteY18-1730" fmla="*/ 2705696 h 5785910"/>
                <a:gd name="connsiteX19-1731" fmla="*/ 5342334 w 5342334"/>
                <a:gd name="connsiteY19-1732" fmla="*/ 3258997 h 5785910"/>
                <a:gd name="connsiteX20-1733" fmla="*/ 5107100 w 5342334"/>
                <a:gd name="connsiteY20-1734" fmla="*/ 3754493 h 5785910"/>
                <a:gd name="connsiteX21-1735" fmla="*/ 5342334 w 5342334"/>
                <a:gd name="connsiteY21-1736" fmla="*/ 4140580 h 5785910"/>
                <a:gd name="connsiteX22-1737" fmla="*/ 4844706 w 5342334"/>
                <a:gd name="connsiteY22-1738" fmla="*/ 4606676 h 5785910"/>
                <a:gd name="connsiteX23-1739" fmla="*/ 4790537 w 5342334"/>
                <a:gd name="connsiteY23-1740" fmla="*/ 4596433 h 5785910"/>
                <a:gd name="connsiteX24-1741" fmla="*/ 4802287 w 5342334"/>
                <a:gd name="connsiteY24-1742" fmla="*/ 4606672 h 5785910"/>
                <a:gd name="connsiteX25-1743" fmla="*/ 5191248 w 5342334"/>
                <a:gd name="connsiteY25-1744" fmla="*/ 4997228 h 5785910"/>
                <a:gd name="connsiteX26-1745" fmla="*/ 4866278 w 5342334"/>
                <a:gd name="connsiteY26-1746" fmla="*/ 5435572 h 5785910"/>
                <a:gd name="connsiteX27-1747" fmla="*/ 4581456 w 5342334"/>
                <a:gd name="connsiteY27-1748" fmla="*/ 5443059 h 5785910"/>
                <a:gd name="connsiteX28-1749" fmla="*/ 4593578 w 5342334"/>
                <a:gd name="connsiteY28-1750" fmla="*/ 5444848 h 5785910"/>
                <a:gd name="connsiteX29-1751" fmla="*/ 4581281 w 5342334"/>
                <a:gd name="connsiteY29-1752" fmla="*/ 5445228 h 5785910"/>
                <a:gd name="connsiteX30-1753" fmla="*/ 2233555 w 5342334"/>
                <a:gd name="connsiteY30-1754" fmla="*/ 5541774 h 5785910"/>
                <a:gd name="connsiteX31-1755" fmla="*/ 1514723 w 5342334"/>
                <a:gd name="connsiteY31-1756" fmla="*/ 2929703 h 5785910"/>
                <a:gd name="connsiteX32-1757" fmla="*/ 1975047 w 5342334"/>
                <a:gd name="connsiteY32-1758" fmla="*/ 2725675 h 5785910"/>
                <a:gd name="connsiteX33-1759" fmla="*/ 2654934 w 5342334"/>
                <a:gd name="connsiteY33-1760" fmla="*/ 1630299 h 5785910"/>
                <a:gd name="connsiteX34-1761" fmla="*/ 3108192 w 5342334"/>
                <a:gd name="connsiteY34-1762" fmla="*/ 686009 h 5785910"/>
                <a:gd name="connsiteX35-1763" fmla="*/ 3334821 w 5342334"/>
                <a:gd name="connsiteY35-1764" fmla="*/ 6121 h 5785910"/>
                <a:gd name="connsiteX36-1765" fmla="*/ 3380735 w 5342334"/>
                <a:gd name="connsiteY36-1766" fmla="*/ 118 h 5785910"/>
                <a:gd name="connsiteX0-1767" fmla="*/ 1438934 w 5342334"/>
                <a:gd name="connsiteY0-1768" fmla="*/ 2944008 h 5785910"/>
                <a:gd name="connsiteX1-1769" fmla="*/ 1441770 w 5342334"/>
                <a:gd name="connsiteY1-1770" fmla="*/ 2943473 h 5785910"/>
                <a:gd name="connsiteX2-1771" fmla="*/ 1438934 w 5342334"/>
                <a:gd name="connsiteY2-1772" fmla="*/ 2944008 h 5785910"/>
                <a:gd name="connsiteX3-1773" fmla="*/ 1354605 w 5342334"/>
                <a:gd name="connsiteY3-1774" fmla="*/ 2912708 h 5785910"/>
                <a:gd name="connsiteX4-1775" fmla="*/ 1423317 w 5342334"/>
                <a:gd name="connsiteY4-1776" fmla="*/ 2947468 h 5785910"/>
                <a:gd name="connsiteX5-1777" fmla="*/ 1421525 w 5342334"/>
                <a:gd name="connsiteY5-1778" fmla="*/ 3320849 h 5785910"/>
                <a:gd name="connsiteX6-1779" fmla="*/ 2146318 w 5342334"/>
                <a:gd name="connsiteY6-1780" fmla="*/ 5548257 h 5785910"/>
                <a:gd name="connsiteX7-1781" fmla="*/ 2115204 w 5342334"/>
                <a:gd name="connsiteY7-1782" fmla="*/ 5553206 h 5785910"/>
                <a:gd name="connsiteX8-1783" fmla="*/ 1246460 w 5342334"/>
                <a:gd name="connsiteY8-1784" fmla="*/ 5785910 h 5785910"/>
                <a:gd name="connsiteX9-1785" fmla="*/ 0 w 5342334"/>
                <a:gd name="connsiteY9-1786" fmla="*/ 3148605 h 5785910"/>
                <a:gd name="connsiteX10-1787" fmla="*/ 1262428 w 5342334"/>
                <a:gd name="connsiteY10-1788" fmla="*/ 2938106 h 5785910"/>
                <a:gd name="connsiteX11-1789" fmla="*/ 1354605 w 5342334"/>
                <a:gd name="connsiteY11-1790" fmla="*/ 2912708 h 5785910"/>
                <a:gd name="connsiteX12-1791" fmla="*/ 3380735 w 5342334"/>
                <a:gd name="connsiteY12-1792" fmla="*/ 118 h 5785910"/>
                <a:gd name="connsiteX13-1793" fmla="*/ 3863622 w 5342334"/>
                <a:gd name="connsiteY13-1794" fmla="*/ 912639 h 5785910"/>
                <a:gd name="connsiteX14-1795" fmla="*/ 3674765 w 5342334"/>
                <a:gd name="connsiteY14-1796" fmla="*/ 2045786 h 5785910"/>
                <a:gd name="connsiteX15-1797" fmla="*/ 4585837 w 5342334"/>
                <a:gd name="connsiteY15-1798" fmla="*/ 2046833 h 5785910"/>
                <a:gd name="connsiteX16-1799" fmla="*/ 4775401 w 5342334"/>
                <a:gd name="connsiteY16-1800" fmla="*/ 2003486 h 5785910"/>
                <a:gd name="connsiteX17-1801" fmla="*/ 5203724 w 5342334"/>
                <a:gd name="connsiteY17-1802" fmla="*/ 2381935 h 5785910"/>
                <a:gd name="connsiteX18-1803" fmla="*/ 4980124 w 5342334"/>
                <a:gd name="connsiteY18-1804" fmla="*/ 2705696 h 5785910"/>
                <a:gd name="connsiteX19-1805" fmla="*/ 5342334 w 5342334"/>
                <a:gd name="connsiteY19-1806" fmla="*/ 3258997 h 5785910"/>
                <a:gd name="connsiteX20-1807" fmla="*/ 5107100 w 5342334"/>
                <a:gd name="connsiteY20-1808" fmla="*/ 3754493 h 5785910"/>
                <a:gd name="connsiteX21-1809" fmla="*/ 5342334 w 5342334"/>
                <a:gd name="connsiteY21-1810" fmla="*/ 4140580 h 5785910"/>
                <a:gd name="connsiteX22-1811" fmla="*/ 4844706 w 5342334"/>
                <a:gd name="connsiteY22-1812" fmla="*/ 4606676 h 5785910"/>
                <a:gd name="connsiteX23-1813" fmla="*/ 4790537 w 5342334"/>
                <a:gd name="connsiteY23-1814" fmla="*/ 4596433 h 5785910"/>
                <a:gd name="connsiteX24-1815" fmla="*/ 4802287 w 5342334"/>
                <a:gd name="connsiteY24-1816" fmla="*/ 4606672 h 5785910"/>
                <a:gd name="connsiteX25-1817" fmla="*/ 5191248 w 5342334"/>
                <a:gd name="connsiteY25-1818" fmla="*/ 4997228 h 5785910"/>
                <a:gd name="connsiteX26-1819" fmla="*/ 4866278 w 5342334"/>
                <a:gd name="connsiteY26-1820" fmla="*/ 5435572 h 5785910"/>
                <a:gd name="connsiteX27-1821" fmla="*/ 4581456 w 5342334"/>
                <a:gd name="connsiteY27-1822" fmla="*/ 5443059 h 5785910"/>
                <a:gd name="connsiteX28-1823" fmla="*/ 4593578 w 5342334"/>
                <a:gd name="connsiteY28-1824" fmla="*/ 5444848 h 5785910"/>
                <a:gd name="connsiteX29-1825" fmla="*/ 4581281 w 5342334"/>
                <a:gd name="connsiteY29-1826" fmla="*/ 5445228 h 5785910"/>
                <a:gd name="connsiteX30-1827" fmla="*/ 2276075 w 5342334"/>
                <a:gd name="connsiteY30-1828" fmla="*/ 5536459 h 5785910"/>
                <a:gd name="connsiteX31-1829" fmla="*/ 1514723 w 5342334"/>
                <a:gd name="connsiteY31-1830" fmla="*/ 2929703 h 5785910"/>
                <a:gd name="connsiteX32-1831" fmla="*/ 1975047 w 5342334"/>
                <a:gd name="connsiteY32-1832" fmla="*/ 2725675 h 5785910"/>
                <a:gd name="connsiteX33-1833" fmla="*/ 2654934 w 5342334"/>
                <a:gd name="connsiteY33-1834" fmla="*/ 1630299 h 5785910"/>
                <a:gd name="connsiteX34-1835" fmla="*/ 3108192 w 5342334"/>
                <a:gd name="connsiteY34-1836" fmla="*/ 686009 h 5785910"/>
                <a:gd name="connsiteX35-1837" fmla="*/ 3334821 w 5342334"/>
                <a:gd name="connsiteY35-1838" fmla="*/ 6121 h 5785910"/>
                <a:gd name="connsiteX36-1839" fmla="*/ 3380735 w 5342334"/>
                <a:gd name="connsiteY36-1840" fmla="*/ 118 h 5785910"/>
                <a:gd name="connsiteX0-1841" fmla="*/ 1438934 w 5342334"/>
                <a:gd name="connsiteY0-1842" fmla="*/ 2944008 h 5785910"/>
                <a:gd name="connsiteX1-1843" fmla="*/ 1441770 w 5342334"/>
                <a:gd name="connsiteY1-1844" fmla="*/ 2943473 h 5785910"/>
                <a:gd name="connsiteX2-1845" fmla="*/ 1438934 w 5342334"/>
                <a:gd name="connsiteY2-1846" fmla="*/ 2944008 h 5785910"/>
                <a:gd name="connsiteX3-1847" fmla="*/ 1354605 w 5342334"/>
                <a:gd name="connsiteY3-1848" fmla="*/ 2912708 h 5785910"/>
                <a:gd name="connsiteX4-1849" fmla="*/ 1423317 w 5342334"/>
                <a:gd name="connsiteY4-1850" fmla="*/ 2947468 h 5785910"/>
                <a:gd name="connsiteX5-1851" fmla="*/ 1421525 w 5342334"/>
                <a:gd name="connsiteY5-1852" fmla="*/ 3320849 h 5785910"/>
                <a:gd name="connsiteX6-1853" fmla="*/ 2146318 w 5342334"/>
                <a:gd name="connsiteY6-1854" fmla="*/ 5548257 h 5785910"/>
                <a:gd name="connsiteX7-1855" fmla="*/ 2115204 w 5342334"/>
                <a:gd name="connsiteY7-1856" fmla="*/ 5553206 h 5785910"/>
                <a:gd name="connsiteX8-1857" fmla="*/ 1246460 w 5342334"/>
                <a:gd name="connsiteY8-1858" fmla="*/ 5785910 h 5785910"/>
                <a:gd name="connsiteX9-1859" fmla="*/ 0 w 5342334"/>
                <a:gd name="connsiteY9-1860" fmla="*/ 3148605 h 5785910"/>
                <a:gd name="connsiteX10-1861" fmla="*/ 1262428 w 5342334"/>
                <a:gd name="connsiteY10-1862" fmla="*/ 2938106 h 5785910"/>
                <a:gd name="connsiteX11-1863" fmla="*/ 1354605 w 5342334"/>
                <a:gd name="connsiteY11-1864" fmla="*/ 2912708 h 5785910"/>
                <a:gd name="connsiteX12-1865" fmla="*/ 3380735 w 5342334"/>
                <a:gd name="connsiteY12-1866" fmla="*/ 118 h 5785910"/>
                <a:gd name="connsiteX13-1867" fmla="*/ 3863622 w 5342334"/>
                <a:gd name="connsiteY13-1868" fmla="*/ 912639 h 5785910"/>
                <a:gd name="connsiteX14-1869" fmla="*/ 3674765 w 5342334"/>
                <a:gd name="connsiteY14-1870" fmla="*/ 2045786 h 5785910"/>
                <a:gd name="connsiteX15-1871" fmla="*/ 4585837 w 5342334"/>
                <a:gd name="connsiteY15-1872" fmla="*/ 2046833 h 5785910"/>
                <a:gd name="connsiteX16-1873" fmla="*/ 4775401 w 5342334"/>
                <a:gd name="connsiteY16-1874" fmla="*/ 2003486 h 5785910"/>
                <a:gd name="connsiteX17-1875" fmla="*/ 5203724 w 5342334"/>
                <a:gd name="connsiteY17-1876" fmla="*/ 2381935 h 5785910"/>
                <a:gd name="connsiteX18-1877" fmla="*/ 4980124 w 5342334"/>
                <a:gd name="connsiteY18-1878" fmla="*/ 2705696 h 5785910"/>
                <a:gd name="connsiteX19-1879" fmla="*/ 5342334 w 5342334"/>
                <a:gd name="connsiteY19-1880" fmla="*/ 3258997 h 5785910"/>
                <a:gd name="connsiteX20-1881" fmla="*/ 5107100 w 5342334"/>
                <a:gd name="connsiteY20-1882" fmla="*/ 3754493 h 5785910"/>
                <a:gd name="connsiteX21-1883" fmla="*/ 5342334 w 5342334"/>
                <a:gd name="connsiteY21-1884" fmla="*/ 4140580 h 5785910"/>
                <a:gd name="connsiteX22-1885" fmla="*/ 4844706 w 5342334"/>
                <a:gd name="connsiteY22-1886" fmla="*/ 4606676 h 5785910"/>
                <a:gd name="connsiteX23-1887" fmla="*/ 4790537 w 5342334"/>
                <a:gd name="connsiteY23-1888" fmla="*/ 4596433 h 5785910"/>
                <a:gd name="connsiteX24-1889" fmla="*/ 4802287 w 5342334"/>
                <a:gd name="connsiteY24-1890" fmla="*/ 4606672 h 5785910"/>
                <a:gd name="connsiteX25-1891" fmla="*/ 5191248 w 5342334"/>
                <a:gd name="connsiteY25-1892" fmla="*/ 4997228 h 5785910"/>
                <a:gd name="connsiteX26-1893" fmla="*/ 4866278 w 5342334"/>
                <a:gd name="connsiteY26-1894" fmla="*/ 5435572 h 5785910"/>
                <a:gd name="connsiteX27-1895" fmla="*/ 4581456 w 5342334"/>
                <a:gd name="connsiteY27-1896" fmla="*/ 5443059 h 5785910"/>
                <a:gd name="connsiteX28-1897" fmla="*/ 4593578 w 5342334"/>
                <a:gd name="connsiteY28-1898" fmla="*/ 5444848 h 5785910"/>
                <a:gd name="connsiteX29-1899" fmla="*/ 4581281 w 5342334"/>
                <a:gd name="connsiteY29-1900" fmla="*/ 5445228 h 5785910"/>
                <a:gd name="connsiteX30-1901" fmla="*/ 2276075 w 5342334"/>
                <a:gd name="connsiteY30-1902" fmla="*/ 5536459 h 5785910"/>
                <a:gd name="connsiteX31-1903" fmla="*/ 1551927 w 5342334"/>
                <a:gd name="connsiteY31-1904" fmla="*/ 2929703 h 5785910"/>
                <a:gd name="connsiteX32-1905" fmla="*/ 1975047 w 5342334"/>
                <a:gd name="connsiteY32-1906" fmla="*/ 2725675 h 5785910"/>
                <a:gd name="connsiteX33-1907" fmla="*/ 2654934 w 5342334"/>
                <a:gd name="connsiteY33-1908" fmla="*/ 1630299 h 5785910"/>
                <a:gd name="connsiteX34-1909" fmla="*/ 3108192 w 5342334"/>
                <a:gd name="connsiteY34-1910" fmla="*/ 686009 h 5785910"/>
                <a:gd name="connsiteX35-1911" fmla="*/ 3334821 w 5342334"/>
                <a:gd name="connsiteY35-1912" fmla="*/ 6121 h 5785910"/>
                <a:gd name="connsiteX36-1913" fmla="*/ 3380735 w 5342334"/>
                <a:gd name="connsiteY36-1914" fmla="*/ 118 h 5785910"/>
                <a:gd name="connsiteX0-1915" fmla="*/ 1438934 w 5342334"/>
                <a:gd name="connsiteY0-1916" fmla="*/ 2944008 h 5785910"/>
                <a:gd name="connsiteX1-1917" fmla="*/ 1441770 w 5342334"/>
                <a:gd name="connsiteY1-1918" fmla="*/ 2943473 h 5785910"/>
                <a:gd name="connsiteX2-1919" fmla="*/ 1438934 w 5342334"/>
                <a:gd name="connsiteY2-1920" fmla="*/ 2944008 h 5785910"/>
                <a:gd name="connsiteX3-1921" fmla="*/ 1354605 w 5342334"/>
                <a:gd name="connsiteY3-1922" fmla="*/ 2912708 h 5785910"/>
                <a:gd name="connsiteX4-1923" fmla="*/ 1423317 w 5342334"/>
                <a:gd name="connsiteY4-1924" fmla="*/ 2947468 h 5785910"/>
                <a:gd name="connsiteX5-1925" fmla="*/ 1421525 w 5342334"/>
                <a:gd name="connsiteY5-1926" fmla="*/ 3320849 h 5785910"/>
                <a:gd name="connsiteX6-1927" fmla="*/ 2146318 w 5342334"/>
                <a:gd name="connsiteY6-1928" fmla="*/ 5548257 h 5785910"/>
                <a:gd name="connsiteX7-1929" fmla="*/ 2115204 w 5342334"/>
                <a:gd name="connsiteY7-1930" fmla="*/ 5553206 h 5785910"/>
                <a:gd name="connsiteX8-1931" fmla="*/ 1246460 w 5342334"/>
                <a:gd name="connsiteY8-1932" fmla="*/ 5785910 h 5785910"/>
                <a:gd name="connsiteX9-1933" fmla="*/ 0 w 5342334"/>
                <a:gd name="connsiteY9-1934" fmla="*/ 3148605 h 5785910"/>
                <a:gd name="connsiteX10-1935" fmla="*/ 1262428 w 5342334"/>
                <a:gd name="connsiteY10-1936" fmla="*/ 2938106 h 5785910"/>
                <a:gd name="connsiteX11-1937" fmla="*/ 1354605 w 5342334"/>
                <a:gd name="connsiteY11-1938" fmla="*/ 2912708 h 5785910"/>
                <a:gd name="connsiteX12-1939" fmla="*/ 3380735 w 5342334"/>
                <a:gd name="connsiteY12-1940" fmla="*/ 118 h 5785910"/>
                <a:gd name="connsiteX13-1941" fmla="*/ 3863622 w 5342334"/>
                <a:gd name="connsiteY13-1942" fmla="*/ 912639 h 5785910"/>
                <a:gd name="connsiteX14-1943" fmla="*/ 3674765 w 5342334"/>
                <a:gd name="connsiteY14-1944" fmla="*/ 2045786 h 5785910"/>
                <a:gd name="connsiteX15-1945" fmla="*/ 4585837 w 5342334"/>
                <a:gd name="connsiteY15-1946" fmla="*/ 2046833 h 5785910"/>
                <a:gd name="connsiteX16-1947" fmla="*/ 4775401 w 5342334"/>
                <a:gd name="connsiteY16-1948" fmla="*/ 2003486 h 5785910"/>
                <a:gd name="connsiteX17-1949" fmla="*/ 5203724 w 5342334"/>
                <a:gd name="connsiteY17-1950" fmla="*/ 2381935 h 5785910"/>
                <a:gd name="connsiteX18-1951" fmla="*/ 4980124 w 5342334"/>
                <a:gd name="connsiteY18-1952" fmla="*/ 2705696 h 5785910"/>
                <a:gd name="connsiteX19-1953" fmla="*/ 5342334 w 5342334"/>
                <a:gd name="connsiteY19-1954" fmla="*/ 3258997 h 5785910"/>
                <a:gd name="connsiteX20-1955" fmla="*/ 5107100 w 5342334"/>
                <a:gd name="connsiteY20-1956" fmla="*/ 3754493 h 5785910"/>
                <a:gd name="connsiteX21-1957" fmla="*/ 5342334 w 5342334"/>
                <a:gd name="connsiteY21-1958" fmla="*/ 4140580 h 5785910"/>
                <a:gd name="connsiteX22-1959" fmla="*/ 4844706 w 5342334"/>
                <a:gd name="connsiteY22-1960" fmla="*/ 4606676 h 5785910"/>
                <a:gd name="connsiteX23-1961" fmla="*/ 4790537 w 5342334"/>
                <a:gd name="connsiteY23-1962" fmla="*/ 4596433 h 5785910"/>
                <a:gd name="connsiteX24-1963" fmla="*/ 4802287 w 5342334"/>
                <a:gd name="connsiteY24-1964" fmla="*/ 4606672 h 5785910"/>
                <a:gd name="connsiteX25-1965" fmla="*/ 5191248 w 5342334"/>
                <a:gd name="connsiteY25-1966" fmla="*/ 4997228 h 5785910"/>
                <a:gd name="connsiteX26-1967" fmla="*/ 4866278 w 5342334"/>
                <a:gd name="connsiteY26-1968" fmla="*/ 5435572 h 5785910"/>
                <a:gd name="connsiteX27-1969" fmla="*/ 4581456 w 5342334"/>
                <a:gd name="connsiteY27-1970" fmla="*/ 5443059 h 5785910"/>
                <a:gd name="connsiteX28-1971" fmla="*/ 4593578 w 5342334"/>
                <a:gd name="connsiteY28-1972" fmla="*/ 5444848 h 5785910"/>
                <a:gd name="connsiteX29-1973" fmla="*/ 4581281 w 5342334"/>
                <a:gd name="connsiteY29-1974" fmla="*/ 5445228 h 5785910"/>
                <a:gd name="connsiteX30-1975" fmla="*/ 2276075 w 5342334"/>
                <a:gd name="connsiteY30-1976" fmla="*/ 5536459 h 5785910"/>
                <a:gd name="connsiteX31-1977" fmla="*/ 1567871 w 5342334"/>
                <a:gd name="connsiteY31-1978" fmla="*/ 2924388 h 5785910"/>
                <a:gd name="connsiteX32-1979" fmla="*/ 1975047 w 5342334"/>
                <a:gd name="connsiteY32-1980" fmla="*/ 2725675 h 5785910"/>
                <a:gd name="connsiteX33-1981" fmla="*/ 2654934 w 5342334"/>
                <a:gd name="connsiteY33-1982" fmla="*/ 1630299 h 5785910"/>
                <a:gd name="connsiteX34-1983" fmla="*/ 3108192 w 5342334"/>
                <a:gd name="connsiteY34-1984" fmla="*/ 686009 h 5785910"/>
                <a:gd name="connsiteX35-1985" fmla="*/ 3334821 w 5342334"/>
                <a:gd name="connsiteY35-1986" fmla="*/ 6121 h 5785910"/>
                <a:gd name="connsiteX36-1987" fmla="*/ 3380735 w 5342334"/>
                <a:gd name="connsiteY36-1988" fmla="*/ 118 h 5785910"/>
                <a:gd name="connsiteX0-1989" fmla="*/ 1438934 w 5342334"/>
                <a:gd name="connsiteY0-1990" fmla="*/ 2944008 h 5785910"/>
                <a:gd name="connsiteX1-1991" fmla="*/ 1441770 w 5342334"/>
                <a:gd name="connsiteY1-1992" fmla="*/ 2943473 h 5785910"/>
                <a:gd name="connsiteX2-1993" fmla="*/ 1438934 w 5342334"/>
                <a:gd name="connsiteY2-1994" fmla="*/ 2944008 h 5785910"/>
                <a:gd name="connsiteX3-1995" fmla="*/ 1354605 w 5342334"/>
                <a:gd name="connsiteY3-1996" fmla="*/ 2912708 h 5785910"/>
                <a:gd name="connsiteX4-1997" fmla="*/ 1423317 w 5342334"/>
                <a:gd name="connsiteY4-1998" fmla="*/ 2947468 h 5785910"/>
                <a:gd name="connsiteX5-1999" fmla="*/ 1421525 w 5342334"/>
                <a:gd name="connsiteY5-2000" fmla="*/ 3320849 h 5785910"/>
                <a:gd name="connsiteX6-2001" fmla="*/ 2146318 w 5342334"/>
                <a:gd name="connsiteY6-2002" fmla="*/ 5548257 h 5785910"/>
                <a:gd name="connsiteX7-2003" fmla="*/ 2115204 w 5342334"/>
                <a:gd name="connsiteY7-2004" fmla="*/ 5553206 h 5785910"/>
                <a:gd name="connsiteX8-2005" fmla="*/ 1246460 w 5342334"/>
                <a:gd name="connsiteY8-2006" fmla="*/ 5785910 h 5785910"/>
                <a:gd name="connsiteX9-2007" fmla="*/ 0 w 5342334"/>
                <a:gd name="connsiteY9-2008" fmla="*/ 3148605 h 5785910"/>
                <a:gd name="connsiteX10-2009" fmla="*/ 1262428 w 5342334"/>
                <a:gd name="connsiteY10-2010" fmla="*/ 2938106 h 5785910"/>
                <a:gd name="connsiteX11-2011" fmla="*/ 1354605 w 5342334"/>
                <a:gd name="connsiteY11-2012" fmla="*/ 2912708 h 5785910"/>
                <a:gd name="connsiteX12-2013" fmla="*/ 3380735 w 5342334"/>
                <a:gd name="connsiteY12-2014" fmla="*/ 118 h 5785910"/>
                <a:gd name="connsiteX13-2015" fmla="*/ 3863622 w 5342334"/>
                <a:gd name="connsiteY13-2016" fmla="*/ 912639 h 5785910"/>
                <a:gd name="connsiteX14-2017" fmla="*/ 3674765 w 5342334"/>
                <a:gd name="connsiteY14-2018" fmla="*/ 2045786 h 5785910"/>
                <a:gd name="connsiteX15-2019" fmla="*/ 4585837 w 5342334"/>
                <a:gd name="connsiteY15-2020" fmla="*/ 2046833 h 5785910"/>
                <a:gd name="connsiteX16-2021" fmla="*/ 4775401 w 5342334"/>
                <a:gd name="connsiteY16-2022" fmla="*/ 2003486 h 5785910"/>
                <a:gd name="connsiteX17-2023" fmla="*/ 5203724 w 5342334"/>
                <a:gd name="connsiteY17-2024" fmla="*/ 2381935 h 5785910"/>
                <a:gd name="connsiteX18-2025" fmla="*/ 4980124 w 5342334"/>
                <a:gd name="connsiteY18-2026" fmla="*/ 2705696 h 5785910"/>
                <a:gd name="connsiteX19-2027" fmla="*/ 5342334 w 5342334"/>
                <a:gd name="connsiteY19-2028" fmla="*/ 3258997 h 5785910"/>
                <a:gd name="connsiteX20-2029" fmla="*/ 5107100 w 5342334"/>
                <a:gd name="connsiteY20-2030" fmla="*/ 3754493 h 5785910"/>
                <a:gd name="connsiteX21-2031" fmla="*/ 5342334 w 5342334"/>
                <a:gd name="connsiteY21-2032" fmla="*/ 4140580 h 5785910"/>
                <a:gd name="connsiteX22-2033" fmla="*/ 4844706 w 5342334"/>
                <a:gd name="connsiteY22-2034" fmla="*/ 4606676 h 5785910"/>
                <a:gd name="connsiteX23-2035" fmla="*/ 4790537 w 5342334"/>
                <a:gd name="connsiteY23-2036" fmla="*/ 4596433 h 5785910"/>
                <a:gd name="connsiteX24-2037" fmla="*/ 4802287 w 5342334"/>
                <a:gd name="connsiteY24-2038" fmla="*/ 4606672 h 5785910"/>
                <a:gd name="connsiteX25-2039" fmla="*/ 5191248 w 5342334"/>
                <a:gd name="connsiteY25-2040" fmla="*/ 4997228 h 5785910"/>
                <a:gd name="connsiteX26-2041" fmla="*/ 4866278 w 5342334"/>
                <a:gd name="connsiteY26-2042" fmla="*/ 5435572 h 5785910"/>
                <a:gd name="connsiteX27-2043" fmla="*/ 4581456 w 5342334"/>
                <a:gd name="connsiteY27-2044" fmla="*/ 5443059 h 5785910"/>
                <a:gd name="connsiteX28-2045" fmla="*/ 4593578 w 5342334"/>
                <a:gd name="connsiteY28-2046" fmla="*/ 5444848 h 5785910"/>
                <a:gd name="connsiteX29-2047" fmla="*/ 4581281 w 5342334"/>
                <a:gd name="connsiteY29-2048" fmla="*/ 5445228 h 5785910"/>
                <a:gd name="connsiteX30-2049" fmla="*/ 2276075 w 5342334"/>
                <a:gd name="connsiteY30-2050" fmla="*/ 5536459 h 5785910"/>
                <a:gd name="connsiteX31-2051" fmla="*/ 1567871 w 5342334"/>
                <a:gd name="connsiteY31-2052" fmla="*/ 2924388 h 5785910"/>
                <a:gd name="connsiteX32-2053" fmla="*/ 1975047 w 5342334"/>
                <a:gd name="connsiteY32-2054" fmla="*/ 2725675 h 5785910"/>
                <a:gd name="connsiteX33-2055" fmla="*/ 2654934 w 5342334"/>
                <a:gd name="connsiteY33-2056" fmla="*/ 1630299 h 5785910"/>
                <a:gd name="connsiteX34-2057" fmla="*/ 3108192 w 5342334"/>
                <a:gd name="connsiteY34-2058" fmla="*/ 686009 h 5785910"/>
                <a:gd name="connsiteX35-2059" fmla="*/ 3334821 w 5342334"/>
                <a:gd name="connsiteY35-2060" fmla="*/ 6121 h 5785910"/>
                <a:gd name="connsiteX36-2061" fmla="*/ 3380735 w 5342334"/>
                <a:gd name="connsiteY36-2062" fmla="*/ 118 h 578591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Lst>
              <a:rect l="l" t="t" r="r" b="b"/>
              <a:pathLst>
                <a:path w="5342334" h="5785910">
                  <a:moveTo>
                    <a:pt x="1438934" y="2944008"/>
                  </a:moveTo>
                  <a:lnTo>
                    <a:pt x="1441770" y="2943473"/>
                  </a:lnTo>
                  <a:lnTo>
                    <a:pt x="1438934" y="2944008"/>
                  </a:lnTo>
                  <a:close/>
                  <a:moveTo>
                    <a:pt x="1354605" y="2912708"/>
                  </a:moveTo>
                  <a:cubicBezTo>
                    <a:pt x="1381420" y="2914268"/>
                    <a:pt x="1412164" y="2879445"/>
                    <a:pt x="1423317" y="2947468"/>
                  </a:cubicBezTo>
                  <a:cubicBezTo>
                    <a:pt x="1434470" y="3015491"/>
                    <a:pt x="1420535" y="3195595"/>
                    <a:pt x="1421525" y="3320849"/>
                  </a:cubicBezTo>
                  <a:cubicBezTo>
                    <a:pt x="1438368" y="4219980"/>
                    <a:pt x="1608134" y="5048330"/>
                    <a:pt x="2146318" y="5548257"/>
                  </a:cubicBezTo>
                  <a:cubicBezTo>
                    <a:pt x="2132082" y="5546972"/>
                    <a:pt x="2129659" y="5554867"/>
                    <a:pt x="2115204" y="5553206"/>
                  </a:cubicBezTo>
                  <a:lnTo>
                    <a:pt x="1246460" y="5785910"/>
                  </a:lnTo>
                  <a:cubicBezTo>
                    <a:pt x="37772" y="4518970"/>
                    <a:pt x="415487" y="4027706"/>
                    <a:pt x="0" y="3148605"/>
                  </a:cubicBezTo>
                  <a:cubicBezTo>
                    <a:pt x="396729" y="3102488"/>
                    <a:pt x="860213" y="3040376"/>
                    <a:pt x="1262428" y="2938106"/>
                  </a:cubicBezTo>
                  <a:lnTo>
                    <a:pt x="1354605" y="2912708"/>
                  </a:lnTo>
                  <a:close/>
                  <a:moveTo>
                    <a:pt x="3380735" y="118"/>
                  </a:moveTo>
                  <a:cubicBezTo>
                    <a:pt x="3615010" y="9662"/>
                    <a:pt x="3910837" y="593941"/>
                    <a:pt x="3863622" y="912639"/>
                  </a:cubicBezTo>
                  <a:cubicBezTo>
                    <a:pt x="3800670" y="1290355"/>
                    <a:pt x="3548860" y="1856928"/>
                    <a:pt x="3674765" y="2045786"/>
                  </a:cubicBezTo>
                  <a:cubicBezTo>
                    <a:pt x="3797827" y="2230377"/>
                    <a:pt x="4501324" y="2071126"/>
                    <a:pt x="4585837" y="2046833"/>
                  </a:cubicBezTo>
                  <a:cubicBezTo>
                    <a:pt x="4670350" y="2022540"/>
                    <a:pt x="4615047" y="2013011"/>
                    <a:pt x="4775401" y="2003486"/>
                  </a:cubicBezTo>
                  <a:cubicBezTo>
                    <a:pt x="4935754" y="1993961"/>
                    <a:pt x="5203724" y="2172925"/>
                    <a:pt x="5203724" y="2381935"/>
                  </a:cubicBezTo>
                  <a:cubicBezTo>
                    <a:pt x="5203724" y="2524417"/>
                    <a:pt x="5114611" y="2648510"/>
                    <a:pt x="4980124" y="2705696"/>
                  </a:cubicBezTo>
                  <a:cubicBezTo>
                    <a:pt x="5186442" y="2738785"/>
                    <a:pt x="5342334" y="2974614"/>
                    <a:pt x="5342334" y="3258997"/>
                  </a:cubicBezTo>
                  <a:cubicBezTo>
                    <a:pt x="5342334" y="3478715"/>
                    <a:pt x="5249280" y="3669449"/>
                    <a:pt x="5107100" y="3754493"/>
                  </a:cubicBezTo>
                  <a:cubicBezTo>
                    <a:pt x="5250279" y="3829786"/>
                    <a:pt x="5342334" y="3975115"/>
                    <a:pt x="5342334" y="4140580"/>
                  </a:cubicBezTo>
                  <a:cubicBezTo>
                    <a:pt x="5342334" y="4397998"/>
                    <a:pt x="5119540" y="4606676"/>
                    <a:pt x="4844706" y="4606676"/>
                  </a:cubicBezTo>
                  <a:lnTo>
                    <a:pt x="4790537" y="4596433"/>
                  </a:lnTo>
                  <a:lnTo>
                    <a:pt x="4802287" y="4606672"/>
                  </a:lnTo>
                  <a:cubicBezTo>
                    <a:pt x="5095775" y="4623426"/>
                    <a:pt x="5180585" y="4859077"/>
                    <a:pt x="5191248" y="4997228"/>
                  </a:cubicBezTo>
                  <a:cubicBezTo>
                    <a:pt x="5201911" y="5135379"/>
                    <a:pt x="5088613" y="5385095"/>
                    <a:pt x="4866278" y="5435572"/>
                  </a:cubicBezTo>
                  <a:lnTo>
                    <a:pt x="4581456" y="5443059"/>
                  </a:lnTo>
                  <a:lnTo>
                    <a:pt x="4593578" y="5444848"/>
                  </a:lnTo>
                  <a:lnTo>
                    <a:pt x="4581281" y="5445228"/>
                  </a:lnTo>
                  <a:cubicBezTo>
                    <a:pt x="3769354" y="5470211"/>
                    <a:pt x="4031718" y="5729575"/>
                    <a:pt x="2276075" y="5536459"/>
                  </a:cubicBezTo>
                  <a:cubicBezTo>
                    <a:pt x="1740041" y="5125519"/>
                    <a:pt x="1434982" y="3948583"/>
                    <a:pt x="1567871" y="2924388"/>
                  </a:cubicBezTo>
                  <a:cubicBezTo>
                    <a:pt x="1736241" y="2898340"/>
                    <a:pt x="1793870" y="2941357"/>
                    <a:pt x="1975047" y="2725675"/>
                  </a:cubicBezTo>
                  <a:cubicBezTo>
                    <a:pt x="2156224" y="2509993"/>
                    <a:pt x="2466077" y="1970243"/>
                    <a:pt x="2654934" y="1630299"/>
                  </a:cubicBezTo>
                  <a:cubicBezTo>
                    <a:pt x="2843792" y="1290355"/>
                    <a:pt x="2994878" y="956704"/>
                    <a:pt x="3108192" y="686009"/>
                  </a:cubicBezTo>
                  <a:cubicBezTo>
                    <a:pt x="3221507" y="415315"/>
                    <a:pt x="3095602" y="81664"/>
                    <a:pt x="3334821" y="6121"/>
                  </a:cubicBezTo>
                  <a:cubicBezTo>
                    <a:pt x="3349773" y="1399"/>
                    <a:pt x="3365117" y="-519"/>
                    <a:pt x="3380735" y="118"/>
                  </a:cubicBez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65261" tIns="32630" rIns="65261" bIns="32630" anchor="ctr"/>
            <a:lstStyle/>
            <a:p>
              <a:pPr algn="ctr">
                <a:defRPr/>
              </a:pPr>
              <a:endParaRPr lang="zh-CN" altLang="en-US" dirty="0">
                <a:solidFill>
                  <a:srgbClr val="074AA1"/>
                </a:solidFill>
              </a:endParaRPr>
            </a:p>
          </p:txBody>
        </p:sp>
      </p:grpSp>
      <p:grpSp>
        <p:nvGrpSpPr>
          <p:cNvPr id="21" name="组合 20"/>
          <p:cNvGrpSpPr/>
          <p:nvPr/>
        </p:nvGrpSpPr>
        <p:grpSpPr>
          <a:xfrm>
            <a:off x="3146737" y="3001910"/>
            <a:ext cx="851515" cy="1078826"/>
            <a:chOff x="3146737" y="3001910"/>
            <a:chExt cx="851515" cy="1078826"/>
          </a:xfrm>
        </p:grpSpPr>
        <p:grpSp>
          <p:nvGrpSpPr>
            <p:cNvPr id="22" name="组合 21"/>
            <p:cNvGrpSpPr/>
            <p:nvPr/>
          </p:nvGrpSpPr>
          <p:grpSpPr>
            <a:xfrm>
              <a:off x="3146737" y="3001910"/>
              <a:ext cx="851515" cy="1078826"/>
              <a:chOff x="4517375" y="4932729"/>
              <a:chExt cx="1193599" cy="1510358"/>
            </a:xfrm>
          </p:grpSpPr>
          <p:sp>
            <p:nvSpPr>
              <p:cNvPr id="24" name="椭圆 23"/>
              <p:cNvSpPr/>
              <p:nvPr/>
            </p:nvSpPr>
            <p:spPr>
              <a:xfrm>
                <a:off x="4519287" y="4932729"/>
                <a:ext cx="1110343" cy="1110343"/>
              </a:xfrm>
              <a:prstGeom prst="ellipse">
                <a:avLst/>
              </a:prstGeom>
              <a:solidFill>
                <a:srgbClr val="074A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74AA1"/>
                  </a:solidFill>
                </a:endParaRPr>
              </a:p>
            </p:txBody>
          </p:sp>
          <p:sp>
            <p:nvSpPr>
              <p:cNvPr id="25" name="矩形 24"/>
              <p:cNvSpPr/>
              <p:nvPr/>
            </p:nvSpPr>
            <p:spPr>
              <a:xfrm>
                <a:off x="4517375" y="6033743"/>
                <a:ext cx="1193599" cy="409344"/>
              </a:xfrm>
              <a:prstGeom prst="rect">
                <a:avLst/>
              </a:prstGeom>
            </p:spPr>
            <p:txBody>
              <a:bodyPr wrap="none">
                <a:spAutoFit/>
              </a:bodyPr>
              <a:lstStyle/>
              <a:p>
                <a:r>
                  <a:rPr lang="zh-CN" altLang="en-US" sz="1100" dirty="0">
                    <a:solidFill>
                      <a:srgbClr val="074AA1"/>
                    </a:solidFill>
                    <a:latin typeface="微软雅黑" panose="020B0503020204020204" pitchFamily="34" charset="-122"/>
                    <a:ea typeface="微软雅黑" panose="020B0503020204020204" pitchFamily="34" charset="-122"/>
                  </a:rPr>
                  <a:t>输入内容</a:t>
                </a:r>
              </a:p>
            </p:txBody>
          </p:sp>
        </p:grpSp>
        <p:sp>
          <p:nvSpPr>
            <p:cNvPr id="23" name="KSO_Shape"/>
            <p:cNvSpPr/>
            <p:nvPr/>
          </p:nvSpPr>
          <p:spPr bwMode="auto">
            <a:xfrm>
              <a:off x="3272209" y="3171833"/>
              <a:ext cx="543901" cy="453251"/>
            </a:xfrm>
            <a:custGeom>
              <a:avLst/>
              <a:gdLst>
                <a:gd name="T0" fmla="*/ 2147483646 w 282"/>
                <a:gd name="T1" fmla="*/ 2147483646 h 235"/>
                <a:gd name="T2" fmla="*/ 2147483646 w 282"/>
                <a:gd name="T3" fmla="*/ 2147483646 h 235"/>
                <a:gd name="T4" fmla="*/ 2147483646 w 282"/>
                <a:gd name="T5" fmla="*/ 2147483646 h 235"/>
                <a:gd name="T6" fmla="*/ 2147483646 w 282"/>
                <a:gd name="T7" fmla="*/ 2147483646 h 235"/>
                <a:gd name="T8" fmla="*/ 2147483646 w 282"/>
                <a:gd name="T9" fmla="*/ 2147483646 h 235"/>
                <a:gd name="T10" fmla="*/ 2147483646 w 282"/>
                <a:gd name="T11" fmla="*/ 2147483646 h 235"/>
                <a:gd name="T12" fmla="*/ 2147483646 w 282"/>
                <a:gd name="T13" fmla="*/ 2147483646 h 235"/>
                <a:gd name="T14" fmla="*/ 2147483646 w 282"/>
                <a:gd name="T15" fmla="*/ 2147483646 h 235"/>
                <a:gd name="T16" fmla="*/ 2147483646 w 282"/>
                <a:gd name="T17" fmla="*/ 2147483646 h 235"/>
                <a:gd name="T18" fmla="*/ 2147483646 w 282"/>
                <a:gd name="T19" fmla="*/ 2147483646 h 235"/>
                <a:gd name="T20" fmla="*/ 2147483646 w 282"/>
                <a:gd name="T21" fmla="*/ 2147483646 h 235"/>
                <a:gd name="T22" fmla="*/ 2147483646 w 282"/>
                <a:gd name="T23" fmla="*/ 2147483646 h 235"/>
                <a:gd name="T24" fmla="*/ 2147483646 w 282"/>
                <a:gd name="T25" fmla="*/ 2147483646 h 235"/>
                <a:gd name="T26" fmla="*/ 2147483646 w 282"/>
                <a:gd name="T27" fmla="*/ 2147483646 h 235"/>
                <a:gd name="T28" fmla="*/ 2147483646 w 282"/>
                <a:gd name="T29" fmla="*/ 2147483646 h 235"/>
                <a:gd name="T30" fmla="*/ 2147483646 w 282"/>
                <a:gd name="T31" fmla="*/ 2147483646 h 235"/>
                <a:gd name="T32" fmla="*/ 2147483646 w 282"/>
                <a:gd name="T33" fmla="*/ 2147483646 h 235"/>
                <a:gd name="T34" fmla="*/ 2147483646 w 282"/>
                <a:gd name="T35" fmla="*/ 2147483646 h 235"/>
                <a:gd name="T36" fmla="*/ 2147483646 w 282"/>
                <a:gd name="T37" fmla="*/ 2147483646 h 235"/>
                <a:gd name="T38" fmla="*/ 2147483646 w 282"/>
                <a:gd name="T39" fmla="*/ 2147483646 h 235"/>
                <a:gd name="T40" fmla="*/ 2147483646 w 282"/>
                <a:gd name="T41" fmla="*/ 2147483646 h 235"/>
                <a:gd name="T42" fmla="*/ 2147483646 w 282"/>
                <a:gd name="T43" fmla="*/ 2147483646 h 235"/>
                <a:gd name="T44" fmla="*/ 2147483646 w 282"/>
                <a:gd name="T45" fmla="*/ 2147483646 h 235"/>
                <a:gd name="T46" fmla="*/ 2147483646 w 282"/>
                <a:gd name="T47" fmla="*/ 2147483646 h 235"/>
                <a:gd name="T48" fmla="*/ 2147483646 w 282"/>
                <a:gd name="T49" fmla="*/ 2147483646 h 235"/>
                <a:gd name="T50" fmla="*/ 2147483646 w 282"/>
                <a:gd name="T51" fmla="*/ 2147483646 h 235"/>
                <a:gd name="T52" fmla="*/ 2147483646 w 282"/>
                <a:gd name="T53" fmla="*/ 2147483646 h 235"/>
                <a:gd name="T54" fmla="*/ 2147483646 w 282"/>
                <a:gd name="T55" fmla="*/ 2147483646 h 235"/>
                <a:gd name="T56" fmla="*/ 2147483646 w 282"/>
                <a:gd name="T57" fmla="*/ 2147483646 h 235"/>
                <a:gd name="T58" fmla="*/ 2147483646 w 282"/>
                <a:gd name="T59" fmla="*/ 2147483646 h 235"/>
                <a:gd name="T60" fmla="*/ 2147483646 w 282"/>
                <a:gd name="T61" fmla="*/ 2147483646 h 235"/>
                <a:gd name="T62" fmla="*/ 2147483646 w 282"/>
                <a:gd name="T63" fmla="*/ 2147483646 h 235"/>
                <a:gd name="T64" fmla="*/ 2147483646 w 282"/>
                <a:gd name="T65" fmla="*/ 2147483646 h 235"/>
                <a:gd name="T66" fmla="*/ 2147483646 w 282"/>
                <a:gd name="T67" fmla="*/ 2147483646 h 235"/>
                <a:gd name="T68" fmla="*/ 2147483646 w 282"/>
                <a:gd name="T69" fmla="*/ 2147483646 h 235"/>
                <a:gd name="T70" fmla="*/ 2147483646 w 282"/>
                <a:gd name="T71" fmla="*/ 2147483646 h 235"/>
                <a:gd name="T72" fmla="*/ 2147483646 w 282"/>
                <a:gd name="T73" fmla="*/ 2147483646 h 235"/>
                <a:gd name="T74" fmla="*/ 2147483646 w 282"/>
                <a:gd name="T75" fmla="*/ 2147483646 h 235"/>
                <a:gd name="T76" fmla="*/ 2147483646 w 282"/>
                <a:gd name="T77" fmla="*/ 2147483646 h 235"/>
                <a:gd name="T78" fmla="*/ 2147483646 w 282"/>
                <a:gd name="T79" fmla="*/ 2147483646 h 235"/>
                <a:gd name="T80" fmla="*/ 2147483646 w 282"/>
                <a:gd name="T81" fmla="*/ 2147483646 h 235"/>
                <a:gd name="T82" fmla="*/ 2147483646 w 282"/>
                <a:gd name="T83" fmla="*/ 2147483646 h 235"/>
                <a:gd name="T84" fmla="*/ 2147483646 w 282"/>
                <a:gd name="T85" fmla="*/ 2147483646 h 235"/>
                <a:gd name="T86" fmla="*/ 2147483646 w 282"/>
                <a:gd name="T87" fmla="*/ 2147483646 h 235"/>
                <a:gd name="T88" fmla="*/ 2147483646 w 282"/>
                <a:gd name="T89" fmla="*/ 2147483646 h 235"/>
                <a:gd name="T90" fmla="*/ 2147483646 w 282"/>
                <a:gd name="T91" fmla="*/ 2147483646 h 235"/>
                <a:gd name="T92" fmla="*/ 2147483646 w 282"/>
                <a:gd name="T93" fmla="*/ 2147483646 h 235"/>
                <a:gd name="T94" fmla="*/ 2147483646 w 282"/>
                <a:gd name="T95" fmla="*/ 2147483646 h 235"/>
                <a:gd name="T96" fmla="*/ 2147483646 w 282"/>
                <a:gd name="T97" fmla="*/ 2147483646 h 235"/>
                <a:gd name="T98" fmla="*/ 2147483646 w 282"/>
                <a:gd name="T99" fmla="*/ 2147483646 h 235"/>
                <a:gd name="T100" fmla="*/ 2147483646 w 282"/>
                <a:gd name="T101" fmla="*/ 2147483646 h 235"/>
                <a:gd name="T102" fmla="*/ 0 w 282"/>
                <a:gd name="T103" fmla="*/ 2147483646 h 235"/>
                <a:gd name="T104" fmla="*/ 0 w 282"/>
                <a:gd name="T105" fmla="*/ 2147483646 h 235"/>
                <a:gd name="T106" fmla="*/ 2147483646 w 282"/>
                <a:gd name="T107" fmla="*/ 2147483646 h 235"/>
                <a:gd name="T108" fmla="*/ 2147483646 w 282"/>
                <a:gd name="T109" fmla="*/ 2147483646 h 235"/>
                <a:gd name="T110" fmla="*/ 2147483646 w 282"/>
                <a:gd name="T111" fmla="*/ 2147483646 h 235"/>
                <a:gd name="T112" fmla="*/ 2147483646 w 282"/>
                <a:gd name="T113" fmla="*/ 2147483646 h 235"/>
                <a:gd name="T114" fmla="*/ 2147483646 w 282"/>
                <a:gd name="T115" fmla="*/ 2147483646 h 235"/>
                <a:gd name="T116" fmla="*/ 2147483646 w 282"/>
                <a:gd name="T117" fmla="*/ 2147483646 h 235"/>
                <a:gd name="T118" fmla="*/ 2147483646 w 282"/>
                <a:gd name="T119" fmla="*/ 2147483646 h 235"/>
                <a:gd name="T120" fmla="*/ 2147483646 w 282"/>
                <a:gd name="T121" fmla="*/ 2147483646 h 235"/>
                <a:gd name="T122" fmla="*/ 2147483646 w 282"/>
                <a:gd name="T123" fmla="*/ 2147483646 h 23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82" h="235">
                  <a:moveTo>
                    <a:pt x="28" y="131"/>
                  </a:moveTo>
                  <a:cubicBezTo>
                    <a:pt x="28" y="53"/>
                    <a:pt x="28" y="53"/>
                    <a:pt x="28" y="53"/>
                  </a:cubicBezTo>
                  <a:cubicBezTo>
                    <a:pt x="28" y="44"/>
                    <a:pt x="36" y="36"/>
                    <a:pt x="46" y="36"/>
                  </a:cubicBezTo>
                  <a:cubicBezTo>
                    <a:pt x="62" y="36"/>
                    <a:pt x="62" y="36"/>
                    <a:pt x="62" y="36"/>
                  </a:cubicBezTo>
                  <a:cubicBezTo>
                    <a:pt x="62" y="148"/>
                    <a:pt x="62" y="148"/>
                    <a:pt x="62" y="148"/>
                  </a:cubicBezTo>
                  <a:cubicBezTo>
                    <a:pt x="46" y="148"/>
                    <a:pt x="46" y="148"/>
                    <a:pt x="46" y="148"/>
                  </a:cubicBezTo>
                  <a:cubicBezTo>
                    <a:pt x="36" y="148"/>
                    <a:pt x="28" y="140"/>
                    <a:pt x="28" y="131"/>
                  </a:cubicBezTo>
                  <a:close/>
                  <a:moveTo>
                    <a:pt x="214" y="131"/>
                  </a:moveTo>
                  <a:cubicBezTo>
                    <a:pt x="214" y="53"/>
                    <a:pt x="214" y="53"/>
                    <a:pt x="214" y="53"/>
                  </a:cubicBezTo>
                  <a:cubicBezTo>
                    <a:pt x="214" y="44"/>
                    <a:pt x="207" y="36"/>
                    <a:pt x="197" y="36"/>
                  </a:cubicBezTo>
                  <a:cubicBezTo>
                    <a:pt x="180" y="36"/>
                    <a:pt x="180" y="36"/>
                    <a:pt x="180" y="36"/>
                  </a:cubicBezTo>
                  <a:cubicBezTo>
                    <a:pt x="180" y="148"/>
                    <a:pt x="180" y="148"/>
                    <a:pt x="180" y="148"/>
                  </a:cubicBezTo>
                  <a:cubicBezTo>
                    <a:pt x="197" y="148"/>
                    <a:pt x="197" y="148"/>
                    <a:pt x="197" y="148"/>
                  </a:cubicBezTo>
                  <a:cubicBezTo>
                    <a:pt x="207" y="148"/>
                    <a:pt x="214" y="140"/>
                    <a:pt x="214" y="131"/>
                  </a:cubicBezTo>
                  <a:close/>
                  <a:moveTo>
                    <a:pt x="154" y="36"/>
                  </a:moveTo>
                  <a:cubicBezTo>
                    <a:pt x="152" y="21"/>
                    <a:pt x="143" y="13"/>
                    <a:pt x="131" y="13"/>
                  </a:cubicBezTo>
                  <a:cubicBezTo>
                    <a:pt x="112" y="13"/>
                    <a:pt x="112" y="13"/>
                    <a:pt x="112" y="13"/>
                  </a:cubicBezTo>
                  <a:cubicBezTo>
                    <a:pt x="100" y="13"/>
                    <a:pt x="91" y="21"/>
                    <a:pt x="89" y="36"/>
                  </a:cubicBezTo>
                  <a:cubicBezTo>
                    <a:pt x="77" y="36"/>
                    <a:pt x="77" y="36"/>
                    <a:pt x="77" y="36"/>
                  </a:cubicBezTo>
                  <a:cubicBezTo>
                    <a:pt x="77" y="148"/>
                    <a:pt x="77" y="148"/>
                    <a:pt x="77" y="148"/>
                  </a:cubicBezTo>
                  <a:cubicBezTo>
                    <a:pt x="166" y="148"/>
                    <a:pt x="166" y="148"/>
                    <a:pt x="166" y="148"/>
                  </a:cubicBezTo>
                  <a:cubicBezTo>
                    <a:pt x="166" y="36"/>
                    <a:pt x="166" y="36"/>
                    <a:pt x="166" y="36"/>
                  </a:cubicBezTo>
                  <a:lnTo>
                    <a:pt x="154" y="36"/>
                  </a:lnTo>
                  <a:close/>
                  <a:moveTo>
                    <a:pt x="101" y="36"/>
                  </a:moveTo>
                  <a:cubicBezTo>
                    <a:pt x="102" y="23"/>
                    <a:pt x="110" y="23"/>
                    <a:pt x="112" y="23"/>
                  </a:cubicBezTo>
                  <a:cubicBezTo>
                    <a:pt x="131" y="23"/>
                    <a:pt x="131" y="23"/>
                    <a:pt x="131" y="23"/>
                  </a:cubicBezTo>
                  <a:cubicBezTo>
                    <a:pt x="137" y="23"/>
                    <a:pt x="141" y="27"/>
                    <a:pt x="142" y="36"/>
                  </a:cubicBezTo>
                  <a:lnTo>
                    <a:pt x="101" y="36"/>
                  </a:lnTo>
                  <a:close/>
                  <a:moveTo>
                    <a:pt x="42" y="187"/>
                  </a:moveTo>
                  <a:cubicBezTo>
                    <a:pt x="28" y="187"/>
                    <a:pt x="17" y="198"/>
                    <a:pt x="17" y="211"/>
                  </a:cubicBezTo>
                  <a:cubicBezTo>
                    <a:pt x="17" y="224"/>
                    <a:pt x="28" y="235"/>
                    <a:pt x="42" y="235"/>
                  </a:cubicBezTo>
                  <a:cubicBezTo>
                    <a:pt x="55" y="235"/>
                    <a:pt x="66" y="224"/>
                    <a:pt x="66" y="211"/>
                  </a:cubicBezTo>
                  <a:cubicBezTo>
                    <a:pt x="66" y="198"/>
                    <a:pt x="55" y="187"/>
                    <a:pt x="42" y="187"/>
                  </a:cubicBezTo>
                  <a:close/>
                  <a:moveTo>
                    <a:pt x="42" y="224"/>
                  </a:moveTo>
                  <a:cubicBezTo>
                    <a:pt x="34" y="224"/>
                    <a:pt x="29" y="218"/>
                    <a:pt x="29" y="211"/>
                  </a:cubicBezTo>
                  <a:cubicBezTo>
                    <a:pt x="29" y="204"/>
                    <a:pt x="34" y="198"/>
                    <a:pt x="42" y="198"/>
                  </a:cubicBezTo>
                  <a:cubicBezTo>
                    <a:pt x="49" y="198"/>
                    <a:pt x="54" y="204"/>
                    <a:pt x="54" y="211"/>
                  </a:cubicBezTo>
                  <a:cubicBezTo>
                    <a:pt x="54" y="218"/>
                    <a:pt x="49" y="224"/>
                    <a:pt x="42" y="224"/>
                  </a:cubicBezTo>
                  <a:close/>
                  <a:moveTo>
                    <a:pt x="202" y="187"/>
                  </a:moveTo>
                  <a:cubicBezTo>
                    <a:pt x="188" y="187"/>
                    <a:pt x="177" y="198"/>
                    <a:pt x="177" y="211"/>
                  </a:cubicBezTo>
                  <a:cubicBezTo>
                    <a:pt x="177" y="224"/>
                    <a:pt x="188" y="235"/>
                    <a:pt x="202" y="235"/>
                  </a:cubicBezTo>
                  <a:cubicBezTo>
                    <a:pt x="215" y="235"/>
                    <a:pt x="226" y="224"/>
                    <a:pt x="226" y="211"/>
                  </a:cubicBezTo>
                  <a:cubicBezTo>
                    <a:pt x="226" y="198"/>
                    <a:pt x="215" y="187"/>
                    <a:pt x="202" y="187"/>
                  </a:cubicBezTo>
                  <a:close/>
                  <a:moveTo>
                    <a:pt x="202" y="224"/>
                  </a:moveTo>
                  <a:cubicBezTo>
                    <a:pt x="194" y="224"/>
                    <a:pt x="189" y="218"/>
                    <a:pt x="189" y="211"/>
                  </a:cubicBezTo>
                  <a:cubicBezTo>
                    <a:pt x="189" y="204"/>
                    <a:pt x="194" y="198"/>
                    <a:pt x="202" y="198"/>
                  </a:cubicBezTo>
                  <a:cubicBezTo>
                    <a:pt x="209" y="198"/>
                    <a:pt x="214" y="204"/>
                    <a:pt x="214" y="211"/>
                  </a:cubicBezTo>
                  <a:cubicBezTo>
                    <a:pt x="214" y="218"/>
                    <a:pt x="209" y="224"/>
                    <a:pt x="202" y="224"/>
                  </a:cubicBezTo>
                  <a:close/>
                  <a:moveTo>
                    <a:pt x="275" y="20"/>
                  </a:moveTo>
                  <a:cubicBezTo>
                    <a:pt x="246" y="36"/>
                    <a:pt x="246" y="36"/>
                    <a:pt x="246" y="36"/>
                  </a:cubicBezTo>
                  <a:cubicBezTo>
                    <a:pt x="246" y="179"/>
                    <a:pt x="246" y="179"/>
                    <a:pt x="246" y="179"/>
                  </a:cubicBezTo>
                  <a:cubicBezTo>
                    <a:pt x="0" y="179"/>
                    <a:pt x="0" y="179"/>
                    <a:pt x="0" y="179"/>
                  </a:cubicBezTo>
                  <a:cubicBezTo>
                    <a:pt x="0" y="140"/>
                    <a:pt x="0" y="140"/>
                    <a:pt x="0" y="140"/>
                  </a:cubicBezTo>
                  <a:cubicBezTo>
                    <a:pt x="19" y="140"/>
                    <a:pt x="19" y="140"/>
                    <a:pt x="19" y="140"/>
                  </a:cubicBezTo>
                  <a:cubicBezTo>
                    <a:pt x="19" y="160"/>
                    <a:pt x="19" y="160"/>
                    <a:pt x="19" y="160"/>
                  </a:cubicBezTo>
                  <a:cubicBezTo>
                    <a:pt x="226" y="160"/>
                    <a:pt x="226" y="160"/>
                    <a:pt x="226" y="160"/>
                  </a:cubicBezTo>
                  <a:cubicBezTo>
                    <a:pt x="226" y="31"/>
                    <a:pt x="226" y="31"/>
                    <a:pt x="226" y="31"/>
                  </a:cubicBezTo>
                  <a:cubicBezTo>
                    <a:pt x="226" y="31"/>
                    <a:pt x="226" y="30"/>
                    <a:pt x="226" y="29"/>
                  </a:cubicBezTo>
                  <a:cubicBezTo>
                    <a:pt x="227" y="26"/>
                    <a:pt x="228" y="23"/>
                    <a:pt x="231" y="22"/>
                  </a:cubicBezTo>
                  <a:cubicBezTo>
                    <a:pt x="266" y="3"/>
                    <a:pt x="266" y="3"/>
                    <a:pt x="266" y="3"/>
                  </a:cubicBezTo>
                  <a:cubicBezTo>
                    <a:pt x="271" y="0"/>
                    <a:pt x="277" y="2"/>
                    <a:pt x="279" y="7"/>
                  </a:cubicBezTo>
                  <a:cubicBezTo>
                    <a:pt x="282" y="12"/>
                    <a:pt x="280" y="17"/>
                    <a:pt x="275" y="20"/>
                  </a:cubicBezTo>
                  <a:close/>
                </a:path>
              </a:pathLst>
            </a:custGeom>
            <a:solidFill>
              <a:schemeClr val="bg1"/>
            </a:solidFill>
            <a:ln>
              <a:noFill/>
            </a:ln>
          </p:spPr>
          <p:txBody>
            <a:bodyPr lIns="65261" tIns="32630" rIns="65261" bIns="32630"/>
            <a:lstStyle/>
            <a:p>
              <a:endParaRPr lang="zh-CN" altLang="en-US">
                <a:solidFill>
                  <a:srgbClr val="074AA1"/>
                </a:solidFill>
              </a:endParaRPr>
            </a:p>
          </p:txBody>
        </p:sp>
      </p:grpSp>
      <p:grpSp>
        <p:nvGrpSpPr>
          <p:cNvPr id="26" name="组合 25"/>
          <p:cNvGrpSpPr/>
          <p:nvPr/>
        </p:nvGrpSpPr>
        <p:grpSpPr>
          <a:xfrm>
            <a:off x="5123704" y="3001910"/>
            <a:ext cx="851515" cy="1078826"/>
            <a:chOff x="5123704" y="3001910"/>
            <a:chExt cx="851515" cy="1078826"/>
          </a:xfrm>
        </p:grpSpPr>
        <p:grpSp>
          <p:nvGrpSpPr>
            <p:cNvPr id="27" name="组合 26"/>
            <p:cNvGrpSpPr/>
            <p:nvPr/>
          </p:nvGrpSpPr>
          <p:grpSpPr>
            <a:xfrm>
              <a:off x="5123704" y="3001910"/>
              <a:ext cx="851515" cy="1078826"/>
              <a:chOff x="7288567" y="4932729"/>
              <a:chExt cx="1193600" cy="1510358"/>
            </a:xfrm>
          </p:grpSpPr>
          <p:sp>
            <p:nvSpPr>
              <p:cNvPr id="29" name="椭圆 28"/>
              <p:cNvSpPr/>
              <p:nvPr/>
            </p:nvSpPr>
            <p:spPr>
              <a:xfrm>
                <a:off x="7355792" y="4932729"/>
                <a:ext cx="1110343" cy="1110343"/>
              </a:xfrm>
              <a:prstGeom prst="ellipse">
                <a:avLst/>
              </a:prstGeom>
              <a:solidFill>
                <a:srgbClr val="074A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74AA1"/>
                  </a:solidFill>
                </a:endParaRPr>
              </a:p>
            </p:txBody>
          </p:sp>
          <p:sp>
            <p:nvSpPr>
              <p:cNvPr id="30" name="矩形 29"/>
              <p:cNvSpPr/>
              <p:nvPr/>
            </p:nvSpPr>
            <p:spPr>
              <a:xfrm>
                <a:off x="7288567" y="6033743"/>
                <a:ext cx="1193600" cy="409344"/>
              </a:xfrm>
              <a:prstGeom prst="rect">
                <a:avLst/>
              </a:prstGeom>
            </p:spPr>
            <p:txBody>
              <a:bodyPr wrap="none">
                <a:spAutoFit/>
              </a:bodyPr>
              <a:lstStyle/>
              <a:p>
                <a:r>
                  <a:rPr lang="zh-CN" altLang="en-US" sz="1100" dirty="0">
                    <a:solidFill>
                      <a:srgbClr val="074AA1"/>
                    </a:solidFill>
                    <a:latin typeface="微软雅黑" panose="020B0503020204020204" pitchFamily="34" charset="-122"/>
                    <a:ea typeface="微软雅黑" panose="020B0503020204020204" pitchFamily="34" charset="-122"/>
                  </a:rPr>
                  <a:t>输入内容</a:t>
                </a:r>
              </a:p>
            </p:txBody>
          </p:sp>
        </p:grpSp>
        <p:sp>
          <p:nvSpPr>
            <p:cNvPr id="28" name="KSO_Shape"/>
            <p:cNvSpPr/>
            <p:nvPr/>
          </p:nvSpPr>
          <p:spPr>
            <a:xfrm>
              <a:off x="5341957" y="3211017"/>
              <a:ext cx="451528" cy="432714"/>
            </a:xfrm>
            <a:custGeom>
              <a:avLst/>
              <a:gdLst/>
              <a:ahLst/>
              <a:cxnLst/>
              <a:rect l="l" t="t" r="r" b="b"/>
              <a:pathLst>
                <a:path w="1889279" h="1810503">
                  <a:moveTo>
                    <a:pt x="1408636" y="1462945"/>
                  </a:moveTo>
                  <a:cubicBezTo>
                    <a:pt x="1471912" y="1494489"/>
                    <a:pt x="1528819" y="1532588"/>
                    <a:pt x="1575786" y="1578162"/>
                  </a:cubicBezTo>
                  <a:cubicBezTo>
                    <a:pt x="1467281" y="1672800"/>
                    <a:pt x="1335058" y="1742507"/>
                    <a:pt x="1188886" y="1779443"/>
                  </a:cubicBezTo>
                  <a:cubicBezTo>
                    <a:pt x="1278166" y="1700386"/>
                    <a:pt x="1353810" y="1592053"/>
                    <a:pt x="1408636" y="1462945"/>
                  </a:cubicBezTo>
                  <a:close/>
                  <a:moveTo>
                    <a:pt x="494888" y="1445849"/>
                  </a:moveTo>
                  <a:cubicBezTo>
                    <a:pt x="556747" y="1590569"/>
                    <a:pt x="643865" y="1709702"/>
                    <a:pt x="747068" y="1790925"/>
                  </a:cubicBezTo>
                  <a:cubicBezTo>
                    <a:pt x="576321" y="1756303"/>
                    <a:pt x="422614" y="1677538"/>
                    <a:pt x="300900" y="1566189"/>
                  </a:cubicBezTo>
                  <a:cubicBezTo>
                    <a:pt x="355309" y="1517036"/>
                    <a:pt x="421005" y="1476420"/>
                    <a:pt x="494888" y="1445849"/>
                  </a:cubicBezTo>
                  <a:close/>
                  <a:moveTo>
                    <a:pt x="900586" y="1355871"/>
                  </a:moveTo>
                  <a:lnTo>
                    <a:pt x="900586" y="1808904"/>
                  </a:lnTo>
                  <a:lnTo>
                    <a:pt x="884222" y="1808113"/>
                  </a:lnTo>
                  <a:cubicBezTo>
                    <a:pt x="745280" y="1742581"/>
                    <a:pt x="627378" y="1604992"/>
                    <a:pt x="551037" y="1423344"/>
                  </a:cubicBezTo>
                  <a:cubicBezTo>
                    <a:pt x="655969" y="1381011"/>
                    <a:pt x="774745" y="1357337"/>
                    <a:pt x="900586" y="1355871"/>
                  </a:cubicBezTo>
                  <a:close/>
                  <a:moveTo>
                    <a:pt x="953521" y="1355186"/>
                  </a:moveTo>
                  <a:cubicBezTo>
                    <a:pt x="1099660" y="1356509"/>
                    <a:pt x="1236550" y="1386650"/>
                    <a:pt x="1354036" y="1440083"/>
                  </a:cubicBezTo>
                  <a:cubicBezTo>
                    <a:pt x="1283551" y="1605630"/>
                    <a:pt x="1178611" y="1734316"/>
                    <a:pt x="1054486" y="1804443"/>
                  </a:cubicBezTo>
                  <a:lnTo>
                    <a:pt x="953521" y="1810503"/>
                  </a:lnTo>
                  <a:close/>
                  <a:moveTo>
                    <a:pt x="1517159" y="931303"/>
                  </a:moveTo>
                  <a:lnTo>
                    <a:pt x="1889279" y="931303"/>
                  </a:lnTo>
                  <a:cubicBezTo>
                    <a:pt x="1883282" y="1167646"/>
                    <a:pt x="1781715" y="1381244"/>
                    <a:pt x="1618873" y="1536894"/>
                  </a:cubicBezTo>
                  <a:cubicBezTo>
                    <a:pt x="1566437" y="1485571"/>
                    <a:pt x="1502786" y="1442774"/>
                    <a:pt x="1431939" y="1407715"/>
                  </a:cubicBezTo>
                  <a:cubicBezTo>
                    <a:pt x="1485774" y="1266553"/>
                    <a:pt x="1516428" y="1104135"/>
                    <a:pt x="1517159" y="931303"/>
                  </a:cubicBezTo>
                  <a:close/>
                  <a:moveTo>
                    <a:pt x="953521" y="931303"/>
                  </a:moveTo>
                  <a:lnTo>
                    <a:pt x="1456842" y="931303"/>
                  </a:lnTo>
                  <a:cubicBezTo>
                    <a:pt x="1456123" y="1096196"/>
                    <a:pt x="1427268" y="1250986"/>
                    <a:pt x="1375819" y="1384691"/>
                  </a:cubicBezTo>
                  <a:cubicBezTo>
                    <a:pt x="1251537" y="1327928"/>
                    <a:pt x="1107288" y="1296191"/>
                    <a:pt x="953521" y="1294902"/>
                  </a:cubicBezTo>
                  <a:close/>
                  <a:moveTo>
                    <a:pt x="448568" y="931303"/>
                  </a:moveTo>
                  <a:lnTo>
                    <a:pt x="900586" y="931303"/>
                  </a:lnTo>
                  <a:lnTo>
                    <a:pt x="900586" y="1295603"/>
                  </a:lnTo>
                  <a:cubicBezTo>
                    <a:pt x="766605" y="1297053"/>
                    <a:pt x="640053" y="1322469"/>
                    <a:pt x="528061" y="1368046"/>
                  </a:cubicBezTo>
                  <a:cubicBezTo>
                    <a:pt x="478984" y="1238632"/>
                    <a:pt x="450499" y="1089843"/>
                    <a:pt x="448568" y="931303"/>
                  </a:cubicBezTo>
                  <a:close/>
                  <a:moveTo>
                    <a:pt x="0" y="931303"/>
                  </a:moveTo>
                  <a:lnTo>
                    <a:pt x="388264" y="931303"/>
                  </a:lnTo>
                  <a:cubicBezTo>
                    <a:pt x="390220" y="1097785"/>
                    <a:pt x="420532" y="1254193"/>
                    <a:pt x="473139" y="1390578"/>
                  </a:cubicBezTo>
                  <a:cubicBezTo>
                    <a:pt x="391203" y="1423988"/>
                    <a:pt x="318506" y="1469260"/>
                    <a:pt x="258353" y="1524144"/>
                  </a:cubicBezTo>
                  <a:cubicBezTo>
                    <a:pt x="102364" y="1370026"/>
                    <a:pt x="5849" y="1161456"/>
                    <a:pt x="0" y="931303"/>
                  </a:cubicBezTo>
                  <a:close/>
                  <a:moveTo>
                    <a:pt x="536834" y="421694"/>
                  </a:moveTo>
                  <a:cubicBezTo>
                    <a:pt x="646682" y="464986"/>
                    <a:pt x="770110" y="489176"/>
                    <a:pt x="900586" y="490537"/>
                  </a:cubicBezTo>
                  <a:lnTo>
                    <a:pt x="900586" y="875390"/>
                  </a:lnTo>
                  <a:lnTo>
                    <a:pt x="448805" y="875390"/>
                  </a:lnTo>
                  <a:cubicBezTo>
                    <a:pt x="451150" y="709592"/>
                    <a:pt x="482649" y="554587"/>
                    <a:pt x="536834" y="421694"/>
                  </a:cubicBezTo>
                  <a:close/>
                  <a:moveTo>
                    <a:pt x="1356131" y="409527"/>
                  </a:moveTo>
                  <a:cubicBezTo>
                    <a:pt x="1415590" y="544412"/>
                    <a:pt x="1451132" y="703874"/>
                    <a:pt x="1455052" y="875390"/>
                  </a:cubicBezTo>
                  <a:lnTo>
                    <a:pt x="953521" y="875390"/>
                  </a:lnTo>
                  <a:lnTo>
                    <a:pt x="953521" y="491238"/>
                  </a:lnTo>
                  <a:cubicBezTo>
                    <a:pt x="1099303" y="490092"/>
                    <a:pt x="1236528" y="461431"/>
                    <a:pt x="1356131" y="409527"/>
                  </a:cubicBezTo>
                  <a:close/>
                  <a:moveTo>
                    <a:pt x="271202" y="273767"/>
                  </a:moveTo>
                  <a:cubicBezTo>
                    <a:pt x="330895" y="324894"/>
                    <a:pt x="401533" y="367494"/>
                    <a:pt x="480768" y="398692"/>
                  </a:cubicBezTo>
                  <a:cubicBezTo>
                    <a:pt x="424147" y="539118"/>
                    <a:pt x="390867" y="701724"/>
                    <a:pt x="388496" y="875390"/>
                  </a:cubicBezTo>
                  <a:lnTo>
                    <a:pt x="238" y="875390"/>
                  </a:lnTo>
                  <a:cubicBezTo>
                    <a:pt x="7162" y="640451"/>
                    <a:pt x="108645" y="428248"/>
                    <a:pt x="271202" y="273767"/>
                  </a:cubicBezTo>
                  <a:close/>
                  <a:moveTo>
                    <a:pt x="1605567" y="261436"/>
                  </a:moveTo>
                  <a:cubicBezTo>
                    <a:pt x="1775300" y="417133"/>
                    <a:pt x="1881942" y="634296"/>
                    <a:pt x="1889035" y="875390"/>
                  </a:cubicBezTo>
                  <a:lnTo>
                    <a:pt x="1515364" y="875390"/>
                  </a:lnTo>
                  <a:cubicBezTo>
                    <a:pt x="1511419" y="696081"/>
                    <a:pt x="1474168" y="529014"/>
                    <a:pt x="1413107" y="386152"/>
                  </a:cubicBezTo>
                  <a:cubicBezTo>
                    <a:pt x="1485941" y="353453"/>
                    <a:pt x="1551126" y="311628"/>
                    <a:pt x="1605567" y="261436"/>
                  </a:cubicBezTo>
                  <a:close/>
                  <a:moveTo>
                    <a:pt x="748157" y="19413"/>
                  </a:moveTo>
                  <a:cubicBezTo>
                    <a:pt x="649482" y="96557"/>
                    <a:pt x="565491" y="208310"/>
                    <a:pt x="504779" y="344256"/>
                  </a:cubicBezTo>
                  <a:cubicBezTo>
                    <a:pt x="432706" y="315858"/>
                    <a:pt x="368354" y="277545"/>
                    <a:pt x="313920" y="231604"/>
                  </a:cubicBezTo>
                  <a:cubicBezTo>
                    <a:pt x="434240" y="127070"/>
                    <a:pt x="583275" y="52667"/>
                    <a:pt x="748157" y="19413"/>
                  </a:cubicBezTo>
                  <a:close/>
                  <a:moveTo>
                    <a:pt x="1137621" y="18543"/>
                  </a:moveTo>
                  <a:cubicBezTo>
                    <a:pt x="1297904" y="50310"/>
                    <a:pt x="1443338" y="120918"/>
                    <a:pt x="1562575" y="219802"/>
                  </a:cubicBezTo>
                  <a:cubicBezTo>
                    <a:pt x="1512842" y="265093"/>
                    <a:pt x="1453308" y="302843"/>
                    <a:pt x="1386970" y="332857"/>
                  </a:cubicBezTo>
                  <a:cubicBezTo>
                    <a:pt x="1323718" y="199817"/>
                    <a:pt x="1237626" y="91674"/>
                    <a:pt x="1137621" y="18543"/>
                  </a:cubicBezTo>
                  <a:close/>
                  <a:moveTo>
                    <a:pt x="900586" y="1702"/>
                  </a:moveTo>
                  <a:lnTo>
                    <a:pt x="900586" y="430269"/>
                  </a:lnTo>
                  <a:cubicBezTo>
                    <a:pt x="778345" y="428899"/>
                    <a:pt x="662774" y="406468"/>
                    <a:pt x="560047" y="366408"/>
                  </a:cubicBezTo>
                  <a:cubicBezTo>
                    <a:pt x="637783" y="193348"/>
                    <a:pt x="753999" y="63227"/>
                    <a:pt x="890213" y="2203"/>
                  </a:cubicBezTo>
                  <a:close/>
                  <a:moveTo>
                    <a:pt x="953521" y="0"/>
                  </a:moveTo>
                  <a:lnTo>
                    <a:pt x="981035" y="1330"/>
                  </a:lnTo>
                  <a:cubicBezTo>
                    <a:pt x="1124068" y="53565"/>
                    <a:pt x="1247786" y="180867"/>
                    <a:pt x="1332000" y="354889"/>
                  </a:cubicBezTo>
                  <a:cubicBezTo>
                    <a:pt x="1219743" y="403080"/>
                    <a:pt x="1090709" y="429800"/>
                    <a:pt x="953521" y="430954"/>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65261" tIns="32630" rIns="65261" bIns="32630" anchor="ctr"/>
            <a:lstStyle/>
            <a:p>
              <a:pPr algn="ctr">
                <a:defRPr/>
              </a:pPr>
              <a:endParaRPr lang="zh-CN" altLang="en-US">
                <a:solidFill>
                  <a:srgbClr val="074AA1"/>
                </a:solidFill>
              </a:endParaRPr>
            </a:p>
          </p:txBody>
        </p:sp>
      </p:grpSp>
      <p:grpSp>
        <p:nvGrpSpPr>
          <p:cNvPr id="31" name="组合 30"/>
          <p:cNvGrpSpPr/>
          <p:nvPr/>
        </p:nvGrpSpPr>
        <p:grpSpPr>
          <a:xfrm>
            <a:off x="6203413" y="3001910"/>
            <a:ext cx="890090" cy="1078826"/>
            <a:chOff x="6203413" y="3001910"/>
            <a:chExt cx="890090" cy="1078826"/>
          </a:xfrm>
        </p:grpSpPr>
        <p:grpSp>
          <p:nvGrpSpPr>
            <p:cNvPr id="32" name="组合 31"/>
            <p:cNvGrpSpPr/>
            <p:nvPr/>
          </p:nvGrpSpPr>
          <p:grpSpPr>
            <a:xfrm>
              <a:off x="6203413" y="3001910"/>
              <a:ext cx="890090" cy="1078826"/>
              <a:chOff x="8802037" y="4932729"/>
              <a:chExt cx="1247671" cy="1510358"/>
            </a:xfrm>
          </p:grpSpPr>
          <p:sp>
            <p:nvSpPr>
              <p:cNvPr id="34" name="椭圆 33"/>
              <p:cNvSpPr/>
              <p:nvPr/>
            </p:nvSpPr>
            <p:spPr>
              <a:xfrm>
                <a:off x="8802037" y="4932729"/>
                <a:ext cx="1110343" cy="1110343"/>
              </a:xfrm>
              <a:prstGeom prst="ellipse">
                <a:avLst/>
              </a:prstGeom>
              <a:solidFill>
                <a:srgbClr val="074A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74AA1"/>
                  </a:solidFill>
                </a:endParaRPr>
              </a:p>
            </p:txBody>
          </p:sp>
          <p:sp>
            <p:nvSpPr>
              <p:cNvPr id="35" name="矩形 34"/>
              <p:cNvSpPr/>
              <p:nvPr/>
            </p:nvSpPr>
            <p:spPr>
              <a:xfrm>
                <a:off x="8856109" y="6033743"/>
                <a:ext cx="1193599" cy="409344"/>
              </a:xfrm>
              <a:prstGeom prst="rect">
                <a:avLst/>
              </a:prstGeom>
            </p:spPr>
            <p:txBody>
              <a:bodyPr wrap="none">
                <a:spAutoFit/>
              </a:bodyPr>
              <a:lstStyle/>
              <a:p>
                <a:r>
                  <a:rPr lang="zh-CN" altLang="en-US" sz="1100" dirty="0">
                    <a:solidFill>
                      <a:srgbClr val="074AA1"/>
                    </a:solidFill>
                    <a:latin typeface="微软雅黑" panose="020B0503020204020204" pitchFamily="34" charset="-122"/>
                    <a:ea typeface="微软雅黑" panose="020B0503020204020204" pitchFamily="34" charset="-122"/>
                  </a:rPr>
                  <a:t>输入内容</a:t>
                </a:r>
              </a:p>
            </p:txBody>
          </p:sp>
        </p:grpSp>
        <p:sp>
          <p:nvSpPr>
            <p:cNvPr id="33" name="KSO_Shape"/>
            <p:cNvSpPr/>
            <p:nvPr/>
          </p:nvSpPr>
          <p:spPr>
            <a:xfrm>
              <a:off x="6373014" y="3135687"/>
              <a:ext cx="452917" cy="461376"/>
            </a:xfrm>
            <a:custGeom>
              <a:avLst/>
              <a:gdLst>
                <a:gd name="connsiteX0" fmla="*/ 150612 w 405200"/>
                <a:gd name="connsiteY0" fmla="*/ 52389 h 413075"/>
                <a:gd name="connsiteX1" fmla="*/ 52389 w 405200"/>
                <a:gd name="connsiteY1" fmla="*/ 150612 h 413075"/>
                <a:gd name="connsiteX2" fmla="*/ 150612 w 405200"/>
                <a:gd name="connsiteY2" fmla="*/ 248836 h 413075"/>
                <a:gd name="connsiteX3" fmla="*/ 248836 w 405200"/>
                <a:gd name="connsiteY3" fmla="*/ 150612 h 413075"/>
                <a:gd name="connsiteX4" fmla="*/ 150612 w 405200"/>
                <a:gd name="connsiteY4" fmla="*/ 52389 h 413075"/>
                <a:gd name="connsiteX5" fmla="*/ 150612 w 405200"/>
                <a:gd name="connsiteY5" fmla="*/ 0 h 413075"/>
                <a:gd name="connsiteX6" fmla="*/ 301225 w 405200"/>
                <a:gd name="connsiteY6" fmla="*/ 150612 h 413075"/>
                <a:gd name="connsiteX7" fmla="*/ 276789 w 405200"/>
                <a:gd name="connsiteY7" fmla="*/ 232452 h 413075"/>
                <a:gd name="connsiteX8" fmla="*/ 279486 w 405200"/>
                <a:gd name="connsiteY8" fmla="*/ 234307 h 413075"/>
                <a:gd name="connsiteX9" fmla="*/ 395404 w 405200"/>
                <a:gd name="connsiteY9" fmla="*/ 354065 h 413075"/>
                <a:gd name="connsiteX10" fmla="*/ 394603 w 405200"/>
                <a:gd name="connsiteY10" fmla="*/ 403280 h 413075"/>
                <a:gd name="connsiteX11" fmla="*/ 345389 w 405200"/>
                <a:gd name="connsiteY11" fmla="*/ 402478 h 413075"/>
                <a:gd name="connsiteX12" fmla="*/ 229470 w 405200"/>
                <a:gd name="connsiteY12" fmla="*/ 282720 h 413075"/>
                <a:gd name="connsiteX13" fmla="*/ 227420 w 405200"/>
                <a:gd name="connsiteY13" fmla="*/ 279520 h 413075"/>
                <a:gd name="connsiteX14" fmla="*/ 150612 w 405200"/>
                <a:gd name="connsiteY14" fmla="*/ 301225 h 413075"/>
                <a:gd name="connsiteX15" fmla="*/ 0 w 405200"/>
                <a:gd name="connsiteY15" fmla="*/ 150612 h 413075"/>
                <a:gd name="connsiteX16" fmla="*/ 150612 w 405200"/>
                <a:gd name="connsiteY16" fmla="*/ 0 h 41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05200" h="413075">
                  <a:moveTo>
                    <a:pt x="150612" y="52389"/>
                  </a:moveTo>
                  <a:cubicBezTo>
                    <a:pt x="96365" y="52389"/>
                    <a:pt x="52389" y="96365"/>
                    <a:pt x="52389" y="150612"/>
                  </a:cubicBezTo>
                  <a:cubicBezTo>
                    <a:pt x="52389" y="204860"/>
                    <a:pt x="96365" y="248836"/>
                    <a:pt x="150612" y="248836"/>
                  </a:cubicBezTo>
                  <a:cubicBezTo>
                    <a:pt x="204860" y="248836"/>
                    <a:pt x="248836" y="204860"/>
                    <a:pt x="248836" y="150612"/>
                  </a:cubicBezTo>
                  <a:cubicBezTo>
                    <a:pt x="248836" y="96365"/>
                    <a:pt x="204860" y="52389"/>
                    <a:pt x="150612" y="52389"/>
                  </a:cubicBezTo>
                  <a:close/>
                  <a:moveTo>
                    <a:pt x="150612" y="0"/>
                  </a:moveTo>
                  <a:cubicBezTo>
                    <a:pt x="233793" y="0"/>
                    <a:pt x="301225" y="67431"/>
                    <a:pt x="301225" y="150612"/>
                  </a:cubicBezTo>
                  <a:cubicBezTo>
                    <a:pt x="301225" y="180842"/>
                    <a:pt x="292319" y="208992"/>
                    <a:pt x="276789" y="232452"/>
                  </a:cubicBezTo>
                  <a:cubicBezTo>
                    <a:pt x="277931" y="232774"/>
                    <a:pt x="278722" y="233519"/>
                    <a:pt x="279486" y="234307"/>
                  </a:cubicBezTo>
                  <a:lnTo>
                    <a:pt x="395404" y="354065"/>
                  </a:lnTo>
                  <a:cubicBezTo>
                    <a:pt x="408773" y="367877"/>
                    <a:pt x="408414" y="389911"/>
                    <a:pt x="394603" y="403280"/>
                  </a:cubicBezTo>
                  <a:cubicBezTo>
                    <a:pt x="380791" y="416648"/>
                    <a:pt x="358757" y="416289"/>
                    <a:pt x="345389" y="402478"/>
                  </a:cubicBezTo>
                  <a:lnTo>
                    <a:pt x="229470" y="282720"/>
                  </a:lnTo>
                  <a:lnTo>
                    <a:pt x="227420" y="279520"/>
                  </a:lnTo>
                  <a:cubicBezTo>
                    <a:pt x="205163" y="293486"/>
                    <a:pt x="178791" y="301225"/>
                    <a:pt x="150612" y="301225"/>
                  </a:cubicBezTo>
                  <a:cubicBezTo>
                    <a:pt x="67431" y="301225"/>
                    <a:pt x="0" y="233793"/>
                    <a:pt x="0" y="150612"/>
                  </a:cubicBezTo>
                  <a:cubicBezTo>
                    <a:pt x="0" y="67431"/>
                    <a:pt x="67431" y="0"/>
                    <a:pt x="15061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5261" tIns="32630" rIns="65261" bIns="32630" anchor="ctr"/>
            <a:lstStyle/>
            <a:p>
              <a:pPr algn="ctr">
                <a:defRPr/>
              </a:pPr>
              <a:endParaRPr lang="zh-CN" altLang="en-US">
                <a:solidFill>
                  <a:srgbClr val="074AA1"/>
                </a:solidFill>
              </a:endParaRPr>
            </a:p>
          </p:txBody>
        </p:sp>
      </p:grpSp>
      <p:grpSp>
        <p:nvGrpSpPr>
          <p:cNvPr id="36" name="组合 35"/>
          <p:cNvGrpSpPr/>
          <p:nvPr/>
        </p:nvGrpSpPr>
        <p:grpSpPr>
          <a:xfrm>
            <a:off x="782898" y="2219106"/>
            <a:ext cx="3251855" cy="795866"/>
            <a:chOff x="782898" y="2219106"/>
            <a:chExt cx="3251855" cy="795866"/>
          </a:xfrm>
        </p:grpSpPr>
        <p:sp>
          <p:nvSpPr>
            <p:cNvPr id="37" name="圆角矩形 36"/>
            <p:cNvSpPr/>
            <p:nvPr/>
          </p:nvSpPr>
          <p:spPr>
            <a:xfrm>
              <a:off x="1195557" y="2299927"/>
              <a:ext cx="2839196" cy="568544"/>
            </a:xfrm>
            <a:prstGeom prst="roundRect">
              <a:avLst/>
            </a:prstGeom>
            <a:solidFill>
              <a:srgbClr val="074AA1"/>
            </a:solidFill>
            <a:ln w="1905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5261" tIns="32630" rIns="65261" bIns="32630" rtlCol="0" anchor="ctr"/>
            <a:lstStyle/>
            <a:p>
              <a:pPr algn="ctr"/>
              <a:endParaRPr lang="zh-CN" altLang="en-US" sz="1700">
                <a:solidFill>
                  <a:schemeClr val="tx1"/>
                </a:solidFill>
              </a:endParaRPr>
            </a:p>
          </p:txBody>
        </p:sp>
        <p:sp>
          <p:nvSpPr>
            <p:cNvPr id="38" name="TextBox 37"/>
            <p:cNvSpPr txBox="1"/>
            <p:nvPr/>
          </p:nvSpPr>
          <p:spPr>
            <a:xfrm>
              <a:off x="1581930" y="2387070"/>
              <a:ext cx="2337194" cy="373729"/>
            </a:xfrm>
            <a:prstGeom prst="rect">
              <a:avLst/>
            </a:prstGeom>
            <a:noFill/>
          </p:spPr>
          <p:txBody>
            <a:bodyPr wrap="square" lIns="65261" tIns="32630" rIns="65261" bIns="32630" rtlCol="0">
              <a:spAutoFit/>
            </a:bodyPr>
            <a:lstStyle/>
            <a:p>
              <a:r>
                <a:rPr lang="zh-CN" altLang="en-US" sz="800" b="1"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输入您的文字内容输入您的文字内容输入您的文字内容输入您的文字内容</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pic>
          <p:nvPicPr>
            <p:cNvPr id="3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2898" y="2219106"/>
              <a:ext cx="792847" cy="795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 name="TextBox 39"/>
            <p:cNvSpPr txBox="1"/>
            <p:nvPr/>
          </p:nvSpPr>
          <p:spPr>
            <a:xfrm>
              <a:off x="956568" y="2356604"/>
              <a:ext cx="493114" cy="417696"/>
            </a:xfrm>
            <a:prstGeom prst="rect">
              <a:avLst/>
            </a:prstGeom>
            <a:noFill/>
          </p:spPr>
          <p:txBody>
            <a:bodyPr wrap="none" lIns="65261" tIns="32630" rIns="65261" bIns="32630" rtlCol="0">
              <a:spAutoFit/>
            </a:bodyPr>
            <a:lstStyle/>
            <a:p>
              <a:r>
                <a:rPr lang="en-US" altLang="zh-CN" sz="2100" b="1" dirty="0">
                  <a:solidFill>
                    <a:schemeClr val="bg1"/>
                  </a:solidFill>
                  <a:latin typeface="微软雅黑" panose="020B0503020204020204" pitchFamily="34" charset="-122"/>
                  <a:ea typeface="微软雅黑" panose="020B0503020204020204" pitchFamily="34" charset="-122"/>
                </a:rPr>
                <a:t>02</a:t>
              </a:r>
              <a:endParaRPr lang="zh-CN" altLang="en-US" sz="2300" b="1" dirty="0">
                <a:solidFill>
                  <a:schemeClr val="bg1"/>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4856657" y="2212442"/>
            <a:ext cx="3261665" cy="795866"/>
            <a:chOff x="4856657" y="2212442"/>
            <a:chExt cx="3261665" cy="795866"/>
          </a:xfrm>
        </p:grpSpPr>
        <p:sp>
          <p:nvSpPr>
            <p:cNvPr id="42" name="圆角矩形 41"/>
            <p:cNvSpPr/>
            <p:nvPr/>
          </p:nvSpPr>
          <p:spPr>
            <a:xfrm>
              <a:off x="5279125" y="2299927"/>
              <a:ext cx="2839197" cy="568544"/>
            </a:xfrm>
            <a:prstGeom prst="roundRect">
              <a:avLst/>
            </a:prstGeom>
            <a:solidFill>
              <a:srgbClr val="074AA1"/>
            </a:solidFill>
            <a:ln w="1905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5261" tIns="32630" rIns="65261" bIns="32630" rtlCol="0" anchor="ctr"/>
            <a:lstStyle/>
            <a:p>
              <a:pPr algn="ctr"/>
              <a:endParaRPr lang="zh-CN" altLang="en-US" sz="2000">
                <a:solidFill>
                  <a:schemeClr val="tx1"/>
                </a:solidFill>
              </a:endParaRPr>
            </a:p>
          </p:txBody>
        </p:sp>
        <p:sp>
          <p:nvSpPr>
            <p:cNvPr id="43" name="TextBox 42"/>
            <p:cNvSpPr txBox="1"/>
            <p:nvPr/>
          </p:nvSpPr>
          <p:spPr>
            <a:xfrm>
              <a:off x="5679846" y="2387069"/>
              <a:ext cx="2360757" cy="373729"/>
            </a:xfrm>
            <a:prstGeom prst="rect">
              <a:avLst/>
            </a:prstGeom>
            <a:noFill/>
          </p:spPr>
          <p:txBody>
            <a:bodyPr wrap="square" lIns="65261" tIns="32630" rIns="65261" bIns="32630" rtlCol="0">
              <a:spAutoFit/>
            </a:bodyPr>
            <a:lstStyle/>
            <a:p>
              <a:r>
                <a:rPr lang="zh-CN" altLang="en-US" sz="800" b="1"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输入您的文字内容输入您的文字内容输入您的文字内容输入您的文字内容</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pic>
          <p:nvPicPr>
            <p:cNvPr id="4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6657" y="2212442"/>
              <a:ext cx="792847" cy="795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5" name="TextBox 44"/>
            <p:cNvSpPr txBox="1"/>
            <p:nvPr/>
          </p:nvSpPr>
          <p:spPr>
            <a:xfrm>
              <a:off x="5023670" y="2349939"/>
              <a:ext cx="493114" cy="417696"/>
            </a:xfrm>
            <a:prstGeom prst="rect">
              <a:avLst/>
            </a:prstGeom>
            <a:noFill/>
          </p:spPr>
          <p:txBody>
            <a:bodyPr wrap="none" lIns="65261" tIns="32630" rIns="65261" bIns="32630" rtlCol="0">
              <a:spAutoFit/>
            </a:bodyPr>
            <a:lstStyle/>
            <a:p>
              <a:r>
                <a:rPr lang="en-US" altLang="zh-CN" sz="2100" b="1" dirty="0">
                  <a:solidFill>
                    <a:schemeClr val="bg1"/>
                  </a:solidFill>
                  <a:latin typeface="微软雅黑" panose="020B0503020204020204" pitchFamily="34" charset="-122"/>
                  <a:ea typeface="微软雅黑" panose="020B0503020204020204" pitchFamily="34" charset="-122"/>
                </a:rPr>
                <a:t>03</a:t>
              </a:r>
              <a:endParaRPr lang="zh-CN" altLang="en-US" sz="2300" b="1" dirty="0">
                <a:solidFill>
                  <a:schemeClr val="bg1"/>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2826434" y="1399346"/>
            <a:ext cx="3296752" cy="795866"/>
            <a:chOff x="2826434" y="1399346"/>
            <a:chExt cx="3296752" cy="795866"/>
          </a:xfrm>
        </p:grpSpPr>
        <p:sp>
          <p:nvSpPr>
            <p:cNvPr id="47" name="圆角矩形 46"/>
            <p:cNvSpPr/>
            <p:nvPr/>
          </p:nvSpPr>
          <p:spPr>
            <a:xfrm>
              <a:off x="3283989" y="1472527"/>
              <a:ext cx="2839197" cy="568544"/>
            </a:xfrm>
            <a:prstGeom prst="roundRect">
              <a:avLst/>
            </a:prstGeom>
            <a:solidFill>
              <a:srgbClr val="074AA1"/>
            </a:solidFill>
            <a:ln w="1905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5261" tIns="32630" rIns="65261" bIns="32630" rtlCol="0" anchor="ctr"/>
            <a:lstStyle/>
            <a:p>
              <a:pPr algn="ctr"/>
              <a:endParaRPr lang="zh-CN" altLang="en-US" sz="1700">
                <a:solidFill>
                  <a:schemeClr val="tx1"/>
                </a:solidFill>
              </a:endParaRPr>
            </a:p>
          </p:txBody>
        </p:sp>
        <p:sp>
          <p:nvSpPr>
            <p:cNvPr id="48" name="TextBox 47"/>
            <p:cNvSpPr txBox="1"/>
            <p:nvPr/>
          </p:nvSpPr>
          <p:spPr>
            <a:xfrm>
              <a:off x="3752864" y="1560494"/>
              <a:ext cx="2351094" cy="373729"/>
            </a:xfrm>
            <a:prstGeom prst="rect">
              <a:avLst/>
            </a:prstGeom>
            <a:noFill/>
          </p:spPr>
          <p:txBody>
            <a:bodyPr wrap="square" lIns="65261" tIns="32630" rIns="65261" bIns="32630" rtlCol="0">
              <a:spAutoFit/>
            </a:bodyPr>
            <a:lstStyle/>
            <a:p>
              <a:r>
                <a:rPr lang="zh-CN" altLang="en-US" sz="800" b="1"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输入您的文字内容输入您的文字内容输入您的文字内容输入您的文字内容</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pic>
          <p:nvPicPr>
            <p:cNvPr id="4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26434" y="1399346"/>
              <a:ext cx="792847" cy="795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0" name="TextBox 49"/>
            <p:cNvSpPr txBox="1"/>
            <p:nvPr/>
          </p:nvSpPr>
          <p:spPr>
            <a:xfrm>
              <a:off x="2976300" y="1547951"/>
              <a:ext cx="493114" cy="417696"/>
            </a:xfrm>
            <a:prstGeom prst="rect">
              <a:avLst/>
            </a:prstGeom>
            <a:noFill/>
          </p:spPr>
          <p:txBody>
            <a:bodyPr wrap="none" lIns="65261" tIns="32630" rIns="65261" bIns="32630" rtlCol="0">
              <a:spAutoFit/>
            </a:bodyPr>
            <a:lstStyle/>
            <a:p>
              <a:r>
                <a:rPr lang="en-US" altLang="zh-CN" sz="2100" b="1" dirty="0">
                  <a:solidFill>
                    <a:schemeClr val="bg1"/>
                  </a:solidFill>
                  <a:latin typeface="微软雅黑" panose="020B0503020204020204" pitchFamily="34" charset="-122"/>
                  <a:ea typeface="微软雅黑" panose="020B0503020204020204" pitchFamily="34" charset="-122"/>
                </a:rPr>
                <a:t>01</a:t>
              </a:r>
              <a:endParaRPr lang="zh-CN" altLang="en-US" sz="2300" b="1"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15" presetClass="entr" presetSubtype="0"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p:cTn id="11" dur="1000" fill="hold"/>
                                        <p:tgtEl>
                                          <p:spTgt spid="46"/>
                                        </p:tgtEl>
                                        <p:attrNameLst>
                                          <p:attrName>ppt_w</p:attrName>
                                        </p:attrNameLst>
                                      </p:cBhvr>
                                      <p:tavLst>
                                        <p:tav tm="0">
                                          <p:val>
                                            <p:fltVal val="0"/>
                                          </p:val>
                                        </p:tav>
                                        <p:tav tm="100000">
                                          <p:val>
                                            <p:strVal val="#ppt_w"/>
                                          </p:val>
                                        </p:tav>
                                      </p:tavLst>
                                    </p:anim>
                                    <p:anim calcmode="lin" valueType="num">
                                      <p:cBhvr>
                                        <p:cTn id="12" dur="1000" fill="hold"/>
                                        <p:tgtEl>
                                          <p:spTgt spid="46"/>
                                        </p:tgtEl>
                                        <p:attrNameLst>
                                          <p:attrName>ppt_h</p:attrName>
                                        </p:attrNameLst>
                                      </p:cBhvr>
                                      <p:tavLst>
                                        <p:tav tm="0">
                                          <p:val>
                                            <p:fltVal val="0"/>
                                          </p:val>
                                        </p:tav>
                                        <p:tav tm="100000">
                                          <p:val>
                                            <p:strVal val="#ppt_h"/>
                                          </p:val>
                                        </p:tav>
                                      </p:tavLst>
                                    </p:anim>
                                    <p:anim calcmode="lin" valueType="num">
                                      <p:cBhvr>
                                        <p:cTn id="13" dur="1000" fill="hold"/>
                                        <p:tgtEl>
                                          <p:spTgt spid="46"/>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46"/>
                                        </p:tgtEl>
                                        <p:attrNameLst>
                                          <p:attrName>ppt_y</p:attrName>
                                        </p:attrNameLst>
                                      </p:cBhvr>
                                      <p:tavLst>
                                        <p:tav tm="0" fmla="#ppt_y+(sin(-2*pi*(1-$))*-#ppt_x+cos(-2*pi*(1-$))*(1-#ppt_y))*(1-$)">
                                          <p:val>
                                            <p:fltVal val="0"/>
                                          </p:val>
                                        </p:tav>
                                        <p:tav tm="100000">
                                          <p:val>
                                            <p:fltVal val="1"/>
                                          </p:val>
                                        </p:tav>
                                      </p:tavLst>
                                    </p:anim>
                                  </p:childTnLst>
                                </p:cTn>
                              </p:par>
                            </p:childTnLst>
                          </p:cTn>
                        </p:par>
                        <p:par>
                          <p:cTn id="15" fill="hold">
                            <p:stCondLst>
                              <p:cond delay="1500"/>
                            </p:stCondLst>
                            <p:childTnLst>
                              <p:par>
                                <p:cTn id="16" presetID="15" presetClass="entr" presetSubtype="0" fill="hold" nodeType="afterEffect">
                                  <p:stCondLst>
                                    <p:cond delay="0"/>
                                  </p:stCondLst>
                                  <p:childTnLst>
                                    <p:set>
                                      <p:cBhvr>
                                        <p:cTn id="17" dur="1" fill="hold">
                                          <p:stCondLst>
                                            <p:cond delay="0"/>
                                          </p:stCondLst>
                                        </p:cTn>
                                        <p:tgtEl>
                                          <p:spTgt spid="36"/>
                                        </p:tgtEl>
                                        <p:attrNameLst>
                                          <p:attrName>style.visibility</p:attrName>
                                        </p:attrNameLst>
                                      </p:cBhvr>
                                      <p:to>
                                        <p:strVal val="visible"/>
                                      </p:to>
                                    </p:set>
                                    <p:anim calcmode="lin" valueType="num">
                                      <p:cBhvr>
                                        <p:cTn id="18" dur="1000" fill="hold"/>
                                        <p:tgtEl>
                                          <p:spTgt spid="36"/>
                                        </p:tgtEl>
                                        <p:attrNameLst>
                                          <p:attrName>ppt_w</p:attrName>
                                        </p:attrNameLst>
                                      </p:cBhvr>
                                      <p:tavLst>
                                        <p:tav tm="0">
                                          <p:val>
                                            <p:fltVal val="0"/>
                                          </p:val>
                                        </p:tav>
                                        <p:tav tm="100000">
                                          <p:val>
                                            <p:strVal val="#ppt_w"/>
                                          </p:val>
                                        </p:tav>
                                      </p:tavLst>
                                    </p:anim>
                                    <p:anim calcmode="lin" valueType="num">
                                      <p:cBhvr>
                                        <p:cTn id="19" dur="1000" fill="hold"/>
                                        <p:tgtEl>
                                          <p:spTgt spid="36"/>
                                        </p:tgtEl>
                                        <p:attrNameLst>
                                          <p:attrName>ppt_h</p:attrName>
                                        </p:attrNameLst>
                                      </p:cBhvr>
                                      <p:tavLst>
                                        <p:tav tm="0">
                                          <p:val>
                                            <p:fltVal val="0"/>
                                          </p:val>
                                        </p:tav>
                                        <p:tav tm="100000">
                                          <p:val>
                                            <p:strVal val="#ppt_h"/>
                                          </p:val>
                                        </p:tav>
                                      </p:tavLst>
                                    </p:anim>
                                    <p:anim calcmode="lin" valueType="num">
                                      <p:cBhvr>
                                        <p:cTn id="20" dur="1000" fill="hold"/>
                                        <p:tgtEl>
                                          <p:spTgt spid="36"/>
                                        </p:tgtEl>
                                        <p:attrNameLst>
                                          <p:attrName>ppt_x</p:attrName>
                                        </p:attrNameLst>
                                      </p:cBhvr>
                                      <p:tavLst>
                                        <p:tav tm="0" fmla="#ppt_x+(cos(-2*pi*(1-$))*-#ppt_x-sin(-2*pi*(1-$))*(1-#ppt_y))*(1-$)">
                                          <p:val>
                                            <p:fltVal val="0"/>
                                          </p:val>
                                        </p:tav>
                                        <p:tav tm="100000">
                                          <p:val>
                                            <p:fltVal val="1"/>
                                          </p:val>
                                        </p:tav>
                                      </p:tavLst>
                                    </p:anim>
                                    <p:anim calcmode="lin" valueType="num">
                                      <p:cBhvr>
                                        <p:cTn id="21" dur="1000" fill="hold"/>
                                        <p:tgtEl>
                                          <p:spTgt spid="36"/>
                                        </p:tgtEl>
                                        <p:attrNameLst>
                                          <p:attrName>ppt_y</p:attrName>
                                        </p:attrNameLst>
                                      </p:cBhvr>
                                      <p:tavLst>
                                        <p:tav tm="0" fmla="#ppt_y+(sin(-2*pi*(1-$))*-#ppt_x+cos(-2*pi*(1-$))*(1-#ppt_y))*(1-$)">
                                          <p:val>
                                            <p:fltVal val="0"/>
                                          </p:val>
                                        </p:tav>
                                        <p:tav tm="100000">
                                          <p:val>
                                            <p:fltVal val="1"/>
                                          </p:val>
                                        </p:tav>
                                      </p:tavLst>
                                    </p:anim>
                                  </p:childTnLst>
                                </p:cTn>
                              </p:par>
                            </p:childTnLst>
                          </p:cTn>
                        </p:par>
                        <p:par>
                          <p:cTn id="22" fill="hold">
                            <p:stCondLst>
                              <p:cond delay="2500"/>
                            </p:stCondLst>
                            <p:childTnLst>
                              <p:par>
                                <p:cTn id="23" presetID="15" presetClass="entr" presetSubtype="0" fill="hold" nodeType="afterEffect">
                                  <p:stCondLst>
                                    <p:cond delay="0"/>
                                  </p:stCondLst>
                                  <p:childTnLst>
                                    <p:set>
                                      <p:cBhvr>
                                        <p:cTn id="24" dur="1" fill="hold">
                                          <p:stCondLst>
                                            <p:cond delay="0"/>
                                          </p:stCondLst>
                                        </p:cTn>
                                        <p:tgtEl>
                                          <p:spTgt spid="41"/>
                                        </p:tgtEl>
                                        <p:attrNameLst>
                                          <p:attrName>style.visibility</p:attrName>
                                        </p:attrNameLst>
                                      </p:cBhvr>
                                      <p:to>
                                        <p:strVal val="visible"/>
                                      </p:to>
                                    </p:set>
                                    <p:anim calcmode="lin" valueType="num">
                                      <p:cBhvr>
                                        <p:cTn id="25" dur="1000" fill="hold"/>
                                        <p:tgtEl>
                                          <p:spTgt spid="41"/>
                                        </p:tgtEl>
                                        <p:attrNameLst>
                                          <p:attrName>ppt_w</p:attrName>
                                        </p:attrNameLst>
                                      </p:cBhvr>
                                      <p:tavLst>
                                        <p:tav tm="0">
                                          <p:val>
                                            <p:fltVal val="0"/>
                                          </p:val>
                                        </p:tav>
                                        <p:tav tm="100000">
                                          <p:val>
                                            <p:strVal val="#ppt_w"/>
                                          </p:val>
                                        </p:tav>
                                      </p:tavLst>
                                    </p:anim>
                                    <p:anim calcmode="lin" valueType="num">
                                      <p:cBhvr>
                                        <p:cTn id="26" dur="1000" fill="hold"/>
                                        <p:tgtEl>
                                          <p:spTgt spid="41"/>
                                        </p:tgtEl>
                                        <p:attrNameLst>
                                          <p:attrName>ppt_h</p:attrName>
                                        </p:attrNameLst>
                                      </p:cBhvr>
                                      <p:tavLst>
                                        <p:tav tm="0">
                                          <p:val>
                                            <p:fltVal val="0"/>
                                          </p:val>
                                        </p:tav>
                                        <p:tav tm="100000">
                                          <p:val>
                                            <p:strVal val="#ppt_h"/>
                                          </p:val>
                                        </p:tav>
                                      </p:tavLst>
                                    </p:anim>
                                    <p:anim calcmode="lin" valueType="num">
                                      <p:cBhvr>
                                        <p:cTn id="27" dur="1000" fill="hold"/>
                                        <p:tgtEl>
                                          <p:spTgt spid="41"/>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41"/>
                                        </p:tgtEl>
                                        <p:attrNameLst>
                                          <p:attrName>ppt_y</p:attrName>
                                        </p:attrNameLst>
                                      </p:cBhvr>
                                      <p:tavLst>
                                        <p:tav tm="0" fmla="#ppt_y+(sin(-2*pi*(1-$))*-#ppt_x+cos(-2*pi*(1-$))*(1-#ppt_y))*(1-$)">
                                          <p:val>
                                            <p:fltVal val="0"/>
                                          </p:val>
                                        </p:tav>
                                        <p:tav tm="100000">
                                          <p:val>
                                            <p:fltVal val="1"/>
                                          </p:val>
                                        </p:tav>
                                      </p:tavLst>
                                    </p:anim>
                                  </p:childTnLst>
                                </p:cTn>
                              </p:par>
                            </p:childTnLst>
                          </p:cTn>
                        </p:par>
                        <p:par>
                          <p:cTn id="29" fill="hold">
                            <p:stCondLst>
                              <p:cond delay="3500"/>
                            </p:stCondLst>
                            <p:childTnLst>
                              <p:par>
                                <p:cTn id="30" presetID="2" presetClass="entr" presetSubtype="8"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0-#ppt_w/2"/>
                                          </p:val>
                                        </p:tav>
                                        <p:tav tm="100000">
                                          <p:val>
                                            <p:strVal val="#ppt_x"/>
                                          </p:val>
                                        </p:tav>
                                      </p:tavLst>
                                    </p:anim>
                                    <p:anim calcmode="lin" valueType="num">
                                      <p:cBhvr additive="base">
                                        <p:cTn id="33" dur="500" fill="hold"/>
                                        <p:tgtEl>
                                          <p:spTgt spid="10"/>
                                        </p:tgtEl>
                                        <p:attrNameLst>
                                          <p:attrName>ppt_y</p:attrName>
                                        </p:attrNameLst>
                                      </p:cBhvr>
                                      <p:tavLst>
                                        <p:tav tm="0">
                                          <p:val>
                                            <p:strVal val="#ppt_y"/>
                                          </p:val>
                                        </p:tav>
                                        <p:tav tm="100000">
                                          <p:val>
                                            <p:strVal val="#ppt_y"/>
                                          </p:val>
                                        </p:tav>
                                      </p:tavLst>
                                    </p:anim>
                                  </p:childTnLst>
                                </p:cTn>
                              </p:par>
                            </p:childTnLst>
                          </p:cTn>
                        </p:par>
                        <p:par>
                          <p:cTn id="34" fill="hold">
                            <p:stCondLst>
                              <p:cond delay="4000"/>
                            </p:stCondLst>
                            <p:childTnLst>
                              <p:par>
                                <p:cTn id="35" presetID="2" presetClass="entr" presetSubtype="8"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0-#ppt_w/2"/>
                                          </p:val>
                                        </p:tav>
                                        <p:tav tm="100000">
                                          <p:val>
                                            <p:strVal val="#ppt_x"/>
                                          </p:val>
                                        </p:tav>
                                      </p:tavLst>
                                    </p:anim>
                                    <p:anim calcmode="lin" valueType="num">
                                      <p:cBhvr additive="base">
                                        <p:cTn id="38" dur="500" fill="hold"/>
                                        <p:tgtEl>
                                          <p:spTgt spid="9"/>
                                        </p:tgtEl>
                                        <p:attrNameLst>
                                          <p:attrName>ppt_y</p:attrName>
                                        </p:attrNameLst>
                                      </p:cBhvr>
                                      <p:tavLst>
                                        <p:tav tm="0">
                                          <p:val>
                                            <p:strVal val="#ppt_y"/>
                                          </p:val>
                                        </p:tav>
                                        <p:tav tm="100000">
                                          <p:val>
                                            <p:strVal val="#ppt_y"/>
                                          </p:val>
                                        </p:tav>
                                      </p:tavLst>
                                    </p:anim>
                                  </p:childTnLst>
                                </p:cTn>
                              </p:par>
                            </p:childTnLst>
                          </p:cTn>
                        </p:par>
                        <p:par>
                          <p:cTn id="39" fill="hold">
                            <p:stCondLst>
                              <p:cond delay="4500"/>
                            </p:stCondLst>
                            <p:childTnLst>
                              <p:par>
                                <p:cTn id="40" presetID="52" presetClass="entr" presetSubtype="0" fill="hold" nodeType="afterEffect">
                                  <p:stCondLst>
                                    <p:cond delay="0"/>
                                  </p:stCondLst>
                                  <p:childTnLst>
                                    <p:set>
                                      <p:cBhvr>
                                        <p:cTn id="41" dur="1" fill="hold">
                                          <p:stCondLst>
                                            <p:cond delay="0"/>
                                          </p:stCondLst>
                                        </p:cTn>
                                        <p:tgtEl>
                                          <p:spTgt spid="11"/>
                                        </p:tgtEl>
                                        <p:attrNameLst>
                                          <p:attrName>style.visibility</p:attrName>
                                        </p:attrNameLst>
                                      </p:cBhvr>
                                      <p:to>
                                        <p:strVal val="visible"/>
                                      </p:to>
                                    </p:set>
                                    <p:animScale>
                                      <p:cBhvr>
                                        <p:cTn id="42"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11"/>
                                        </p:tgtEl>
                                        <p:attrNameLst>
                                          <p:attrName>ppt_x</p:attrName>
                                          <p:attrName>ppt_y</p:attrName>
                                        </p:attrNameLst>
                                      </p:cBhvr>
                                    </p:animMotion>
                                    <p:animEffect transition="in" filter="fade">
                                      <p:cBhvr>
                                        <p:cTn id="44" dur="1000"/>
                                        <p:tgtEl>
                                          <p:spTgt spid="11"/>
                                        </p:tgtEl>
                                      </p:cBhvr>
                                    </p:animEffect>
                                  </p:childTnLst>
                                </p:cTn>
                              </p:par>
                            </p:childTnLst>
                          </p:cTn>
                        </p:par>
                        <p:par>
                          <p:cTn id="45" fill="hold">
                            <p:stCondLst>
                              <p:cond delay="5500"/>
                            </p:stCondLst>
                            <p:childTnLst>
                              <p:par>
                                <p:cTn id="46" presetID="52" presetClass="entr" presetSubtype="0" fill="hold" nodeType="afterEffect">
                                  <p:stCondLst>
                                    <p:cond delay="0"/>
                                  </p:stCondLst>
                                  <p:childTnLst>
                                    <p:set>
                                      <p:cBhvr>
                                        <p:cTn id="47" dur="1" fill="hold">
                                          <p:stCondLst>
                                            <p:cond delay="0"/>
                                          </p:stCondLst>
                                        </p:cTn>
                                        <p:tgtEl>
                                          <p:spTgt spid="21"/>
                                        </p:tgtEl>
                                        <p:attrNameLst>
                                          <p:attrName>style.visibility</p:attrName>
                                        </p:attrNameLst>
                                      </p:cBhvr>
                                      <p:to>
                                        <p:strVal val="visible"/>
                                      </p:to>
                                    </p:set>
                                    <p:animScale>
                                      <p:cBhvr>
                                        <p:cTn id="48"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9" dur="1000" decel="50000" fill="hold">
                                          <p:stCondLst>
                                            <p:cond delay="0"/>
                                          </p:stCondLst>
                                        </p:cTn>
                                        <p:tgtEl>
                                          <p:spTgt spid="21"/>
                                        </p:tgtEl>
                                        <p:attrNameLst>
                                          <p:attrName>ppt_x</p:attrName>
                                          <p:attrName>ppt_y</p:attrName>
                                        </p:attrNameLst>
                                      </p:cBhvr>
                                    </p:animMotion>
                                    <p:animEffect transition="in" filter="fade">
                                      <p:cBhvr>
                                        <p:cTn id="50" dur="1000"/>
                                        <p:tgtEl>
                                          <p:spTgt spid="21"/>
                                        </p:tgtEl>
                                      </p:cBhvr>
                                    </p:animEffect>
                                  </p:childTnLst>
                                </p:cTn>
                              </p:par>
                            </p:childTnLst>
                          </p:cTn>
                        </p:par>
                        <p:par>
                          <p:cTn id="51" fill="hold">
                            <p:stCondLst>
                              <p:cond delay="6500"/>
                            </p:stCondLst>
                            <p:childTnLst>
                              <p:par>
                                <p:cTn id="52" presetID="52" presetClass="entr" presetSubtype="0" fill="hold" nodeType="afterEffect">
                                  <p:stCondLst>
                                    <p:cond delay="0"/>
                                  </p:stCondLst>
                                  <p:childTnLst>
                                    <p:set>
                                      <p:cBhvr>
                                        <p:cTn id="53" dur="1" fill="hold">
                                          <p:stCondLst>
                                            <p:cond delay="0"/>
                                          </p:stCondLst>
                                        </p:cTn>
                                        <p:tgtEl>
                                          <p:spTgt spid="16"/>
                                        </p:tgtEl>
                                        <p:attrNameLst>
                                          <p:attrName>style.visibility</p:attrName>
                                        </p:attrNameLst>
                                      </p:cBhvr>
                                      <p:to>
                                        <p:strVal val="visible"/>
                                      </p:to>
                                    </p:set>
                                    <p:animScale>
                                      <p:cBhvr>
                                        <p:cTn id="54"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5" dur="1000" decel="50000" fill="hold">
                                          <p:stCondLst>
                                            <p:cond delay="0"/>
                                          </p:stCondLst>
                                        </p:cTn>
                                        <p:tgtEl>
                                          <p:spTgt spid="16"/>
                                        </p:tgtEl>
                                        <p:attrNameLst>
                                          <p:attrName>ppt_x</p:attrName>
                                          <p:attrName>ppt_y</p:attrName>
                                        </p:attrNameLst>
                                      </p:cBhvr>
                                    </p:animMotion>
                                    <p:animEffect transition="in" filter="fade">
                                      <p:cBhvr>
                                        <p:cTn id="56" dur="1000"/>
                                        <p:tgtEl>
                                          <p:spTgt spid="16"/>
                                        </p:tgtEl>
                                      </p:cBhvr>
                                    </p:animEffect>
                                  </p:childTnLst>
                                </p:cTn>
                              </p:par>
                            </p:childTnLst>
                          </p:cTn>
                        </p:par>
                        <p:par>
                          <p:cTn id="57" fill="hold">
                            <p:stCondLst>
                              <p:cond delay="7500"/>
                            </p:stCondLst>
                            <p:childTnLst>
                              <p:par>
                                <p:cTn id="58" presetID="52" presetClass="entr" presetSubtype="0" fill="hold" nodeType="afterEffect">
                                  <p:stCondLst>
                                    <p:cond delay="0"/>
                                  </p:stCondLst>
                                  <p:childTnLst>
                                    <p:set>
                                      <p:cBhvr>
                                        <p:cTn id="59" dur="1" fill="hold">
                                          <p:stCondLst>
                                            <p:cond delay="0"/>
                                          </p:stCondLst>
                                        </p:cTn>
                                        <p:tgtEl>
                                          <p:spTgt spid="26"/>
                                        </p:tgtEl>
                                        <p:attrNameLst>
                                          <p:attrName>style.visibility</p:attrName>
                                        </p:attrNameLst>
                                      </p:cBhvr>
                                      <p:to>
                                        <p:strVal val="visible"/>
                                      </p:to>
                                    </p:set>
                                    <p:animScale>
                                      <p:cBhvr>
                                        <p:cTn id="60"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1" dur="1000" decel="50000" fill="hold">
                                          <p:stCondLst>
                                            <p:cond delay="0"/>
                                          </p:stCondLst>
                                        </p:cTn>
                                        <p:tgtEl>
                                          <p:spTgt spid="26"/>
                                        </p:tgtEl>
                                        <p:attrNameLst>
                                          <p:attrName>ppt_x</p:attrName>
                                          <p:attrName>ppt_y</p:attrName>
                                        </p:attrNameLst>
                                      </p:cBhvr>
                                    </p:animMotion>
                                    <p:animEffect transition="in" filter="fade">
                                      <p:cBhvr>
                                        <p:cTn id="62" dur="1000"/>
                                        <p:tgtEl>
                                          <p:spTgt spid="26"/>
                                        </p:tgtEl>
                                      </p:cBhvr>
                                    </p:animEffect>
                                  </p:childTnLst>
                                </p:cTn>
                              </p:par>
                            </p:childTnLst>
                          </p:cTn>
                        </p:par>
                        <p:par>
                          <p:cTn id="63" fill="hold">
                            <p:stCondLst>
                              <p:cond delay="8500"/>
                            </p:stCondLst>
                            <p:childTnLst>
                              <p:par>
                                <p:cTn id="64" presetID="52" presetClass="entr" presetSubtype="0" fill="hold" nodeType="afterEffect">
                                  <p:stCondLst>
                                    <p:cond delay="0"/>
                                  </p:stCondLst>
                                  <p:childTnLst>
                                    <p:set>
                                      <p:cBhvr>
                                        <p:cTn id="65" dur="1" fill="hold">
                                          <p:stCondLst>
                                            <p:cond delay="0"/>
                                          </p:stCondLst>
                                        </p:cTn>
                                        <p:tgtEl>
                                          <p:spTgt spid="31"/>
                                        </p:tgtEl>
                                        <p:attrNameLst>
                                          <p:attrName>style.visibility</p:attrName>
                                        </p:attrNameLst>
                                      </p:cBhvr>
                                      <p:to>
                                        <p:strVal val="visible"/>
                                      </p:to>
                                    </p:set>
                                    <p:animScale>
                                      <p:cBhvr>
                                        <p:cTn id="66" dur="10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7" dur="1000" decel="50000" fill="hold">
                                          <p:stCondLst>
                                            <p:cond delay="0"/>
                                          </p:stCondLst>
                                        </p:cTn>
                                        <p:tgtEl>
                                          <p:spTgt spid="31"/>
                                        </p:tgtEl>
                                        <p:attrNameLst>
                                          <p:attrName>ppt_x</p:attrName>
                                          <p:attrName>ppt_y</p:attrName>
                                        </p:attrNameLst>
                                      </p:cBhvr>
                                    </p:animMotion>
                                    <p:animEffect transition="in" filter="fade">
                                      <p:cBhvr>
                                        <p:cTn id="68"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115745-2F8B-4195-AD23-8A2542AF7C2C}" type="slidenum">
              <a:rPr lang="zh-CN" altLang="en-US" smtClean="0"/>
              <a:t>6</a:t>
            </a:fld>
            <a:endParaRPr lang="zh-CN" altLang="en-US"/>
          </a:p>
        </p:txBody>
      </p:sp>
      <p:grpSp>
        <p:nvGrpSpPr>
          <p:cNvPr id="3" name="组合 2"/>
          <p:cNvGrpSpPr/>
          <p:nvPr/>
        </p:nvGrpSpPr>
        <p:grpSpPr>
          <a:xfrm>
            <a:off x="5167580" y="1516952"/>
            <a:ext cx="3101247" cy="507831"/>
            <a:chOff x="5167580" y="1457563"/>
            <a:chExt cx="3101247" cy="507831"/>
          </a:xfrm>
        </p:grpSpPr>
        <p:sp>
          <p:nvSpPr>
            <p:cNvPr id="4" name="椭圆 3"/>
            <p:cNvSpPr>
              <a:spLocks noChangeAspect="1"/>
            </p:cNvSpPr>
            <p:nvPr/>
          </p:nvSpPr>
          <p:spPr>
            <a:xfrm>
              <a:off x="5167580" y="1535979"/>
              <a:ext cx="351000" cy="351000"/>
            </a:xfrm>
            <a:prstGeom prst="ellipse">
              <a:avLst/>
            </a:prstGeom>
            <a:solidFill>
              <a:srgbClr val="074AA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sz="2200" b="1" dirty="0">
                  <a:solidFill>
                    <a:schemeClr val="bg1"/>
                  </a:solidFill>
                </a:rPr>
                <a:t>1</a:t>
              </a:r>
              <a:endParaRPr lang="zh-CN" altLang="en-US" sz="2400" b="1" dirty="0">
                <a:solidFill>
                  <a:schemeClr val="bg1"/>
                </a:solidFill>
              </a:endParaRPr>
            </a:p>
          </p:txBody>
        </p:sp>
        <p:sp>
          <p:nvSpPr>
            <p:cNvPr id="5" name="文本框 8"/>
            <p:cNvSpPr txBox="1"/>
            <p:nvPr/>
          </p:nvSpPr>
          <p:spPr>
            <a:xfrm>
              <a:off x="5628153" y="1457563"/>
              <a:ext cx="2640674" cy="507831"/>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sz="850" b="1">
                  <a:solidFill>
                    <a:srgbClr val="074AA1"/>
                  </a:solidFill>
                  <a:latin typeface="微软雅黑"/>
                </a:rPr>
                <a:t>单击此处输入XX内容</a:t>
              </a:r>
              <a:endParaRPr lang="en-US" altLang="zh-CN" sz="1050" b="1" dirty="0">
                <a:solidFill>
                  <a:srgbClr val="074AA1"/>
                </a:solidFill>
                <a:latin typeface="微软雅黑" panose="020B0503020204020204" pitchFamily="34" charset="-122"/>
                <a:ea typeface="微软雅黑" panose="020B0503020204020204" pitchFamily="34" charset="-122"/>
              </a:endParaRPr>
            </a:p>
            <a:p>
              <a:r>
                <a:rPr lang="zh-CN" altLang="en-US" sz="800" b="1"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b="1"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800" b="1"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5167580" y="2200698"/>
            <a:ext cx="3101247" cy="507831"/>
            <a:chOff x="5167580" y="2141309"/>
            <a:chExt cx="3101247" cy="507831"/>
          </a:xfrm>
        </p:grpSpPr>
        <p:sp>
          <p:nvSpPr>
            <p:cNvPr id="7" name="椭圆 6"/>
            <p:cNvSpPr>
              <a:spLocks noChangeAspect="1"/>
            </p:cNvSpPr>
            <p:nvPr/>
          </p:nvSpPr>
          <p:spPr>
            <a:xfrm>
              <a:off x="5167580" y="2219724"/>
              <a:ext cx="351000" cy="351000"/>
            </a:xfrm>
            <a:prstGeom prst="ellipse">
              <a:avLst/>
            </a:prstGeom>
            <a:solidFill>
              <a:srgbClr val="074AA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sz="2200" b="1" dirty="0">
                  <a:solidFill>
                    <a:schemeClr val="bg1"/>
                  </a:solidFill>
                </a:rPr>
                <a:t>2</a:t>
              </a:r>
              <a:endParaRPr lang="zh-CN" altLang="en-US" sz="2400" b="1" dirty="0">
                <a:solidFill>
                  <a:schemeClr val="bg1"/>
                </a:solidFill>
              </a:endParaRPr>
            </a:p>
          </p:txBody>
        </p:sp>
        <p:sp>
          <p:nvSpPr>
            <p:cNvPr id="8" name="文本框 22"/>
            <p:cNvSpPr txBox="1"/>
            <p:nvPr/>
          </p:nvSpPr>
          <p:spPr>
            <a:xfrm>
              <a:off x="5628153" y="2141309"/>
              <a:ext cx="2640674" cy="507831"/>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sz="850" b="1">
                  <a:solidFill>
                    <a:srgbClr val="074AA1"/>
                  </a:solidFill>
                  <a:latin typeface="微软雅黑"/>
                </a:rPr>
                <a:t>单击此处输入XX内容</a:t>
              </a:r>
              <a:endParaRPr lang="en-US" altLang="zh-CN" sz="1050" b="1" dirty="0">
                <a:solidFill>
                  <a:srgbClr val="074AA1"/>
                </a:solidFill>
                <a:latin typeface="微软雅黑" panose="020B0503020204020204" pitchFamily="34" charset="-122"/>
                <a:ea typeface="微软雅黑" panose="020B0503020204020204" pitchFamily="34" charset="-122"/>
              </a:endParaRPr>
            </a:p>
            <a:p>
              <a:r>
                <a:rPr lang="zh-CN" altLang="en-US" sz="800" b="1"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b="1"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800" b="1"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5167580" y="2887419"/>
            <a:ext cx="3101247" cy="507831"/>
            <a:chOff x="5167580" y="2828030"/>
            <a:chExt cx="3101247" cy="507831"/>
          </a:xfrm>
        </p:grpSpPr>
        <p:sp>
          <p:nvSpPr>
            <p:cNvPr id="10" name="椭圆 9"/>
            <p:cNvSpPr>
              <a:spLocks noChangeAspect="1"/>
            </p:cNvSpPr>
            <p:nvPr/>
          </p:nvSpPr>
          <p:spPr>
            <a:xfrm>
              <a:off x="5167580" y="2906446"/>
              <a:ext cx="351000" cy="351000"/>
            </a:xfrm>
            <a:prstGeom prst="ellipse">
              <a:avLst/>
            </a:prstGeom>
            <a:solidFill>
              <a:srgbClr val="074AA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sz="2200" b="1" dirty="0">
                  <a:solidFill>
                    <a:schemeClr val="bg1"/>
                  </a:solidFill>
                </a:rPr>
                <a:t>3</a:t>
              </a:r>
              <a:endParaRPr lang="zh-CN" altLang="en-US" sz="2400" b="1" dirty="0">
                <a:solidFill>
                  <a:schemeClr val="bg1"/>
                </a:solidFill>
              </a:endParaRPr>
            </a:p>
          </p:txBody>
        </p:sp>
        <p:sp>
          <p:nvSpPr>
            <p:cNvPr id="11" name="文本框 8"/>
            <p:cNvSpPr txBox="1"/>
            <p:nvPr/>
          </p:nvSpPr>
          <p:spPr>
            <a:xfrm>
              <a:off x="5628153" y="2828030"/>
              <a:ext cx="2640674" cy="507831"/>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sz="850" b="1">
                  <a:solidFill>
                    <a:srgbClr val="074AA1"/>
                  </a:solidFill>
                  <a:latin typeface="微软雅黑"/>
                </a:rPr>
                <a:t>单击此处输入XX内容</a:t>
              </a:r>
              <a:endParaRPr lang="en-US" altLang="zh-CN" sz="1050" b="1" dirty="0">
                <a:solidFill>
                  <a:srgbClr val="074AA1"/>
                </a:solidFill>
                <a:latin typeface="微软雅黑" panose="020B0503020204020204" pitchFamily="34" charset="-122"/>
                <a:ea typeface="微软雅黑" panose="020B0503020204020204" pitchFamily="34" charset="-122"/>
              </a:endParaRPr>
            </a:p>
            <a:p>
              <a:r>
                <a:rPr lang="zh-CN" altLang="en-US" sz="800" b="1"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b="1"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800" b="1"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5167580" y="3571164"/>
            <a:ext cx="3101247" cy="507831"/>
            <a:chOff x="5167580" y="3511775"/>
            <a:chExt cx="3101247" cy="507831"/>
          </a:xfrm>
        </p:grpSpPr>
        <p:sp>
          <p:nvSpPr>
            <p:cNvPr id="13" name="椭圆 12"/>
            <p:cNvSpPr>
              <a:spLocks noChangeAspect="1"/>
            </p:cNvSpPr>
            <p:nvPr/>
          </p:nvSpPr>
          <p:spPr>
            <a:xfrm>
              <a:off x="5167580" y="3590191"/>
              <a:ext cx="351000" cy="351000"/>
            </a:xfrm>
            <a:prstGeom prst="ellipse">
              <a:avLst/>
            </a:prstGeom>
            <a:solidFill>
              <a:srgbClr val="074AA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sz="2200" b="1" dirty="0">
                  <a:solidFill>
                    <a:schemeClr val="bg1"/>
                  </a:solidFill>
                </a:rPr>
                <a:t>4</a:t>
              </a:r>
              <a:endParaRPr lang="zh-CN" altLang="en-US" sz="2400" b="1" dirty="0">
                <a:solidFill>
                  <a:schemeClr val="bg1"/>
                </a:solidFill>
              </a:endParaRPr>
            </a:p>
          </p:txBody>
        </p:sp>
        <p:sp>
          <p:nvSpPr>
            <p:cNvPr id="14" name="文本框 8"/>
            <p:cNvSpPr txBox="1"/>
            <p:nvPr/>
          </p:nvSpPr>
          <p:spPr>
            <a:xfrm>
              <a:off x="5628153" y="3511775"/>
              <a:ext cx="2640674" cy="507831"/>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sz="850" b="1">
                  <a:solidFill>
                    <a:srgbClr val="074AA1"/>
                  </a:solidFill>
                  <a:latin typeface="微软雅黑"/>
                </a:rPr>
                <a:t>单击此处输入XX内容</a:t>
              </a:r>
              <a:endParaRPr lang="en-US" altLang="zh-CN" sz="1050" b="1" dirty="0">
                <a:solidFill>
                  <a:srgbClr val="074AA1"/>
                </a:solidFill>
                <a:latin typeface="微软雅黑" panose="020B0503020204020204" pitchFamily="34" charset="-122"/>
                <a:ea typeface="微软雅黑" panose="020B0503020204020204" pitchFamily="34" charset="-122"/>
              </a:endParaRPr>
            </a:p>
            <a:p>
              <a:r>
                <a:rPr lang="zh-CN" altLang="en-US" sz="800" b="1"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b="1"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800" b="1"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454972" y="1491630"/>
            <a:ext cx="4164806" cy="2699147"/>
            <a:chOff x="454972" y="1432241"/>
            <a:chExt cx="4164806" cy="2699147"/>
          </a:xfrm>
        </p:grpSpPr>
        <p:sp>
          <p:nvSpPr>
            <p:cNvPr id="16" name="Freeform 5"/>
            <p:cNvSpPr/>
            <p:nvPr/>
          </p:nvSpPr>
          <p:spPr bwMode="auto">
            <a:xfrm>
              <a:off x="703812" y="1432241"/>
              <a:ext cx="3915966" cy="673894"/>
            </a:xfrm>
            <a:custGeom>
              <a:avLst/>
              <a:gdLst>
                <a:gd name="T0" fmla="*/ 2292 w 2603"/>
                <a:gd name="T1" fmla="*/ 0 h 448"/>
                <a:gd name="T2" fmla="*/ 659 w 2603"/>
                <a:gd name="T3" fmla="*/ 0 h 448"/>
                <a:gd name="T4" fmla="*/ 642 w 2603"/>
                <a:gd name="T5" fmla="*/ 1 h 448"/>
                <a:gd name="T6" fmla="*/ 71 w 2603"/>
                <a:gd name="T7" fmla="*/ 270 h 448"/>
                <a:gd name="T8" fmla="*/ 0 w 2603"/>
                <a:gd name="T9" fmla="*/ 448 h 448"/>
                <a:gd name="T10" fmla="*/ 647 w 2603"/>
                <a:gd name="T11" fmla="*/ 448 h 448"/>
                <a:gd name="T12" fmla="*/ 659 w 2603"/>
                <a:gd name="T13" fmla="*/ 448 h 448"/>
                <a:gd name="T14" fmla="*/ 2292 w 2603"/>
                <a:gd name="T15" fmla="*/ 448 h 448"/>
                <a:gd name="T16" fmla="*/ 2603 w 2603"/>
                <a:gd name="T17" fmla="*/ 222 h 448"/>
                <a:gd name="T18" fmla="*/ 2292 w 2603"/>
                <a:gd name="T19" fmla="*/ 0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03" h="448">
                  <a:moveTo>
                    <a:pt x="2292" y="0"/>
                  </a:moveTo>
                  <a:cubicBezTo>
                    <a:pt x="659" y="0"/>
                    <a:pt x="659" y="0"/>
                    <a:pt x="659" y="0"/>
                  </a:cubicBezTo>
                  <a:cubicBezTo>
                    <a:pt x="654" y="0"/>
                    <a:pt x="648" y="0"/>
                    <a:pt x="642" y="1"/>
                  </a:cubicBezTo>
                  <a:cubicBezTo>
                    <a:pt x="513" y="5"/>
                    <a:pt x="200" y="41"/>
                    <a:pt x="71" y="270"/>
                  </a:cubicBezTo>
                  <a:cubicBezTo>
                    <a:pt x="26" y="349"/>
                    <a:pt x="7" y="404"/>
                    <a:pt x="0" y="448"/>
                  </a:cubicBezTo>
                  <a:cubicBezTo>
                    <a:pt x="647" y="448"/>
                    <a:pt x="647" y="448"/>
                    <a:pt x="647" y="448"/>
                  </a:cubicBezTo>
                  <a:cubicBezTo>
                    <a:pt x="651" y="448"/>
                    <a:pt x="655" y="448"/>
                    <a:pt x="659" y="448"/>
                  </a:cubicBezTo>
                  <a:cubicBezTo>
                    <a:pt x="2292" y="448"/>
                    <a:pt x="2292" y="448"/>
                    <a:pt x="2292" y="448"/>
                  </a:cubicBezTo>
                  <a:cubicBezTo>
                    <a:pt x="2416" y="448"/>
                    <a:pt x="2603" y="222"/>
                    <a:pt x="2603" y="222"/>
                  </a:cubicBezTo>
                  <a:cubicBezTo>
                    <a:pt x="2603" y="222"/>
                    <a:pt x="2416" y="0"/>
                    <a:pt x="2292" y="0"/>
                  </a:cubicBezTo>
                  <a:close/>
                </a:path>
              </a:pathLst>
            </a:custGeom>
            <a:solidFill>
              <a:srgbClr val="0073E4"/>
            </a:solidFill>
            <a:ln>
              <a:noFill/>
            </a:ln>
          </p:spPr>
          <p:txBody>
            <a:bodyPr vert="horz" wrap="square" lIns="68580" tIns="34290" rIns="68580" bIns="34290" numCol="1" anchor="t" anchorCtr="0" compatLnSpc="1"/>
            <a:lstStyle/>
            <a:p>
              <a:endParaRPr lang="zh-CN" altLang="en-US"/>
            </a:p>
          </p:txBody>
        </p:sp>
        <p:sp>
          <p:nvSpPr>
            <p:cNvPr id="17" name="Freeform 6"/>
            <p:cNvSpPr/>
            <p:nvPr/>
          </p:nvSpPr>
          <p:spPr bwMode="auto">
            <a:xfrm>
              <a:off x="484737" y="2106134"/>
              <a:ext cx="4135041" cy="676275"/>
            </a:xfrm>
            <a:custGeom>
              <a:avLst/>
              <a:gdLst>
                <a:gd name="T0" fmla="*/ 2438 w 2749"/>
                <a:gd name="T1" fmla="*/ 0 h 449"/>
                <a:gd name="T2" fmla="*/ 892 w 2749"/>
                <a:gd name="T3" fmla="*/ 0 h 449"/>
                <a:gd name="T4" fmla="*/ 892 w 2749"/>
                <a:gd name="T5" fmla="*/ 0 h 449"/>
                <a:gd name="T6" fmla="*/ 146 w 2749"/>
                <a:gd name="T7" fmla="*/ 0 h 449"/>
                <a:gd name="T8" fmla="*/ 146 w 2749"/>
                <a:gd name="T9" fmla="*/ 1 h 449"/>
                <a:gd name="T10" fmla="*/ 135 w 2749"/>
                <a:gd name="T11" fmla="*/ 267 h 449"/>
                <a:gd name="T12" fmla="*/ 0 w 2749"/>
                <a:gd name="T13" fmla="*/ 447 h 449"/>
                <a:gd name="T14" fmla="*/ 778 w 2749"/>
                <a:gd name="T15" fmla="*/ 447 h 449"/>
                <a:gd name="T16" fmla="*/ 805 w 2749"/>
                <a:gd name="T17" fmla="*/ 449 h 449"/>
                <a:gd name="T18" fmla="*/ 2438 w 2749"/>
                <a:gd name="T19" fmla="*/ 449 h 449"/>
                <a:gd name="T20" fmla="*/ 2749 w 2749"/>
                <a:gd name="T21" fmla="*/ 223 h 449"/>
                <a:gd name="T22" fmla="*/ 2438 w 2749"/>
                <a:gd name="T2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9" h="449">
                  <a:moveTo>
                    <a:pt x="2438" y="0"/>
                  </a:moveTo>
                  <a:cubicBezTo>
                    <a:pt x="892" y="0"/>
                    <a:pt x="892" y="0"/>
                    <a:pt x="892" y="0"/>
                  </a:cubicBezTo>
                  <a:cubicBezTo>
                    <a:pt x="892" y="0"/>
                    <a:pt x="892" y="0"/>
                    <a:pt x="892" y="0"/>
                  </a:cubicBezTo>
                  <a:cubicBezTo>
                    <a:pt x="146" y="0"/>
                    <a:pt x="146" y="0"/>
                    <a:pt x="146" y="0"/>
                  </a:cubicBezTo>
                  <a:cubicBezTo>
                    <a:pt x="146" y="0"/>
                    <a:pt x="146" y="1"/>
                    <a:pt x="146" y="1"/>
                  </a:cubicBezTo>
                  <a:cubicBezTo>
                    <a:pt x="131" y="96"/>
                    <a:pt x="175" y="138"/>
                    <a:pt x="135" y="267"/>
                  </a:cubicBezTo>
                  <a:cubicBezTo>
                    <a:pt x="93" y="403"/>
                    <a:pt x="31" y="423"/>
                    <a:pt x="0" y="447"/>
                  </a:cubicBezTo>
                  <a:cubicBezTo>
                    <a:pt x="778" y="447"/>
                    <a:pt x="778" y="447"/>
                    <a:pt x="778" y="447"/>
                  </a:cubicBezTo>
                  <a:cubicBezTo>
                    <a:pt x="787" y="448"/>
                    <a:pt x="796" y="449"/>
                    <a:pt x="805" y="449"/>
                  </a:cubicBezTo>
                  <a:cubicBezTo>
                    <a:pt x="2438" y="449"/>
                    <a:pt x="2438" y="449"/>
                    <a:pt x="2438" y="449"/>
                  </a:cubicBezTo>
                  <a:cubicBezTo>
                    <a:pt x="2562" y="449"/>
                    <a:pt x="2749" y="223"/>
                    <a:pt x="2749" y="223"/>
                  </a:cubicBezTo>
                  <a:cubicBezTo>
                    <a:pt x="2749" y="223"/>
                    <a:pt x="2562" y="0"/>
                    <a:pt x="2438" y="0"/>
                  </a:cubicBezTo>
                  <a:close/>
                </a:path>
              </a:pathLst>
            </a:custGeom>
            <a:solidFill>
              <a:srgbClr val="074AA1"/>
            </a:solidFill>
            <a:ln>
              <a:noFill/>
            </a:ln>
          </p:spPr>
          <p:txBody>
            <a:bodyPr vert="horz" wrap="square" lIns="68580" tIns="34290" rIns="68580" bIns="34290" numCol="1" anchor="t" anchorCtr="0" compatLnSpc="1"/>
            <a:lstStyle/>
            <a:p>
              <a:endParaRPr lang="zh-CN" altLang="en-US"/>
            </a:p>
          </p:txBody>
        </p:sp>
        <p:sp>
          <p:nvSpPr>
            <p:cNvPr id="18" name="Freeform 7"/>
            <p:cNvSpPr/>
            <p:nvPr/>
          </p:nvSpPr>
          <p:spPr bwMode="auto">
            <a:xfrm>
              <a:off x="454972" y="2778838"/>
              <a:ext cx="4164806" cy="678656"/>
            </a:xfrm>
            <a:custGeom>
              <a:avLst/>
              <a:gdLst>
                <a:gd name="T0" fmla="*/ 2458 w 2769"/>
                <a:gd name="T1" fmla="*/ 2 h 451"/>
                <a:gd name="T2" fmla="*/ 958 w 2769"/>
                <a:gd name="T3" fmla="*/ 0 h 451"/>
                <a:gd name="T4" fmla="*/ 958 w 2769"/>
                <a:gd name="T5" fmla="*/ 0 h 451"/>
                <a:gd name="T6" fmla="*/ 20 w 2769"/>
                <a:gd name="T7" fmla="*/ 0 h 451"/>
                <a:gd name="T8" fmla="*/ 18 w 2769"/>
                <a:gd name="T9" fmla="*/ 2 h 451"/>
                <a:gd name="T10" fmla="*/ 0 w 2769"/>
                <a:gd name="T11" fmla="*/ 37 h 451"/>
                <a:gd name="T12" fmla="*/ 107 w 2769"/>
                <a:gd name="T13" fmla="*/ 149 h 451"/>
                <a:gd name="T14" fmla="*/ 96 w 2769"/>
                <a:gd name="T15" fmla="*/ 251 h 451"/>
                <a:gd name="T16" fmla="*/ 155 w 2769"/>
                <a:gd name="T17" fmla="*/ 289 h 451"/>
                <a:gd name="T18" fmla="*/ 121 w 2769"/>
                <a:gd name="T19" fmla="*/ 342 h 451"/>
                <a:gd name="T20" fmla="*/ 189 w 2769"/>
                <a:gd name="T21" fmla="*/ 410 h 451"/>
                <a:gd name="T22" fmla="*/ 169 w 2769"/>
                <a:gd name="T23" fmla="*/ 450 h 451"/>
                <a:gd name="T24" fmla="*/ 807 w 2769"/>
                <a:gd name="T25" fmla="*/ 450 h 451"/>
                <a:gd name="T26" fmla="*/ 825 w 2769"/>
                <a:gd name="T27" fmla="*/ 451 h 451"/>
                <a:gd name="T28" fmla="*/ 2458 w 2769"/>
                <a:gd name="T29" fmla="*/ 451 h 451"/>
                <a:gd name="T30" fmla="*/ 2769 w 2769"/>
                <a:gd name="T31" fmla="*/ 225 h 451"/>
                <a:gd name="T32" fmla="*/ 2458 w 2769"/>
                <a:gd name="T33" fmla="*/ 2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69" h="451">
                  <a:moveTo>
                    <a:pt x="2458" y="2"/>
                  </a:moveTo>
                  <a:cubicBezTo>
                    <a:pt x="958" y="0"/>
                    <a:pt x="958" y="0"/>
                    <a:pt x="958" y="0"/>
                  </a:cubicBezTo>
                  <a:cubicBezTo>
                    <a:pt x="958" y="0"/>
                    <a:pt x="958" y="0"/>
                    <a:pt x="958" y="0"/>
                  </a:cubicBezTo>
                  <a:cubicBezTo>
                    <a:pt x="20" y="0"/>
                    <a:pt x="20" y="0"/>
                    <a:pt x="20" y="0"/>
                  </a:cubicBezTo>
                  <a:cubicBezTo>
                    <a:pt x="19" y="1"/>
                    <a:pt x="18" y="2"/>
                    <a:pt x="18" y="2"/>
                  </a:cubicBezTo>
                  <a:cubicBezTo>
                    <a:pt x="7" y="11"/>
                    <a:pt x="0" y="21"/>
                    <a:pt x="0" y="37"/>
                  </a:cubicBezTo>
                  <a:cubicBezTo>
                    <a:pt x="0" y="100"/>
                    <a:pt x="73" y="115"/>
                    <a:pt x="107" y="149"/>
                  </a:cubicBezTo>
                  <a:cubicBezTo>
                    <a:pt x="140" y="182"/>
                    <a:pt x="94" y="224"/>
                    <a:pt x="96" y="251"/>
                  </a:cubicBezTo>
                  <a:cubicBezTo>
                    <a:pt x="99" y="284"/>
                    <a:pt x="169" y="270"/>
                    <a:pt x="155" y="289"/>
                  </a:cubicBezTo>
                  <a:cubicBezTo>
                    <a:pt x="140" y="308"/>
                    <a:pt x="98" y="320"/>
                    <a:pt x="121" y="342"/>
                  </a:cubicBezTo>
                  <a:cubicBezTo>
                    <a:pt x="137" y="357"/>
                    <a:pt x="198" y="376"/>
                    <a:pt x="189" y="410"/>
                  </a:cubicBezTo>
                  <a:cubicBezTo>
                    <a:pt x="185" y="422"/>
                    <a:pt x="177" y="436"/>
                    <a:pt x="169" y="450"/>
                  </a:cubicBezTo>
                  <a:cubicBezTo>
                    <a:pt x="807" y="450"/>
                    <a:pt x="807" y="450"/>
                    <a:pt x="807" y="450"/>
                  </a:cubicBezTo>
                  <a:cubicBezTo>
                    <a:pt x="813" y="450"/>
                    <a:pt x="819" y="451"/>
                    <a:pt x="825" y="451"/>
                  </a:cubicBezTo>
                  <a:cubicBezTo>
                    <a:pt x="2458" y="451"/>
                    <a:pt x="2458" y="451"/>
                    <a:pt x="2458" y="451"/>
                  </a:cubicBezTo>
                  <a:cubicBezTo>
                    <a:pt x="2582" y="451"/>
                    <a:pt x="2769" y="225"/>
                    <a:pt x="2769" y="225"/>
                  </a:cubicBezTo>
                  <a:cubicBezTo>
                    <a:pt x="2769" y="225"/>
                    <a:pt x="2582" y="2"/>
                    <a:pt x="2458" y="2"/>
                  </a:cubicBezTo>
                  <a:close/>
                </a:path>
              </a:pathLst>
            </a:custGeom>
            <a:solidFill>
              <a:srgbClr val="B40029"/>
            </a:solidFill>
            <a:ln>
              <a:noFill/>
            </a:ln>
          </p:spPr>
          <p:txBody>
            <a:bodyPr vert="horz" wrap="square" lIns="68580" tIns="34290" rIns="68580" bIns="34290" numCol="1" anchor="t" anchorCtr="0" compatLnSpc="1"/>
            <a:lstStyle/>
            <a:p>
              <a:endParaRPr lang="zh-CN" altLang="en-US"/>
            </a:p>
          </p:txBody>
        </p:sp>
        <p:sp>
          <p:nvSpPr>
            <p:cNvPr id="19" name="Freeform 8"/>
            <p:cNvSpPr/>
            <p:nvPr/>
          </p:nvSpPr>
          <p:spPr bwMode="auto">
            <a:xfrm>
              <a:off x="666903" y="3456303"/>
              <a:ext cx="3952875" cy="675085"/>
            </a:xfrm>
            <a:custGeom>
              <a:avLst/>
              <a:gdLst>
                <a:gd name="T0" fmla="*/ 2317 w 2628"/>
                <a:gd name="T1" fmla="*/ 1 h 449"/>
                <a:gd name="T2" fmla="*/ 1588 w 2628"/>
                <a:gd name="T3" fmla="*/ 1 h 449"/>
                <a:gd name="T4" fmla="*/ 1588 w 2628"/>
                <a:gd name="T5" fmla="*/ 0 h 449"/>
                <a:gd name="T6" fmla="*/ 863 w 2628"/>
                <a:gd name="T7" fmla="*/ 0 h 449"/>
                <a:gd name="T8" fmla="*/ 863 w 2628"/>
                <a:gd name="T9" fmla="*/ 0 h 449"/>
                <a:gd name="T10" fmla="*/ 28 w 2628"/>
                <a:gd name="T11" fmla="*/ 0 h 449"/>
                <a:gd name="T12" fmla="*/ 27 w 2628"/>
                <a:gd name="T13" fmla="*/ 0 h 449"/>
                <a:gd name="T14" fmla="*/ 19 w 2628"/>
                <a:gd name="T15" fmla="*/ 81 h 449"/>
                <a:gd name="T16" fmla="*/ 343 w 2628"/>
                <a:gd name="T17" fmla="*/ 158 h 449"/>
                <a:gd name="T18" fmla="*/ 433 w 2628"/>
                <a:gd name="T19" fmla="*/ 449 h 449"/>
                <a:gd name="T20" fmla="*/ 2317 w 2628"/>
                <a:gd name="T21" fmla="*/ 449 h 449"/>
                <a:gd name="T22" fmla="*/ 2628 w 2628"/>
                <a:gd name="T23" fmla="*/ 223 h 449"/>
                <a:gd name="T24" fmla="*/ 2317 w 2628"/>
                <a:gd name="T25" fmla="*/ 1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28" h="449">
                  <a:moveTo>
                    <a:pt x="2317" y="1"/>
                  </a:moveTo>
                  <a:cubicBezTo>
                    <a:pt x="1588" y="1"/>
                    <a:pt x="1588" y="1"/>
                    <a:pt x="1588" y="1"/>
                  </a:cubicBezTo>
                  <a:cubicBezTo>
                    <a:pt x="1588" y="0"/>
                    <a:pt x="1588" y="0"/>
                    <a:pt x="1588" y="0"/>
                  </a:cubicBezTo>
                  <a:cubicBezTo>
                    <a:pt x="863" y="0"/>
                    <a:pt x="863" y="0"/>
                    <a:pt x="863" y="0"/>
                  </a:cubicBezTo>
                  <a:cubicBezTo>
                    <a:pt x="863" y="0"/>
                    <a:pt x="863" y="0"/>
                    <a:pt x="863" y="0"/>
                  </a:cubicBezTo>
                  <a:cubicBezTo>
                    <a:pt x="28" y="0"/>
                    <a:pt x="28" y="0"/>
                    <a:pt x="28" y="0"/>
                  </a:cubicBezTo>
                  <a:cubicBezTo>
                    <a:pt x="27" y="0"/>
                    <a:pt x="27" y="0"/>
                    <a:pt x="27" y="0"/>
                  </a:cubicBezTo>
                  <a:cubicBezTo>
                    <a:pt x="13" y="25"/>
                    <a:pt x="0" y="53"/>
                    <a:pt x="19" y="81"/>
                  </a:cubicBezTo>
                  <a:cubicBezTo>
                    <a:pt x="48" y="124"/>
                    <a:pt x="280" y="110"/>
                    <a:pt x="343" y="158"/>
                  </a:cubicBezTo>
                  <a:cubicBezTo>
                    <a:pt x="405" y="206"/>
                    <a:pt x="443" y="381"/>
                    <a:pt x="433" y="449"/>
                  </a:cubicBezTo>
                  <a:cubicBezTo>
                    <a:pt x="433" y="449"/>
                    <a:pt x="2317" y="449"/>
                    <a:pt x="2317" y="449"/>
                  </a:cubicBezTo>
                  <a:cubicBezTo>
                    <a:pt x="2441" y="449"/>
                    <a:pt x="2628" y="223"/>
                    <a:pt x="2628" y="223"/>
                  </a:cubicBezTo>
                  <a:cubicBezTo>
                    <a:pt x="2628" y="223"/>
                    <a:pt x="2441" y="1"/>
                    <a:pt x="2317" y="1"/>
                  </a:cubicBezTo>
                  <a:close/>
                </a:path>
              </a:pathLst>
            </a:custGeom>
            <a:solidFill>
              <a:srgbClr val="17598B"/>
            </a:solidFill>
            <a:ln>
              <a:noFill/>
            </a:ln>
          </p:spPr>
          <p:txBody>
            <a:bodyPr vert="horz" wrap="square" lIns="68580" tIns="34290" rIns="68580" bIns="34290" numCol="1" anchor="t" anchorCtr="0" compatLnSpc="1"/>
            <a:lstStyle/>
            <a:p>
              <a:endParaRPr lang="zh-CN" altLang="en-US"/>
            </a:p>
          </p:txBody>
        </p:sp>
        <p:sp>
          <p:nvSpPr>
            <p:cNvPr id="20" name="矩形 19"/>
            <p:cNvSpPr/>
            <p:nvPr/>
          </p:nvSpPr>
          <p:spPr>
            <a:xfrm>
              <a:off x="1958514" y="1432241"/>
              <a:ext cx="1817915" cy="2699147"/>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1" name="矩形 20"/>
            <p:cNvSpPr/>
            <p:nvPr/>
          </p:nvSpPr>
          <p:spPr>
            <a:xfrm>
              <a:off x="1958514" y="2136894"/>
              <a:ext cx="1817915" cy="1269578"/>
            </a:xfrm>
            <a:prstGeom prst="rect">
              <a:avLst/>
            </a:prstGeom>
          </p:spPr>
          <p:txBody>
            <a:bodyPr wrap="square" lIns="68580" tIns="34290" rIns="68580" bIns="34290">
              <a:spAutoFit/>
            </a:bodyPr>
            <a:lstStyle/>
            <a:p>
              <a:pPr algn="ctr"/>
              <a:r>
                <a:rPr sz="1600">
                  <a:solidFill/>
                </a:rPr>
                <a:t>输入XX内容内容</a:t>
              </a:r>
              <a:endParaRPr lang="en-US" altLang="zh-CN" sz="1800" dirty="0">
                <a:solidFill>
                  <a:schemeClr val="bg1"/>
                </a:solidFill>
              </a:endParaRPr>
            </a:p>
            <a:p>
              <a:pPr>
                <a:lnSpc>
                  <a:spcPct val="150000"/>
                </a:lnSpc>
              </a:pPr>
              <a:r>
                <a:rPr lang="zh-CN" altLang="en-US" sz="800" dirty="0">
                  <a:solidFill>
                    <a:schemeClr val="bg1"/>
                  </a:solidFill>
                </a:rPr>
                <a:t>请在此粘贴或者输入你的文字内容请在此粘贴或者输入你的文字内容请在此粘贴或者输入你的文字内容请在此粘贴或者输入你的文字内容请在此粘贴或者输入你的文字内容</a:t>
              </a:r>
              <a:endParaRPr lang="en-US" altLang="zh-CN" sz="800" dirty="0">
                <a:solidFill>
                  <a:schemeClr val="bg1"/>
                </a:solidFill>
              </a:endParaRPr>
            </a:p>
          </p:txBody>
        </p:sp>
        <p:sp>
          <p:nvSpPr>
            <p:cNvPr id="22" name="文本框 13"/>
            <p:cNvSpPr txBox="1"/>
            <p:nvPr/>
          </p:nvSpPr>
          <p:spPr>
            <a:xfrm>
              <a:off x="3915765" y="1572980"/>
              <a:ext cx="288782" cy="392415"/>
            </a:xfrm>
            <a:prstGeom prst="rect">
              <a:avLst/>
            </a:prstGeom>
            <a:noFill/>
          </p:spPr>
          <p:txBody>
            <a:bodyPr wrap="none" lIns="68580" tIns="34290" rIns="68580" bIns="34290" rtlCol="0">
              <a:spAutoFit/>
            </a:bodyPr>
            <a:lstStyle/>
            <a:p>
              <a:pPr algn="ctr"/>
              <a:r>
                <a:rPr lang="en-US" altLang="zh-CN" sz="1900" b="1" dirty="0">
                  <a:solidFill>
                    <a:schemeClr val="bg1"/>
                  </a:solidFill>
                </a:rPr>
                <a:t>1</a:t>
              </a:r>
              <a:endParaRPr lang="zh-CN" altLang="en-US" sz="2100" b="1" dirty="0">
                <a:solidFill>
                  <a:schemeClr val="bg1"/>
                </a:solidFill>
              </a:endParaRPr>
            </a:p>
          </p:txBody>
        </p:sp>
        <p:sp>
          <p:nvSpPr>
            <p:cNvPr id="23" name="文本框 14"/>
            <p:cNvSpPr txBox="1"/>
            <p:nvPr/>
          </p:nvSpPr>
          <p:spPr>
            <a:xfrm>
              <a:off x="3915765" y="2250521"/>
              <a:ext cx="288782" cy="392415"/>
            </a:xfrm>
            <a:prstGeom prst="rect">
              <a:avLst/>
            </a:prstGeom>
            <a:noFill/>
          </p:spPr>
          <p:txBody>
            <a:bodyPr wrap="none" lIns="68580" tIns="34290" rIns="68580" bIns="34290" rtlCol="0">
              <a:spAutoFit/>
            </a:bodyPr>
            <a:lstStyle/>
            <a:p>
              <a:pPr algn="ctr"/>
              <a:r>
                <a:rPr lang="en-US" altLang="zh-CN" sz="1900" b="1" dirty="0">
                  <a:solidFill>
                    <a:schemeClr val="bg1"/>
                  </a:solidFill>
                </a:rPr>
                <a:t>2</a:t>
              </a:r>
              <a:endParaRPr lang="zh-CN" altLang="en-US" sz="2100" b="1" dirty="0">
                <a:solidFill>
                  <a:schemeClr val="bg1"/>
                </a:solidFill>
              </a:endParaRPr>
            </a:p>
          </p:txBody>
        </p:sp>
        <p:sp>
          <p:nvSpPr>
            <p:cNvPr id="24" name="文本框 15"/>
            <p:cNvSpPr txBox="1"/>
            <p:nvPr/>
          </p:nvSpPr>
          <p:spPr>
            <a:xfrm>
              <a:off x="3915765" y="2923299"/>
              <a:ext cx="288782" cy="392415"/>
            </a:xfrm>
            <a:prstGeom prst="rect">
              <a:avLst/>
            </a:prstGeom>
            <a:noFill/>
          </p:spPr>
          <p:txBody>
            <a:bodyPr wrap="none" lIns="68580" tIns="34290" rIns="68580" bIns="34290" rtlCol="0">
              <a:spAutoFit/>
            </a:bodyPr>
            <a:lstStyle/>
            <a:p>
              <a:pPr algn="ctr"/>
              <a:r>
                <a:rPr lang="en-US" altLang="zh-CN" sz="1900" b="1" dirty="0">
                  <a:solidFill>
                    <a:schemeClr val="bg1"/>
                  </a:solidFill>
                </a:rPr>
                <a:t>3</a:t>
              </a:r>
              <a:endParaRPr lang="zh-CN" altLang="en-US" sz="2100" b="1" dirty="0">
                <a:solidFill>
                  <a:schemeClr val="bg1"/>
                </a:solidFill>
              </a:endParaRPr>
            </a:p>
          </p:txBody>
        </p:sp>
        <p:sp>
          <p:nvSpPr>
            <p:cNvPr id="25" name="文本框 16"/>
            <p:cNvSpPr txBox="1"/>
            <p:nvPr/>
          </p:nvSpPr>
          <p:spPr>
            <a:xfrm>
              <a:off x="3915765" y="3593394"/>
              <a:ext cx="288782" cy="392415"/>
            </a:xfrm>
            <a:prstGeom prst="rect">
              <a:avLst/>
            </a:prstGeom>
            <a:noFill/>
          </p:spPr>
          <p:txBody>
            <a:bodyPr wrap="none" lIns="68580" tIns="34290" rIns="68580" bIns="34290" rtlCol="0">
              <a:spAutoFit/>
            </a:bodyPr>
            <a:lstStyle/>
            <a:p>
              <a:pPr algn="ctr"/>
              <a:r>
                <a:rPr lang="en-US" altLang="zh-CN" sz="1900" b="1" dirty="0">
                  <a:solidFill>
                    <a:schemeClr val="bg1"/>
                  </a:solidFill>
                </a:rPr>
                <a:t>4</a:t>
              </a:r>
              <a:endParaRPr lang="zh-CN" altLang="en-US" sz="2100" b="1" dirty="0">
                <a:solidFill>
                  <a:schemeClr val="bg1"/>
                </a:solidFill>
              </a:endParaRPr>
            </a:p>
          </p:txBody>
        </p:sp>
        <p:sp>
          <p:nvSpPr>
            <p:cNvPr id="26" name="Freeform 5"/>
            <p:cNvSpPr>
              <a:spLocks noChangeAspect="1" noEditPoints="1"/>
            </p:cNvSpPr>
            <p:nvPr/>
          </p:nvSpPr>
          <p:spPr bwMode="auto">
            <a:xfrm>
              <a:off x="1393363" y="2186264"/>
              <a:ext cx="297000" cy="297000"/>
            </a:xfrm>
            <a:custGeom>
              <a:avLst/>
              <a:gdLst>
                <a:gd name="T0" fmla="*/ 642 w 687"/>
                <a:gd name="T1" fmla="*/ 258 h 687"/>
                <a:gd name="T2" fmla="*/ 642 w 687"/>
                <a:gd name="T3" fmla="*/ 0 h 687"/>
                <a:gd name="T4" fmla="*/ 537 w 687"/>
                <a:gd name="T5" fmla="*/ 0 h 687"/>
                <a:gd name="T6" fmla="*/ 537 w 687"/>
                <a:gd name="T7" fmla="*/ 258 h 687"/>
                <a:gd name="T8" fmla="*/ 468 w 687"/>
                <a:gd name="T9" fmla="*/ 258 h 687"/>
                <a:gd name="T10" fmla="*/ 468 w 687"/>
                <a:gd name="T11" fmla="*/ 143 h 687"/>
                <a:gd name="T12" fmla="*/ 324 w 687"/>
                <a:gd name="T13" fmla="*/ 255 h 687"/>
                <a:gd name="T14" fmla="*/ 324 w 687"/>
                <a:gd name="T15" fmla="*/ 143 h 687"/>
                <a:gd name="T16" fmla="*/ 181 w 687"/>
                <a:gd name="T17" fmla="*/ 255 h 687"/>
                <a:gd name="T18" fmla="*/ 181 w 687"/>
                <a:gd name="T19" fmla="*/ 143 h 687"/>
                <a:gd name="T20" fmla="*/ 36 w 687"/>
                <a:gd name="T21" fmla="*/ 258 h 687"/>
                <a:gd name="T22" fmla="*/ 0 w 687"/>
                <a:gd name="T23" fmla="*/ 258 h 687"/>
                <a:gd name="T24" fmla="*/ 0 w 687"/>
                <a:gd name="T25" fmla="*/ 687 h 687"/>
                <a:gd name="T26" fmla="*/ 687 w 687"/>
                <a:gd name="T27" fmla="*/ 687 h 687"/>
                <a:gd name="T28" fmla="*/ 687 w 687"/>
                <a:gd name="T29" fmla="*/ 258 h 687"/>
                <a:gd name="T30" fmla="*/ 642 w 687"/>
                <a:gd name="T31" fmla="*/ 258 h 687"/>
                <a:gd name="T32" fmla="*/ 212 w 687"/>
                <a:gd name="T33" fmla="*/ 611 h 687"/>
                <a:gd name="T34" fmla="*/ 110 w 687"/>
                <a:gd name="T35" fmla="*/ 611 h 687"/>
                <a:gd name="T36" fmla="*/ 110 w 687"/>
                <a:gd name="T37" fmla="*/ 508 h 687"/>
                <a:gd name="T38" fmla="*/ 212 w 687"/>
                <a:gd name="T39" fmla="*/ 508 h 687"/>
                <a:gd name="T40" fmla="*/ 212 w 687"/>
                <a:gd name="T41" fmla="*/ 611 h 687"/>
                <a:gd name="T42" fmla="*/ 212 w 687"/>
                <a:gd name="T43" fmla="*/ 439 h 687"/>
                <a:gd name="T44" fmla="*/ 110 w 687"/>
                <a:gd name="T45" fmla="*/ 439 h 687"/>
                <a:gd name="T46" fmla="*/ 110 w 687"/>
                <a:gd name="T47" fmla="*/ 336 h 687"/>
                <a:gd name="T48" fmla="*/ 212 w 687"/>
                <a:gd name="T49" fmla="*/ 336 h 687"/>
                <a:gd name="T50" fmla="*/ 212 w 687"/>
                <a:gd name="T51" fmla="*/ 439 h 687"/>
                <a:gd name="T52" fmla="*/ 396 w 687"/>
                <a:gd name="T53" fmla="*/ 611 h 687"/>
                <a:gd name="T54" fmla="*/ 293 w 687"/>
                <a:gd name="T55" fmla="*/ 611 h 687"/>
                <a:gd name="T56" fmla="*/ 293 w 687"/>
                <a:gd name="T57" fmla="*/ 508 h 687"/>
                <a:gd name="T58" fmla="*/ 396 w 687"/>
                <a:gd name="T59" fmla="*/ 508 h 687"/>
                <a:gd name="T60" fmla="*/ 396 w 687"/>
                <a:gd name="T61" fmla="*/ 611 h 687"/>
                <a:gd name="T62" fmla="*/ 396 w 687"/>
                <a:gd name="T63" fmla="*/ 439 h 687"/>
                <a:gd name="T64" fmla="*/ 293 w 687"/>
                <a:gd name="T65" fmla="*/ 439 h 687"/>
                <a:gd name="T66" fmla="*/ 293 w 687"/>
                <a:gd name="T67" fmla="*/ 336 h 687"/>
                <a:gd name="T68" fmla="*/ 396 w 687"/>
                <a:gd name="T69" fmla="*/ 336 h 687"/>
                <a:gd name="T70" fmla="*/ 396 w 687"/>
                <a:gd name="T71" fmla="*/ 439 h 687"/>
                <a:gd name="T72" fmla="*/ 580 w 687"/>
                <a:gd name="T73" fmla="*/ 611 h 687"/>
                <a:gd name="T74" fmla="*/ 477 w 687"/>
                <a:gd name="T75" fmla="*/ 611 h 687"/>
                <a:gd name="T76" fmla="*/ 477 w 687"/>
                <a:gd name="T77" fmla="*/ 508 h 687"/>
                <a:gd name="T78" fmla="*/ 580 w 687"/>
                <a:gd name="T79" fmla="*/ 508 h 687"/>
                <a:gd name="T80" fmla="*/ 580 w 687"/>
                <a:gd name="T81" fmla="*/ 611 h 687"/>
                <a:gd name="T82" fmla="*/ 580 w 687"/>
                <a:gd name="T83" fmla="*/ 439 h 687"/>
                <a:gd name="T84" fmla="*/ 477 w 687"/>
                <a:gd name="T85" fmla="*/ 439 h 687"/>
                <a:gd name="T86" fmla="*/ 477 w 687"/>
                <a:gd name="T87" fmla="*/ 336 h 687"/>
                <a:gd name="T88" fmla="*/ 580 w 687"/>
                <a:gd name="T89" fmla="*/ 336 h 687"/>
                <a:gd name="T90" fmla="*/ 580 w 687"/>
                <a:gd name="T91" fmla="*/ 43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87" h="687">
                  <a:moveTo>
                    <a:pt x="642" y="258"/>
                  </a:moveTo>
                  <a:lnTo>
                    <a:pt x="642" y="0"/>
                  </a:lnTo>
                  <a:lnTo>
                    <a:pt x="537" y="0"/>
                  </a:lnTo>
                  <a:lnTo>
                    <a:pt x="537" y="258"/>
                  </a:lnTo>
                  <a:lnTo>
                    <a:pt x="468" y="258"/>
                  </a:lnTo>
                  <a:lnTo>
                    <a:pt x="468" y="143"/>
                  </a:lnTo>
                  <a:lnTo>
                    <a:pt x="324" y="255"/>
                  </a:lnTo>
                  <a:lnTo>
                    <a:pt x="324" y="143"/>
                  </a:lnTo>
                  <a:lnTo>
                    <a:pt x="181" y="255"/>
                  </a:lnTo>
                  <a:lnTo>
                    <a:pt x="181" y="143"/>
                  </a:lnTo>
                  <a:lnTo>
                    <a:pt x="36" y="258"/>
                  </a:lnTo>
                  <a:lnTo>
                    <a:pt x="0" y="258"/>
                  </a:lnTo>
                  <a:lnTo>
                    <a:pt x="0" y="687"/>
                  </a:lnTo>
                  <a:lnTo>
                    <a:pt x="687" y="687"/>
                  </a:lnTo>
                  <a:lnTo>
                    <a:pt x="687" y="258"/>
                  </a:lnTo>
                  <a:lnTo>
                    <a:pt x="642" y="258"/>
                  </a:lnTo>
                  <a:close/>
                  <a:moveTo>
                    <a:pt x="212" y="611"/>
                  </a:moveTo>
                  <a:lnTo>
                    <a:pt x="110" y="611"/>
                  </a:lnTo>
                  <a:lnTo>
                    <a:pt x="110" y="508"/>
                  </a:lnTo>
                  <a:lnTo>
                    <a:pt x="212" y="508"/>
                  </a:lnTo>
                  <a:lnTo>
                    <a:pt x="212" y="611"/>
                  </a:lnTo>
                  <a:close/>
                  <a:moveTo>
                    <a:pt x="212" y="439"/>
                  </a:moveTo>
                  <a:lnTo>
                    <a:pt x="110" y="439"/>
                  </a:lnTo>
                  <a:lnTo>
                    <a:pt x="110" y="336"/>
                  </a:lnTo>
                  <a:lnTo>
                    <a:pt x="212" y="336"/>
                  </a:lnTo>
                  <a:lnTo>
                    <a:pt x="212" y="439"/>
                  </a:lnTo>
                  <a:close/>
                  <a:moveTo>
                    <a:pt x="396" y="611"/>
                  </a:moveTo>
                  <a:lnTo>
                    <a:pt x="293" y="611"/>
                  </a:lnTo>
                  <a:lnTo>
                    <a:pt x="293" y="508"/>
                  </a:lnTo>
                  <a:lnTo>
                    <a:pt x="396" y="508"/>
                  </a:lnTo>
                  <a:lnTo>
                    <a:pt x="396" y="611"/>
                  </a:lnTo>
                  <a:close/>
                  <a:moveTo>
                    <a:pt x="396" y="439"/>
                  </a:moveTo>
                  <a:lnTo>
                    <a:pt x="293" y="439"/>
                  </a:lnTo>
                  <a:lnTo>
                    <a:pt x="293" y="336"/>
                  </a:lnTo>
                  <a:lnTo>
                    <a:pt x="396" y="336"/>
                  </a:lnTo>
                  <a:lnTo>
                    <a:pt x="396" y="439"/>
                  </a:lnTo>
                  <a:close/>
                  <a:moveTo>
                    <a:pt x="580" y="611"/>
                  </a:moveTo>
                  <a:lnTo>
                    <a:pt x="477" y="611"/>
                  </a:lnTo>
                  <a:lnTo>
                    <a:pt x="477" y="508"/>
                  </a:lnTo>
                  <a:lnTo>
                    <a:pt x="580" y="508"/>
                  </a:lnTo>
                  <a:lnTo>
                    <a:pt x="580" y="611"/>
                  </a:lnTo>
                  <a:close/>
                  <a:moveTo>
                    <a:pt x="580" y="439"/>
                  </a:moveTo>
                  <a:lnTo>
                    <a:pt x="477" y="439"/>
                  </a:lnTo>
                  <a:lnTo>
                    <a:pt x="477" y="336"/>
                  </a:lnTo>
                  <a:lnTo>
                    <a:pt x="580" y="336"/>
                  </a:lnTo>
                  <a:lnTo>
                    <a:pt x="580" y="439"/>
                  </a:lnTo>
                  <a:close/>
                </a:path>
              </a:pathLst>
            </a:custGeom>
            <a:solidFill>
              <a:schemeClr val="bg1"/>
            </a:solidFill>
            <a:ln>
              <a:noFill/>
            </a:ln>
          </p:spPr>
          <p:txBody>
            <a:bodyPr vert="horz" wrap="square" lIns="68580" tIns="34290" rIns="68580" bIns="34290" numCol="1" anchor="t" anchorCtr="0" compatLnSpc="1"/>
            <a:lstStyle/>
            <a:p>
              <a:endParaRPr lang="zh-CN" altLang="en-US"/>
            </a:p>
          </p:txBody>
        </p:sp>
        <p:grpSp>
          <p:nvGrpSpPr>
            <p:cNvPr id="27" name="组合 26"/>
            <p:cNvGrpSpPr>
              <a:grpSpLocks noChangeAspect="1"/>
            </p:cNvGrpSpPr>
            <p:nvPr/>
          </p:nvGrpSpPr>
          <p:grpSpPr>
            <a:xfrm>
              <a:off x="1298735" y="2883029"/>
              <a:ext cx="486257" cy="297000"/>
              <a:chOff x="4233863" y="3798887"/>
              <a:chExt cx="1089025" cy="665163"/>
            </a:xfrm>
            <a:solidFill>
              <a:schemeClr val="bg1"/>
            </a:solidFill>
          </p:grpSpPr>
          <p:sp>
            <p:nvSpPr>
              <p:cNvPr id="43" name="Freeform 9"/>
              <p:cNvSpPr/>
              <p:nvPr/>
            </p:nvSpPr>
            <p:spPr bwMode="auto">
              <a:xfrm>
                <a:off x="4233863" y="3798887"/>
                <a:ext cx="538163" cy="660401"/>
              </a:xfrm>
              <a:custGeom>
                <a:avLst/>
                <a:gdLst>
                  <a:gd name="T0" fmla="*/ 133 w 142"/>
                  <a:gd name="T1" fmla="*/ 132 h 173"/>
                  <a:gd name="T2" fmla="*/ 142 w 142"/>
                  <a:gd name="T3" fmla="*/ 128 h 173"/>
                  <a:gd name="T4" fmla="*/ 102 w 142"/>
                  <a:gd name="T5" fmla="*/ 115 h 173"/>
                  <a:gd name="T6" fmla="*/ 119 w 142"/>
                  <a:gd name="T7" fmla="*/ 82 h 173"/>
                  <a:gd name="T8" fmla="*/ 119 w 142"/>
                  <a:gd name="T9" fmla="*/ 81 h 173"/>
                  <a:gd name="T10" fmla="*/ 123 w 142"/>
                  <a:gd name="T11" fmla="*/ 81 h 173"/>
                  <a:gd name="T12" fmla="*/ 127 w 142"/>
                  <a:gd name="T13" fmla="*/ 64 h 173"/>
                  <a:gd name="T14" fmla="*/ 124 w 142"/>
                  <a:gd name="T15" fmla="*/ 58 h 173"/>
                  <a:gd name="T16" fmla="*/ 124 w 142"/>
                  <a:gd name="T17" fmla="*/ 58 h 173"/>
                  <a:gd name="T18" fmla="*/ 124 w 142"/>
                  <a:gd name="T19" fmla="*/ 56 h 173"/>
                  <a:gd name="T20" fmla="*/ 123 w 142"/>
                  <a:gd name="T21" fmla="*/ 32 h 173"/>
                  <a:gd name="T22" fmla="*/ 117 w 142"/>
                  <a:gd name="T23" fmla="*/ 15 h 173"/>
                  <a:gd name="T24" fmla="*/ 96 w 142"/>
                  <a:gd name="T25" fmla="*/ 5 h 173"/>
                  <a:gd name="T26" fmla="*/ 72 w 142"/>
                  <a:gd name="T27" fmla="*/ 2 h 173"/>
                  <a:gd name="T28" fmla="*/ 62 w 142"/>
                  <a:gd name="T29" fmla="*/ 13 h 173"/>
                  <a:gd name="T30" fmla="*/ 50 w 142"/>
                  <a:gd name="T31" fmla="*/ 33 h 173"/>
                  <a:gd name="T32" fmla="*/ 49 w 142"/>
                  <a:gd name="T33" fmla="*/ 56 h 173"/>
                  <a:gd name="T34" fmla="*/ 49 w 142"/>
                  <a:gd name="T35" fmla="*/ 58 h 173"/>
                  <a:gd name="T36" fmla="*/ 49 w 142"/>
                  <a:gd name="T37" fmla="*/ 58 h 173"/>
                  <a:gd name="T38" fmla="*/ 45 w 142"/>
                  <a:gd name="T39" fmla="*/ 64 h 173"/>
                  <a:gd name="T40" fmla="*/ 50 w 142"/>
                  <a:gd name="T41" fmla="*/ 81 h 173"/>
                  <a:gd name="T42" fmla="*/ 54 w 142"/>
                  <a:gd name="T43" fmla="*/ 81 h 173"/>
                  <a:gd name="T44" fmla="*/ 54 w 142"/>
                  <a:gd name="T45" fmla="*/ 82 h 173"/>
                  <a:gd name="T46" fmla="*/ 71 w 142"/>
                  <a:gd name="T47" fmla="*/ 115 h 173"/>
                  <a:gd name="T48" fmla="*/ 23 w 142"/>
                  <a:gd name="T49" fmla="*/ 133 h 173"/>
                  <a:gd name="T50" fmla="*/ 0 w 142"/>
                  <a:gd name="T51" fmla="*/ 154 h 173"/>
                  <a:gd name="T52" fmla="*/ 0 w 142"/>
                  <a:gd name="T53" fmla="*/ 173 h 173"/>
                  <a:gd name="T54" fmla="*/ 104 w 142"/>
                  <a:gd name="T55" fmla="*/ 173 h 173"/>
                  <a:gd name="T56" fmla="*/ 104 w 142"/>
                  <a:gd name="T57" fmla="*/ 162 h 173"/>
                  <a:gd name="T58" fmla="*/ 133 w 142"/>
                  <a:gd name="T59" fmla="*/ 13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2" h="173">
                    <a:moveTo>
                      <a:pt x="133" y="132"/>
                    </a:moveTo>
                    <a:cubicBezTo>
                      <a:pt x="136" y="131"/>
                      <a:pt x="139" y="129"/>
                      <a:pt x="142" y="128"/>
                    </a:cubicBezTo>
                    <a:cubicBezTo>
                      <a:pt x="132" y="123"/>
                      <a:pt x="120" y="117"/>
                      <a:pt x="102" y="115"/>
                    </a:cubicBezTo>
                    <a:cubicBezTo>
                      <a:pt x="109" y="109"/>
                      <a:pt x="112" y="98"/>
                      <a:pt x="119" y="82"/>
                    </a:cubicBezTo>
                    <a:cubicBezTo>
                      <a:pt x="119" y="82"/>
                      <a:pt x="119" y="82"/>
                      <a:pt x="119" y="81"/>
                    </a:cubicBezTo>
                    <a:cubicBezTo>
                      <a:pt x="120" y="82"/>
                      <a:pt x="122" y="82"/>
                      <a:pt x="123" y="81"/>
                    </a:cubicBezTo>
                    <a:cubicBezTo>
                      <a:pt x="126" y="79"/>
                      <a:pt x="127" y="69"/>
                      <a:pt x="127" y="64"/>
                    </a:cubicBezTo>
                    <a:cubicBezTo>
                      <a:pt x="128" y="57"/>
                      <a:pt x="124" y="58"/>
                      <a:pt x="124" y="58"/>
                    </a:cubicBezTo>
                    <a:cubicBezTo>
                      <a:pt x="124" y="58"/>
                      <a:pt x="124" y="58"/>
                      <a:pt x="124" y="58"/>
                    </a:cubicBezTo>
                    <a:cubicBezTo>
                      <a:pt x="124" y="57"/>
                      <a:pt x="124" y="57"/>
                      <a:pt x="124" y="56"/>
                    </a:cubicBezTo>
                    <a:cubicBezTo>
                      <a:pt x="124" y="50"/>
                      <a:pt x="125" y="39"/>
                      <a:pt x="123" y="32"/>
                    </a:cubicBezTo>
                    <a:cubicBezTo>
                      <a:pt x="121" y="23"/>
                      <a:pt x="121" y="20"/>
                      <a:pt x="117" y="15"/>
                    </a:cubicBezTo>
                    <a:cubicBezTo>
                      <a:pt x="110" y="8"/>
                      <a:pt x="100" y="5"/>
                      <a:pt x="96" y="5"/>
                    </a:cubicBezTo>
                    <a:cubicBezTo>
                      <a:pt x="93" y="5"/>
                      <a:pt x="80" y="0"/>
                      <a:pt x="72" y="2"/>
                    </a:cubicBezTo>
                    <a:cubicBezTo>
                      <a:pt x="64" y="5"/>
                      <a:pt x="69" y="13"/>
                      <a:pt x="62" y="13"/>
                    </a:cubicBezTo>
                    <a:cubicBezTo>
                      <a:pt x="55" y="13"/>
                      <a:pt x="52" y="23"/>
                      <a:pt x="50" y="33"/>
                    </a:cubicBezTo>
                    <a:cubicBezTo>
                      <a:pt x="48" y="39"/>
                      <a:pt x="49" y="49"/>
                      <a:pt x="49" y="56"/>
                    </a:cubicBezTo>
                    <a:cubicBezTo>
                      <a:pt x="49" y="57"/>
                      <a:pt x="49" y="57"/>
                      <a:pt x="49" y="58"/>
                    </a:cubicBezTo>
                    <a:cubicBezTo>
                      <a:pt x="49" y="58"/>
                      <a:pt x="49" y="58"/>
                      <a:pt x="49" y="58"/>
                    </a:cubicBezTo>
                    <a:cubicBezTo>
                      <a:pt x="49" y="58"/>
                      <a:pt x="45" y="57"/>
                      <a:pt x="45" y="64"/>
                    </a:cubicBezTo>
                    <a:cubicBezTo>
                      <a:pt x="45" y="69"/>
                      <a:pt x="47" y="79"/>
                      <a:pt x="50" y="81"/>
                    </a:cubicBezTo>
                    <a:cubicBezTo>
                      <a:pt x="51" y="82"/>
                      <a:pt x="53" y="82"/>
                      <a:pt x="54" y="81"/>
                    </a:cubicBezTo>
                    <a:cubicBezTo>
                      <a:pt x="54" y="82"/>
                      <a:pt x="54" y="82"/>
                      <a:pt x="54" y="82"/>
                    </a:cubicBezTo>
                    <a:cubicBezTo>
                      <a:pt x="61" y="98"/>
                      <a:pt x="64" y="110"/>
                      <a:pt x="71" y="115"/>
                    </a:cubicBezTo>
                    <a:cubicBezTo>
                      <a:pt x="47" y="118"/>
                      <a:pt x="34" y="128"/>
                      <a:pt x="23" y="133"/>
                    </a:cubicBezTo>
                    <a:cubicBezTo>
                      <a:pt x="0" y="143"/>
                      <a:pt x="0" y="154"/>
                      <a:pt x="0" y="154"/>
                    </a:cubicBezTo>
                    <a:cubicBezTo>
                      <a:pt x="0" y="173"/>
                      <a:pt x="0" y="173"/>
                      <a:pt x="0" y="173"/>
                    </a:cubicBezTo>
                    <a:cubicBezTo>
                      <a:pt x="104" y="173"/>
                      <a:pt x="104" y="173"/>
                      <a:pt x="104" y="173"/>
                    </a:cubicBezTo>
                    <a:cubicBezTo>
                      <a:pt x="104" y="162"/>
                      <a:pt x="104" y="162"/>
                      <a:pt x="104" y="162"/>
                    </a:cubicBezTo>
                    <a:cubicBezTo>
                      <a:pt x="104" y="159"/>
                      <a:pt x="106" y="144"/>
                      <a:pt x="133" y="1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10"/>
              <p:cNvSpPr/>
              <p:nvPr/>
            </p:nvSpPr>
            <p:spPr bwMode="auto">
              <a:xfrm>
                <a:off x="4665663" y="3825875"/>
                <a:ext cx="657225" cy="638175"/>
              </a:xfrm>
              <a:custGeom>
                <a:avLst/>
                <a:gdLst>
                  <a:gd name="T0" fmla="*/ 150 w 173"/>
                  <a:gd name="T1" fmla="*/ 134 h 167"/>
                  <a:gd name="T2" fmla="*/ 110 w 173"/>
                  <a:gd name="T3" fmla="*/ 124 h 167"/>
                  <a:gd name="T4" fmla="*/ 104 w 173"/>
                  <a:gd name="T5" fmla="*/ 106 h 167"/>
                  <a:gd name="T6" fmla="*/ 108 w 173"/>
                  <a:gd name="T7" fmla="*/ 109 h 167"/>
                  <a:gd name="T8" fmla="*/ 112 w 173"/>
                  <a:gd name="T9" fmla="*/ 108 h 167"/>
                  <a:gd name="T10" fmla="*/ 125 w 173"/>
                  <a:gd name="T11" fmla="*/ 106 h 167"/>
                  <a:gd name="T12" fmla="*/ 127 w 173"/>
                  <a:gd name="T13" fmla="*/ 107 h 167"/>
                  <a:gd name="T14" fmla="*/ 130 w 173"/>
                  <a:gd name="T15" fmla="*/ 108 h 167"/>
                  <a:gd name="T16" fmla="*/ 129 w 173"/>
                  <a:gd name="T17" fmla="*/ 106 h 167"/>
                  <a:gd name="T18" fmla="*/ 125 w 173"/>
                  <a:gd name="T19" fmla="*/ 96 h 167"/>
                  <a:gd name="T20" fmla="*/ 130 w 173"/>
                  <a:gd name="T21" fmla="*/ 93 h 167"/>
                  <a:gd name="T22" fmla="*/ 131 w 173"/>
                  <a:gd name="T23" fmla="*/ 93 h 167"/>
                  <a:gd name="T24" fmla="*/ 133 w 173"/>
                  <a:gd name="T25" fmla="*/ 93 h 167"/>
                  <a:gd name="T26" fmla="*/ 138 w 173"/>
                  <a:gd name="T27" fmla="*/ 92 h 167"/>
                  <a:gd name="T28" fmla="*/ 120 w 173"/>
                  <a:gd name="T29" fmla="*/ 8 h 167"/>
                  <a:gd name="T30" fmla="*/ 100 w 173"/>
                  <a:gd name="T31" fmla="*/ 0 h 167"/>
                  <a:gd name="T32" fmla="*/ 86 w 173"/>
                  <a:gd name="T33" fmla="*/ 5 h 167"/>
                  <a:gd name="T34" fmla="*/ 73 w 173"/>
                  <a:gd name="T35" fmla="*/ 0 h 167"/>
                  <a:gd name="T36" fmla="*/ 52 w 173"/>
                  <a:gd name="T37" fmla="*/ 8 h 167"/>
                  <a:gd name="T38" fmla="*/ 33 w 173"/>
                  <a:gd name="T39" fmla="*/ 91 h 167"/>
                  <a:gd name="T40" fmla="*/ 34 w 173"/>
                  <a:gd name="T41" fmla="*/ 91 h 167"/>
                  <a:gd name="T42" fmla="*/ 38 w 173"/>
                  <a:gd name="T43" fmla="*/ 93 h 167"/>
                  <a:gd name="T44" fmla="*/ 46 w 173"/>
                  <a:gd name="T45" fmla="*/ 96 h 167"/>
                  <a:gd name="T46" fmla="*/ 43 w 173"/>
                  <a:gd name="T47" fmla="*/ 107 h 167"/>
                  <a:gd name="T48" fmla="*/ 43 w 173"/>
                  <a:gd name="T49" fmla="*/ 108 h 167"/>
                  <a:gd name="T50" fmla="*/ 47 w 173"/>
                  <a:gd name="T51" fmla="*/ 107 h 167"/>
                  <a:gd name="T52" fmla="*/ 48 w 173"/>
                  <a:gd name="T53" fmla="*/ 107 h 167"/>
                  <a:gd name="T54" fmla="*/ 56 w 173"/>
                  <a:gd name="T55" fmla="*/ 108 h 167"/>
                  <a:gd name="T56" fmla="*/ 60 w 173"/>
                  <a:gd name="T57" fmla="*/ 109 h 167"/>
                  <a:gd name="T58" fmla="*/ 69 w 173"/>
                  <a:gd name="T59" fmla="*/ 106 h 167"/>
                  <a:gd name="T60" fmla="*/ 62 w 173"/>
                  <a:gd name="T61" fmla="*/ 124 h 167"/>
                  <a:gd name="T62" fmla="*/ 23 w 173"/>
                  <a:gd name="T63" fmla="*/ 134 h 167"/>
                  <a:gd name="T64" fmla="*/ 0 w 173"/>
                  <a:gd name="T65" fmla="*/ 155 h 167"/>
                  <a:gd name="T66" fmla="*/ 0 w 173"/>
                  <a:gd name="T67" fmla="*/ 167 h 167"/>
                  <a:gd name="T68" fmla="*/ 173 w 173"/>
                  <a:gd name="T69" fmla="*/ 167 h 167"/>
                  <a:gd name="T70" fmla="*/ 173 w 173"/>
                  <a:gd name="T71" fmla="*/ 155 h 167"/>
                  <a:gd name="T72" fmla="*/ 150 w 173"/>
                  <a:gd name="T73" fmla="*/ 13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73" h="167">
                    <a:moveTo>
                      <a:pt x="150" y="134"/>
                    </a:moveTo>
                    <a:cubicBezTo>
                      <a:pt x="140" y="129"/>
                      <a:pt x="129" y="127"/>
                      <a:pt x="110" y="124"/>
                    </a:cubicBezTo>
                    <a:cubicBezTo>
                      <a:pt x="109" y="122"/>
                      <a:pt x="106" y="114"/>
                      <a:pt x="104" y="106"/>
                    </a:cubicBezTo>
                    <a:cubicBezTo>
                      <a:pt x="104" y="106"/>
                      <a:pt x="107" y="109"/>
                      <a:pt x="108" y="109"/>
                    </a:cubicBezTo>
                    <a:cubicBezTo>
                      <a:pt x="109" y="109"/>
                      <a:pt x="110" y="108"/>
                      <a:pt x="112" y="108"/>
                    </a:cubicBezTo>
                    <a:cubicBezTo>
                      <a:pt x="112" y="108"/>
                      <a:pt x="121" y="106"/>
                      <a:pt x="125" y="106"/>
                    </a:cubicBezTo>
                    <a:cubicBezTo>
                      <a:pt x="126" y="106"/>
                      <a:pt x="127" y="107"/>
                      <a:pt x="127" y="107"/>
                    </a:cubicBezTo>
                    <a:cubicBezTo>
                      <a:pt x="127" y="107"/>
                      <a:pt x="128" y="108"/>
                      <a:pt x="130" y="108"/>
                    </a:cubicBezTo>
                    <a:cubicBezTo>
                      <a:pt x="129" y="107"/>
                      <a:pt x="129" y="106"/>
                      <a:pt x="129" y="106"/>
                    </a:cubicBezTo>
                    <a:cubicBezTo>
                      <a:pt x="125" y="96"/>
                      <a:pt x="125" y="96"/>
                      <a:pt x="125" y="96"/>
                    </a:cubicBezTo>
                    <a:cubicBezTo>
                      <a:pt x="125" y="96"/>
                      <a:pt x="128" y="93"/>
                      <a:pt x="130" y="93"/>
                    </a:cubicBezTo>
                    <a:cubicBezTo>
                      <a:pt x="131" y="93"/>
                      <a:pt x="131" y="93"/>
                      <a:pt x="131" y="93"/>
                    </a:cubicBezTo>
                    <a:cubicBezTo>
                      <a:pt x="132" y="93"/>
                      <a:pt x="132" y="93"/>
                      <a:pt x="133" y="93"/>
                    </a:cubicBezTo>
                    <a:cubicBezTo>
                      <a:pt x="135" y="93"/>
                      <a:pt x="138" y="92"/>
                      <a:pt x="138" y="92"/>
                    </a:cubicBezTo>
                    <a:cubicBezTo>
                      <a:pt x="140" y="70"/>
                      <a:pt x="143" y="25"/>
                      <a:pt x="120" y="8"/>
                    </a:cubicBezTo>
                    <a:cubicBezTo>
                      <a:pt x="112" y="2"/>
                      <a:pt x="106" y="0"/>
                      <a:pt x="100" y="0"/>
                    </a:cubicBezTo>
                    <a:cubicBezTo>
                      <a:pt x="94" y="0"/>
                      <a:pt x="90" y="2"/>
                      <a:pt x="86" y="5"/>
                    </a:cubicBezTo>
                    <a:cubicBezTo>
                      <a:pt x="83" y="2"/>
                      <a:pt x="78" y="0"/>
                      <a:pt x="73" y="0"/>
                    </a:cubicBezTo>
                    <a:cubicBezTo>
                      <a:pt x="67" y="0"/>
                      <a:pt x="60" y="2"/>
                      <a:pt x="52" y="8"/>
                    </a:cubicBezTo>
                    <a:cubicBezTo>
                      <a:pt x="30" y="24"/>
                      <a:pt x="31" y="68"/>
                      <a:pt x="33" y="91"/>
                    </a:cubicBezTo>
                    <a:cubicBezTo>
                      <a:pt x="33" y="91"/>
                      <a:pt x="33" y="91"/>
                      <a:pt x="34" y="91"/>
                    </a:cubicBezTo>
                    <a:cubicBezTo>
                      <a:pt x="35" y="91"/>
                      <a:pt x="36" y="91"/>
                      <a:pt x="38" y="93"/>
                    </a:cubicBezTo>
                    <a:cubicBezTo>
                      <a:pt x="41" y="96"/>
                      <a:pt x="46" y="96"/>
                      <a:pt x="46" y="96"/>
                    </a:cubicBezTo>
                    <a:cubicBezTo>
                      <a:pt x="43" y="107"/>
                      <a:pt x="43" y="107"/>
                      <a:pt x="43" y="107"/>
                    </a:cubicBezTo>
                    <a:cubicBezTo>
                      <a:pt x="43" y="108"/>
                      <a:pt x="43" y="108"/>
                      <a:pt x="43" y="108"/>
                    </a:cubicBezTo>
                    <a:cubicBezTo>
                      <a:pt x="44" y="108"/>
                      <a:pt x="46" y="107"/>
                      <a:pt x="47" y="107"/>
                    </a:cubicBezTo>
                    <a:cubicBezTo>
                      <a:pt x="47" y="107"/>
                      <a:pt x="48" y="107"/>
                      <a:pt x="48" y="107"/>
                    </a:cubicBezTo>
                    <a:cubicBezTo>
                      <a:pt x="52" y="107"/>
                      <a:pt x="56" y="108"/>
                      <a:pt x="56" y="108"/>
                    </a:cubicBezTo>
                    <a:cubicBezTo>
                      <a:pt x="58" y="108"/>
                      <a:pt x="59" y="109"/>
                      <a:pt x="60" y="109"/>
                    </a:cubicBezTo>
                    <a:cubicBezTo>
                      <a:pt x="62" y="109"/>
                      <a:pt x="68" y="106"/>
                      <a:pt x="69" y="106"/>
                    </a:cubicBezTo>
                    <a:cubicBezTo>
                      <a:pt x="68" y="111"/>
                      <a:pt x="65" y="120"/>
                      <a:pt x="62" y="124"/>
                    </a:cubicBezTo>
                    <a:cubicBezTo>
                      <a:pt x="44" y="127"/>
                      <a:pt x="32" y="129"/>
                      <a:pt x="23" y="134"/>
                    </a:cubicBezTo>
                    <a:cubicBezTo>
                      <a:pt x="0" y="144"/>
                      <a:pt x="0" y="155"/>
                      <a:pt x="0" y="155"/>
                    </a:cubicBezTo>
                    <a:cubicBezTo>
                      <a:pt x="0" y="167"/>
                      <a:pt x="0" y="167"/>
                      <a:pt x="0" y="167"/>
                    </a:cubicBezTo>
                    <a:cubicBezTo>
                      <a:pt x="173" y="167"/>
                      <a:pt x="173" y="167"/>
                      <a:pt x="173" y="167"/>
                    </a:cubicBezTo>
                    <a:cubicBezTo>
                      <a:pt x="173" y="155"/>
                      <a:pt x="173" y="155"/>
                      <a:pt x="173" y="155"/>
                    </a:cubicBezTo>
                    <a:cubicBezTo>
                      <a:pt x="173" y="155"/>
                      <a:pt x="173" y="144"/>
                      <a:pt x="150" y="1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8" name="组合 27"/>
            <p:cNvGrpSpPr>
              <a:grpSpLocks noChangeAspect="1"/>
            </p:cNvGrpSpPr>
            <p:nvPr/>
          </p:nvGrpSpPr>
          <p:grpSpPr>
            <a:xfrm>
              <a:off x="1358044" y="3590191"/>
              <a:ext cx="367639" cy="297000"/>
              <a:chOff x="6994525" y="3779838"/>
              <a:chExt cx="1090613" cy="881062"/>
            </a:xfrm>
            <a:solidFill>
              <a:schemeClr val="bg1"/>
            </a:solidFill>
          </p:grpSpPr>
          <p:sp>
            <p:nvSpPr>
              <p:cNvPr id="37" name="Freeform 14"/>
              <p:cNvSpPr/>
              <p:nvPr/>
            </p:nvSpPr>
            <p:spPr bwMode="auto">
              <a:xfrm>
                <a:off x="7150100" y="4349750"/>
                <a:ext cx="363538" cy="311150"/>
              </a:xfrm>
              <a:custGeom>
                <a:avLst/>
                <a:gdLst>
                  <a:gd name="T0" fmla="*/ 207 w 229"/>
                  <a:gd name="T1" fmla="*/ 41 h 196"/>
                  <a:gd name="T2" fmla="*/ 195 w 229"/>
                  <a:gd name="T3" fmla="*/ 67 h 196"/>
                  <a:gd name="T4" fmla="*/ 169 w 229"/>
                  <a:gd name="T5" fmla="*/ 60 h 196"/>
                  <a:gd name="T6" fmla="*/ 0 w 229"/>
                  <a:gd name="T7" fmla="*/ 12 h 196"/>
                  <a:gd name="T8" fmla="*/ 0 w 229"/>
                  <a:gd name="T9" fmla="*/ 132 h 196"/>
                  <a:gd name="T10" fmla="*/ 229 w 229"/>
                  <a:gd name="T11" fmla="*/ 196 h 196"/>
                  <a:gd name="T12" fmla="*/ 229 w 229"/>
                  <a:gd name="T13" fmla="*/ 0 h 196"/>
                  <a:gd name="T14" fmla="*/ 207 w 229"/>
                  <a:gd name="T15" fmla="*/ 41 h 1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9" h="196">
                    <a:moveTo>
                      <a:pt x="207" y="41"/>
                    </a:moveTo>
                    <a:lnTo>
                      <a:pt x="195" y="67"/>
                    </a:lnTo>
                    <a:lnTo>
                      <a:pt x="169" y="60"/>
                    </a:lnTo>
                    <a:lnTo>
                      <a:pt x="0" y="12"/>
                    </a:lnTo>
                    <a:lnTo>
                      <a:pt x="0" y="132"/>
                    </a:lnTo>
                    <a:lnTo>
                      <a:pt x="229" y="196"/>
                    </a:lnTo>
                    <a:lnTo>
                      <a:pt x="229" y="0"/>
                    </a:lnTo>
                    <a:lnTo>
                      <a:pt x="207"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15"/>
              <p:cNvSpPr/>
              <p:nvPr/>
            </p:nvSpPr>
            <p:spPr bwMode="auto">
              <a:xfrm>
                <a:off x="7566025" y="4349750"/>
                <a:ext cx="368300" cy="311150"/>
              </a:xfrm>
              <a:custGeom>
                <a:avLst/>
                <a:gdLst>
                  <a:gd name="T0" fmla="*/ 34 w 232"/>
                  <a:gd name="T1" fmla="*/ 67 h 196"/>
                  <a:gd name="T2" fmla="*/ 22 w 232"/>
                  <a:gd name="T3" fmla="*/ 41 h 196"/>
                  <a:gd name="T4" fmla="*/ 0 w 232"/>
                  <a:gd name="T5" fmla="*/ 0 h 196"/>
                  <a:gd name="T6" fmla="*/ 0 w 232"/>
                  <a:gd name="T7" fmla="*/ 196 h 196"/>
                  <a:gd name="T8" fmla="*/ 232 w 232"/>
                  <a:gd name="T9" fmla="*/ 132 h 196"/>
                  <a:gd name="T10" fmla="*/ 232 w 232"/>
                  <a:gd name="T11" fmla="*/ 12 h 196"/>
                  <a:gd name="T12" fmla="*/ 62 w 232"/>
                  <a:gd name="T13" fmla="*/ 60 h 196"/>
                  <a:gd name="T14" fmla="*/ 34 w 232"/>
                  <a:gd name="T15" fmla="*/ 67 h 1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2" h="196">
                    <a:moveTo>
                      <a:pt x="34" y="67"/>
                    </a:moveTo>
                    <a:lnTo>
                      <a:pt x="22" y="41"/>
                    </a:lnTo>
                    <a:lnTo>
                      <a:pt x="0" y="0"/>
                    </a:lnTo>
                    <a:lnTo>
                      <a:pt x="0" y="196"/>
                    </a:lnTo>
                    <a:lnTo>
                      <a:pt x="232" y="132"/>
                    </a:lnTo>
                    <a:lnTo>
                      <a:pt x="232" y="12"/>
                    </a:lnTo>
                    <a:lnTo>
                      <a:pt x="62" y="60"/>
                    </a:lnTo>
                    <a:lnTo>
                      <a:pt x="34" y="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16"/>
              <p:cNvSpPr/>
              <p:nvPr/>
            </p:nvSpPr>
            <p:spPr bwMode="auto">
              <a:xfrm>
                <a:off x="7540625" y="4065588"/>
                <a:ext cx="503238" cy="327025"/>
              </a:xfrm>
              <a:custGeom>
                <a:avLst/>
                <a:gdLst>
                  <a:gd name="T0" fmla="*/ 69 w 317"/>
                  <a:gd name="T1" fmla="*/ 206 h 206"/>
                  <a:gd name="T2" fmla="*/ 317 w 317"/>
                  <a:gd name="T3" fmla="*/ 136 h 206"/>
                  <a:gd name="T4" fmla="*/ 248 w 317"/>
                  <a:gd name="T5" fmla="*/ 0 h 206"/>
                  <a:gd name="T6" fmla="*/ 0 w 317"/>
                  <a:gd name="T7" fmla="*/ 67 h 206"/>
                  <a:gd name="T8" fmla="*/ 69 w 317"/>
                  <a:gd name="T9" fmla="*/ 206 h 206"/>
                </a:gdLst>
                <a:ahLst/>
                <a:cxnLst>
                  <a:cxn ang="0">
                    <a:pos x="T0" y="T1"/>
                  </a:cxn>
                  <a:cxn ang="0">
                    <a:pos x="T2" y="T3"/>
                  </a:cxn>
                  <a:cxn ang="0">
                    <a:pos x="T4" y="T5"/>
                  </a:cxn>
                  <a:cxn ang="0">
                    <a:pos x="T6" y="T7"/>
                  </a:cxn>
                  <a:cxn ang="0">
                    <a:pos x="T8" y="T9"/>
                  </a:cxn>
                </a:cxnLst>
                <a:rect l="0" t="0" r="r" b="b"/>
                <a:pathLst>
                  <a:path w="317" h="206">
                    <a:moveTo>
                      <a:pt x="69" y="206"/>
                    </a:moveTo>
                    <a:lnTo>
                      <a:pt x="317" y="136"/>
                    </a:lnTo>
                    <a:lnTo>
                      <a:pt x="248" y="0"/>
                    </a:lnTo>
                    <a:lnTo>
                      <a:pt x="0" y="67"/>
                    </a:lnTo>
                    <a:lnTo>
                      <a:pt x="69" y="2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17"/>
              <p:cNvSpPr/>
              <p:nvPr/>
            </p:nvSpPr>
            <p:spPr bwMode="auto">
              <a:xfrm>
                <a:off x="7040563" y="4065588"/>
                <a:ext cx="500063" cy="327025"/>
              </a:xfrm>
              <a:custGeom>
                <a:avLst/>
                <a:gdLst>
                  <a:gd name="T0" fmla="*/ 245 w 315"/>
                  <a:gd name="T1" fmla="*/ 206 h 206"/>
                  <a:gd name="T2" fmla="*/ 315 w 315"/>
                  <a:gd name="T3" fmla="*/ 67 h 206"/>
                  <a:gd name="T4" fmla="*/ 66 w 315"/>
                  <a:gd name="T5" fmla="*/ 0 h 206"/>
                  <a:gd name="T6" fmla="*/ 0 w 315"/>
                  <a:gd name="T7" fmla="*/ 136 h 206"/>
                  <a:gd name="T8" fmla="*/ 245 w 315"/>
                  <a:gd name="T9" fmla="*/ 206 h 206"/>
                </a:gdLst>
                <a:ahLst/>
                <a:cxnLst>
                  <a:cxn ang="0">
                    <a:pos x="T0" y="T1"/>
                  </a:cxn>
                  <a:cxn ang="0">
                    <a:pos x="T2" y="T3"/>
                  </a:cxn>
                  <a:cxn ang="0">
                    <a:pos x="T4" y="T5"/>
                  </a:cxn>
                  <a:cxn ang="0">
                    <a:pos x="T6" y="T7"/>
                  </a:cxn>
                  <a:cxn ang="0">
                    <a:pos x="T8" y="T9"/>
                  </a:cxn>
                </a:cxnLst>
                <a:rect l="0" t="0" r="r" b="b"/>
                <a:pathLst>
                  <a:path w="315" h="206">
                    <a:moveTo>
                      <a:pt x="245" y="206"/>
                    </a:moveTo>
                    <a:lnTo>
                      <a:pt x="315" y="67"/>
                    </a:lnTo>
                    <a:lnTo>
                      <a:pt x="66" y="0"/>
                    </a:lnTo>
                    <a:lnTo>
                      <a:pt x="0" y="136"/>
                    </a:lnTo>
                    <a:lnTo>
                      <a:pt x="245" y="2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18"/>
              <p:cNvSpPr/>
              <p:nvPr/>
            </p:nvSpPr>
            <p:spPr bwMode="auto">
              <a:xfrm>
                <a:off x="7540625" y="3779838"/>
                <a:ext cx="544513" cy="285750"/>
              </a:xfrm>
              <a:custGeom>
                <a:avLst/>
                <a:gdLst>
                  <a:gd name="T0" fmla="*/ 271 w 343"/>
                  <a:gd name="T1" fmla="*/ 151 h 180"/>
                  <a:gd name="T2" fmla="*/ 343 w 343"/>
                  <a:gd name="T3" fmla="*/ 70 h 180"/>
                  <a:gd name="T4" fmla="*/ 95 w 343"/>
                  <a:gd name="T5" fmla="*/ 0 h 180"/>
                  <a:gd name="T6" fmla="*/ 0 w 343"/>
                  <a:gd name="T7" fmla="*/ 110 h 180"/>
                  <a:gd name="T8" fmla="*/ 183 w 343"/>
                  <a:gd name="T9" fmla="*/ 161 h 180"/>
                  <a:gd name="T10" fmla="*/ 248 w 343"/>
                  <a:gd name="T11" fmla="*/ 180 h 180"/>
                  <a:gd name="T12" fmla="*/ 271 w 343"/>
                  <a:gd name="T13" fmla="*/ 151 h 180"/>
                </a:gdLst>
                <a:ahLst/>
                <a:cxnLst>
                  <a:cxn ang="0">
                    <a:pos x="T0" y="T1"/>
                  </a:cxn>
                  <a:cxn ang="0">
                    <a:pos x="T2" y="T3"/>
                  </a:cxn>
                  <a:cxn ang="0">
                    <a:pos x="T4" y="T5"/>
                  </a:cxn>
                  <a:cxn ang="0">
                    <a:pos x="T6" y="T7"/>
                  </a:cxn>
                  <a:cxn ang="0">
                    <a:pos x="T8" y="T9"/>
                  </a:cxn>
                  <a:cxn ang="0">
                    <a:pos x="T10" y="T11"/>
                  </a:cxn>
                  <a:cxn ang="0">
                    <a:pos x="T12" y="T13"/>
                  </a:cxn>
                </a:cxnLst>
                <a:rect l="0" t="0" r="r" b="b"/>
                <a:pathLst>
                  <a:path w="343" h="180">
                    <a:moveTo>
                      <a:pt x="271" y="151"/>
                    </a:moveTo>
                    <a:lnTo>
                      <a:pt x="343" y="70"/>
                    </a:lnTo>
                    <a:lnTo>
                      <a:pt x="95" y="0"/>
                    </a:lnTo>
                    <a:lnTo>
                      <a:pt x="0" y="110"/>
                    </a:lnTo>
                    <a:lnTo>
                      <a:pt x="183" y="161"/>
                    </a:lnTo>
                    <a:lnTo>
                      <a:pt x="248" y="180"/>
                    </a:lnTo>
                    <a:lnTo>
                      <a:pt x="271" y="1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19"/>
              <p:cNvSpPr/>
              <p:nvPr/>
            </p:nvSpPr>
            <p:spPr bwMode="auto">
              <a:xfrm>
                <a:off x="6994525" y="3779838"/>
                <a:ext cx="546100" cy="285750"/>
              </a:xfrm>
              <a:custGeom>
                <a:avLst/>
                <a:gdLst>
                  <a:gd name="T0" fmla="*/ 160 w 344"/>
                  <a:gd name="T1" fmla="*/ 161 h 180"/>
                  <a:gd name="T2" fmla="*/ 344 w 344"/>
                  <a:gd name="T3" fmla="*/ 110 h 180"/>
                  <a:gd name="T4" fmla="*/ 248 w 344"/>
                  <a:gd name="T5" fmla="*/ 0 h 180"/>
                  <a:gd name="T6" fmla="*/ 0 w 344"/>
                  <a:gd name="T7" fmla="*/ 70 h 180"/>
                  <a:gd name="T8" fmla="*/ 72 w 344"/>
                  <a:gd name="T9" fmla="*/ 151 h 180"/>
                  <a:gd name="T10" fmla="*/ 95 w 344"/>
                  <a:gd name="T11" fmla="*/ 180 h 180"/>
                  <a:gd name="T12" fmla="*/ 160 w 344"/>
                  <a:gd name="T13" fmla="*/ 161 h 180"/>
                </a:gdLst>
                <a:ahLst/>
                <a:cxnLst>
                  <a:cxn ang="0">
                    <a:pos x="T0" y="T1"/>
                  </a:cxn>
                  <a:cxn ang="0">
                    <a:pos x="T2" y="T3"/>
                  </a:cxn>
                  <a:cxn ang="0">
                    <a:pos x="T4" y="T5"/>
                  </a:cxn>
                  <a:cxn ang="0">
                    <a:pos x="T6" y="T7"/>
                  </a:cxn>
                  <a:cxn ang="0">
                    <a:pos x="T8" y="T9"/>
                  </a:cxn>
                  <a:cxn ang="0">
                    <a:pos x="T10" y="T11"/>
                  </a:cxn>
                  <a:cxn ang="0">
                    <a:pos x="T12" y="T13"/>
                  </a:cxn>
                </a:cxnLst>
                <a:rect l="0" t="0" r="r" b="b"/>
                <a:pathLst>
                  <a:path w="344" h="180">
                    <a:moveTo>
                      <a:pt x="160" y="161"/>
                    </a:moveTo>
                    <a:lnTo>
                      <a:pt x="344" y="110"/>
                    </a:lnTo>
                    <a:lnTo>
                      <a:pt x="248" y="0"/>
                    </a:lnTo>
                    <a:lnTo>
                      <a:pt x="0" y="70"/>
                    </a:lnTo>
                    <a:lnTo>
                      <a:pt x="72" y="151"/>
                    </a:lnTo>
                    <a:lnTo>
                      <a:pt x="95" y="180"/>
                    </a:lnTo>
                    <a:lnTo>
                      <a:pt x="160" y="1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9" name="组合 28"/>
            <p:cNvGrpSpPr>
              <a:grpSpLocks noChangeAspect="1"/>
            </p:cNvGrpSpPr>
            <p:nvPr/>
          </p:nvGrpSpPr>
          <p:grpSpPr>
            <a:xfrm>
              <a:off x="1397674" y="1607987"/>
              <a:ext cx="288379" cy="297000"/>
              <a:chOff x="10140951" y="3663950"/>
              <a:chExt cx="1062037" cy="1093788"/>
            </a:xfrm>
            <a:solidFill>
              <a:schemeClr val="bg1"/>
            </a:solidFill>
          </p:grpSpPr>
          <p:sp>
            <p:nvSpPr>
              <p:cNvPr id="30" name="Freeform 23"/>
              <p:cNvSpPr/>
              <p:nvPr/>
            </p:nvSpPr>
            <p:spPr bwMode="auto">
              <a:xfrm>
                <a:off x="10148888" y="4467225"/>
                <a:ext cx="1054099" cy="290513"/>
              </a:xfrm>
              <a:custGeom>
                <a:avLst/>
                <a:gdLst>
                  <a:gd name="T0" fmla="*/ 278 w 278"/>
                  <a:gd name="T1" fmla="*/ 1 h 77"/>
                  <a:gd name="T2" fmla="*/ 253 w 278"/>
                  <a:gd name="T3" fmla="*/ 23 h 77"/>
                  <a:gd name="T4" fmla="*/ 253 w 278"/>
                  <a:gd name="T5" fmla="*/ 23 h 77"/>
                  <a:gd name="T6" fmla="*/ 253 w 278"/>
                  <a:gd name="T7" fmla="*/ 23 h 77"/>
                  <a:gd name="T8" fmla="*/ 140 w 278"/>
                  <a:gd name="T9" fmla="*/ 52 h 77"/>
                  <a:gd name="T10" fmla="*/ 38 w 278"/>
                  <a:gd name="T11" fmla="*/ 30 h 77"/>
                  <a:gd name="T12" fmla="*/ 0 w 278"/>
                  <a:gd name="T13" fmla="*/ 0 h 77"/>
                  <a:gd name="T14" fmla="*/ 47 w 278"/>
                  <a:gd name="T15" fmla="*/ 56 h 77"/>
                  <a:gd name="T16" fmla="*/ 140 w 278"/>
                  <a:gd name="T17" fmla="*/ 77 h 77"/>
                  <a:gd name="T18" fmla="*/ 243 w 278"/>
                  <a:gd name="T19" fmla="*/ 50 h 77"/>
                  <a:gd name="T20" fmla="*/ 243 w 278"/>
                  <a:gd name="T21" fmla="*/ 50 h 77"/>
                  <a:gd name="T22" fmla="*/ 278 w 278"/>
                  <a:gd name="T23" fmla="*/ 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8" h="77">
                    <a:moveTo>
                      <a:pt x="278" y="1"/>
                    </a:moveTo>
                    <a:cubicBezTo>
                      <a:pt x="271" y="9"/>
                      <a:pt x="263" y="16"/>
                      <a:pt x="253" y="23"/>
                    </a:cubicBezTo>
                    <a:cubicBezTo>
                      <a:pt x="253" y="23"/>
                      <a:pt x="253" y="23"/>
                      <a:pt x="253" y="23"/>
                    </a:cubicBezTo>
                    <a:cubicBezTo>
                      <a:pt x="253" y="23"/>
                      <a:pt x="253" y="23"/>
                      <a:pt x="253" y="23"/>
                    </a:cubicBezTo>
                    <a:cubicBezTo>
                      <a:pt x="223" y="42"/>
                      <a:pt x="183" y="52"/>
                      <a:pt x="140" y="52"/>
                    </a:cubicBezTo>
                    <a:cubicBezTo>
                      <a:pt x="103" y="52"/>
                      <a:pt x="67" y="44"/>
                      <a:pt x="38" y="30"/>
                    </a:cubicBezTo>
                    <a:cubicBezTo>
                      <a:pt x="22" y="22"/>
                      <a:pt x="9" y="11"/>
                      <a:pt x="0" y="0"/>
                    </a:cubicBezTo>
                    <a:cubicBezTo>
                      <a:pt x="2" y="21"/>
                      <a:pt x="18" y="41"/>
                      <a:pt x="47" y="56"/>
                    </a:cubicBezTo>
                    <a:cubicBezTo>
                      <a:pt x="73" y="70"/>
                      <a:pt x="107" y="77"/>
                      <a:pt x="140" y="77"/>
                    </a:cubicBezTo>
                    <a:cubicBezTo>
                      <a:pt x="178" y="77"/>
                      <a:pt x="216" y="67"/>
                      <a:pt x="243" y="50"/>
                    </a:cubicBezTo>
                    <a:cubicBezTo>
                      <a:pt x="243" y="50"/>
                      <a:pt x="243" y="50"/>
                      <a:pt x="243" y="50"/>
                    </a:cubicBezTo>
                    <a:cubicBezTo>
                      <a:pt x="265" y="36"/>
                      <a:pt x="276" y="19"/>
                      <a:pt x="27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24"/>
              <p:cNvSpPr/>
              <p:nvPr/>
            </p:nvSpPr>
            <p:spPr bwMode="auto">
              <a:xfrm>
                <a:off x="10148888" y="4308475"/>
                <a:ext cx="1054099" cy="287338"/>
              </a:xfrm>
              <a:custGeom>
                <a:avLst/>
                <a:gdLst>
                  <a:gd name="T0" fmla="*/ 253 w 278"/>
                  <a:gd name="T1" fmla="*/ 22 h 76"/>
                  <a:gd name="T2" fmla="*/ 253 w 278"/>
                  <a:gd name="T3" fmla="*/ 23 h 76"/>
                  <a:gd name="T4" fmla="*/ 253 w 278"/>
                  <a:gd name="T5" fmla="*/ 23 h 76"/>
                  <a:gd name="T6" fmla="*/ 140 w 278"/>
                  <a:gd name="T7" fmla="*/ 52 h 76"/>
                  <a:gd name="T8" fmla="*/ 38 w 278"/>
                  <a:gd name="T9" fmla="*/ 30 h 76"/>
                  <a:gd name="T10" fmla="*/ 0 w 278"/>
                  <a:gd name="T11" fmla="*/ 0 h 76"/>
                  <a:gd name="T12" fmla="*/ 47 w 278"/>
                  <a:gd name="T13" fmla="*/ 56 h 76"/>
                  <a:gd name="T14" fmla="*/ 140 w 278"/>
                  <a:gd name="T15" fmla="*/ 76 h 76"/>
                  <a:gd name="T16" fmla="*/ 243 w 278"/>
                  <a:gd name="T17" fmla="*/ 49 h 76"/>
                  <a:gd name="T18" fmla="*/ 243 w 278"/>
                  <a:gd name="T19" fmla="*/ 49 h 76"/>
                  <a:gd name="T20" fmla="*/ 278 w 278"/>
                  <a:gd name="T21" fmla="*/ 1 h 76"/>
                  <a:gd name="T22" fmla="*/ 253 w 278"/>
                  <a:gd name="T23" fmla="*/ 2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8" h="76">
                    <a:moveTo>
                      <a:pt x="253" y="22"/>
                    </a:moveTo>
                    <a:cubicBezTo>
                      <a:pt x="253" y="23"/>
                      <a:pt x="253" y="23"/>
                      <a:pt x="253" y="23"/>
                    </a:cubicBezTo>
                    <a:cubicBezTo>
                      <a:pt x="253" y="23"/>
                      <a:pt x="253" y="23"/>
                      <a:pt x="253" y="23"/>
                    </a:cubicBezTo>
                    <a:cubicBezTo>
                      <a:pt x="223" y="42"/>
                      <a:pt x="183" y="52"/>
                      <a:pt x="140" y="52"/>
                    </a:cubicBezTo>
                    <a:cubicBezTo>
                      <a:pt x="103" y="52"/>
                      <a:pt x="67" y="44"/>
                      <a:pt x="38" y="30"/>
                    </a:cubicBezTo>
                    <a:cubicBezTo>
                      <a:pt x="22" y="21"/>
                      <a:pt x="9" y="11"/>
                      <a:pt x="0" y="0"/>
                    </a:cubicBezTo>
                    <a:cubicBezTo>
                      <a:pt x="2" y="20"/>
                      <a:pt x="18" y="41"/>
                      <a:pt x="47" y="56"/>
                    </a:cubicBezTo>
                    <a:cubicBezTo>
                      <a:pt x="73" y="70"/>
                      <a:pt x="107" y="76"/>
                      <a:pt x="140" y="76"/>
                    </a:cubicBezTo>
                    <a:cubicBezTo>
                      <a:pt x="178" y="76"/>
                      <a:pt x="216" y="67"/>
                      <a:pt x="243" y="49"/>
                    </a:cubicBezTo>
                    <a:cubicBezTo>
                      <a:pt x="243" y="49"/>
                      <a:pt x="243" y="49"/>
                      <a:pt x="243" y="49"/>
                    </a:cubicBezTo>
                    <a:cubicBezTo>
                      <a:pt x="265" y="35"/>
                      <a:pt x="276" y="18"/>
                      <a:pt x="278" y="1"/>
                    </a:cubicBezTo>
                    <a:cubicBezTo>
                      <a:pt x="271" y="9"/>
                      <a:pt x="263" y="16"/>
                      <a:pt x="253"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25"/>
              <p:cNvSpPr/>
              <p:nvPr/>
            </p:nvSpPr>
            <p:spPr bwMode="auto">
              <a:xfrm>
                <a:off x="10148888" y="4148138"/>
                <a:ext cx="1054099" cy="288925"/>
              </a:xfrm>
              <a:custGeom>
                <a:avLst/>
                <a:gdLst>
                  <a:gd name="T0" fmla="*/ 253 w 278"/>
                  <a:gd name="T1" fmla="*/ 22 h 76"/>
                  <a:gd name="T2" fmla="*/ 253 w 278"/>
                  <a:gd name="T3" fmla="*/ 22 h 76"/>
                  <a:gd name="T4" fmla="*/ 253 w 278"/>
                  <a:gd name="T5" fmla="*/ 22 h 76"/>
                  <a:gd name="T6" fmla="*/ 140 w 278"/>
                  <a:gd name="T7" fmla="*/ 52 h 76"/>
                  <a:gd name="T8" fmla="*/ 38 w 278"/>
                  <a:gd name="T9" fmla="*/ 29 h 76"/>
                  <a:gd name="T10" fmla="*/ 0 w 278"/>
                  <a:gd name="T11" fmla="*/ 0 h 76"/>
                  <a:gd name="T12" fmla="*/ 47 w 278"/>
                  <a:gd name="T13" fmla="*/ 55 h 76"/>
                  <a:gd name="T14" fmla="*/ 140 w 278"/>
                  <a:gd name="T15" fmla="*/ 76 h 76"/>
                  <a:gd name="T16" fmla="*/ 243 w 278"/>
                  <a:gd name="T17" fmla="*/ 49 h 76"/>
                  <a:gd name="T18" fmla="*/ 243 w 278"/>
                  <a:gd name="T19" fmla="*/ 49 h 76"/>
                  <a:gd name="T20" fmla="*/ 278 w 278"/>
                  <a:gd name="T21" fmla="*/ 1 h 76"/>
                  <a:gd name="T22" fmla="*/ 253 w 278"/>
                  <a:gd name="T23" fmla="*/ 2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8" h="76">
                    <a:moveTo>
                      <a:pt x="253" y="22"/>
                    </a:moveTo>
                    <a:cubicBezTo>
                      <a:pt x="253" y="22"/>
                      <a:pt x="253" y="22"/>
                      <a:pt x="253" y="22"/>
                    </a:cubicBezTo>
                    <a:cubicBezTo>
                      <a:pt x="253" y="22"/>
                      <a:pt x="253" y="22"/>
                      <a:pt x="253" y="22"/>
                    </a:cubicBezTo>
                    <a:cubicBezTo>
                      <a:pt x="223" y="41"/>
                      <a:pt x="183" y="52"/>
                      <a:pt x="140" y="52"/>
                    </a:cubicBezTo>
                    <a:cubicBezTo>
                      <a:pt x="103" y="52"/>
                      <a:pt x="67" y="44"/>
                      <a:pt x="38" y="29"/>
                    </a:cubicBezTo>
                    <a:cubicBezTo>
                      <a:pt x="22" y="21"/>
                      <a:pt x="9" y="11"/>
                      <a:pt x="0" y="0"/>
                    </a:cubicBezTo>
                    <a:cubicBezTo>
                      <a:pt x="2" y="20"/>
                      <a:pt x="18" y="41"/>
                      <a:pt x="47" y="55"/>
                    </a:cubicBezTo>
                    <a:cubicBezTo>
                      <a:pt x="73" y="69"/>
                      <a:pt x="107" y="76"/>
                      <a:pt x="140" y="76"/>
                    </a:cubicBezTo>
                    <a:cubicBezTo>
                      <a:pt x="178" y="76"/>
                      <a:pt x="216" y="67"/>
                      <a:pt x="243" y="49"/>
                    </a:cubicBezTo>
                    <a:cubicBezTo>
                      <a:pt x="243" y="49"/>
                      <a:pt x="243" y="49"/>
                      <a:pt x="243" y="49"/>
                    </a:cubicBezTo>
                    <a:cubicBezTo>
                      <a:pt x="265" y="35"/>
                      <a:pt x="276" y="18"/>
                      <a:pt x="278" y="1"/>
                    </a:cubicBezTo>
                    <a:cubicBezTo>
                      <a:pt x="271" y="9"/>
                      <a:pt x="263" y="16"/>
                      <a:pt x="253"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26"/>
              <p:cNvSpPr>
                <a:spLocks noEditPoints="1"/>
              </p:cNvSpPr>
              <p:nvPr/>
            </p:nvSpPr>
            <p:spPr bwMode="auto">
              <a:xfrm>
                <a:off x="10140951" y="3663950"/>
                <a:ext cx="1062037" cy="647700"/>
              </a:xfrm>
              <a:custGeom>
                <a:avLst/>
                <a:gdLst>
                  <a:gd name="T0" fmla="*/ 2 w 280"/>
                  <a:gd name="T1" fmla="*/ 78 h 171"/>
                  <a:gd name="T2" fmla="*/ 49 w 280"/>
                  <a:gd name="T3" fmla="*/ 141 h 171"/>
                  <a:gd name="T4" fmla="*/ 245 w 280"/>
                  <a:gd name="T5" fmla="*/ 135 h 171"/>
                  <a:gd name="T6" fmla="*/ 245 w 280"/>
                  <a:gd name="T7" fmla="*/ 135 h 171"/>
                  <a:gd name="T8" fmla="*/ 280 w 280"/>
                  <a:gd name="T9" fmla="*/ 84 h 171"/>
                  <a:gd name="T10" fmla="*/ 280 w 280"/>
                  <a:gd name="T11" fmla="*/ 81 h 171"/>
                  <a:gd name="T12" fmla="*/ 280 w 280"/>
                  <a:gd name="T13" fmla="*/ 77 h 171"/>
                  <a:gd name="T14" fmla="*/ 233 w 280"/>
                  <a:gd name="T15" fmla="*/ 21 h 171"/>
                  <a:gd name="T16" fmla="*/ 140 w 280"/>
                  <a:gd name="T17" fmla="*/ 0 h 171"/>
                  <a:gd name="T18" fmla="*/ 133 w 280"/>
                  <a:gd name="T19" fmla="*/ 1 h 171"/>
                  <a:gd name="T20" fmla="*/ 132 w 280"/>
                  <a:gd name="T21" fmla="*/ 1 h 171"/>
                  <a:gd name="T22" fmla="*/ 119 w 280"/>
                  <a:gd name="T23" fmla="*/ 1 h 171"/>
                  <a:gd name="T24" fmla="*/ 119 w 280"/>
                  <a:gd name="T25" fmla="*/ 1 h 171"/>
                  <a:gd name="T26" fmla="*/ 106 w 280"/>
                  <a:gd name="T27" fmla="*/ 3 h 171"/>
                  <a:gd name="T28" fmla="*/ 106 w 280"/>
                  <a:gd name="T29" fmla="*/ 3 h 171"/>
                  <a:gd name="T30" fmla="*/ 93 w 280"/>
                  <a:gd name="T31" fmla="*/ 5 h 171"/>
                  <a:gd name="T32" fmla="*/ 93 w 280"/>
                  <a:gd name="T33" fmla="*/ 5 h 171"/>
                  <a:gd name="T34" fmla="*/ 37 w 280"/>
                  <a:gd name="T35" fmla="*/ 27 h 171"/>
                  <a:gd name="T36" fmla="*/ 37 w 280"/>
                  <a:gd name="T37" fmla="*/ 27 h 171"/>
                  <a:gd name="T38" fmla="*/ 2 w 280"/>
                  <a:gd name="T39" fmla="*/ 78 h 171"/>
                  <a:gd name="T40" fmla="*/ 230 w 280"/>
                  <a:gd name="T41" fmla="*/ 127 h 171"/>
                  <a:gd name="T42" fmla="*/ 230 w 280"/>
                  <a:gd name="T43" fmla="*/ 127 h 171"/>
                  <a:gd name="T44" fmla="*/ 62 w 280"/>
                  <a:gd name="T45" fmla="*/ 133 h 171"/>
                  <a:gd name="T46" fmla="*/ 52 w 280"/>
                  <a:gd name="T47" fmla="*/ 35 h 171"/>
                  <a:gd name="T48" fmla="*/ 220 w 280"/>
                  <a:gd name="T49" fmla="*/ 30 h 171"/>
                  <a:gd name="T50" fmla="*/ 230 w 280"/>
                  <a:gd name="T51" fmla="*/ 127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0" h="171">
                    <a:moveTo>
                      <a:pt x="2" y="78"/>
                    </a:moveTo>
                    <a:cubicBezTo>
                      <a:pt x="0" y="101"/>
                      <a:pt x="16" y="125"/>
                      <a:pt x="49" y="141"/>
                    </a:cubicBezTo>
                    <a:cubicBezTo>
                      <a:pt x="106" y="171"/>
                      <a:pt x="194" y="168"/>
                      <a:pt x="245" y="135"/>
                    </a:cubicBezTo>
                    <a:cubicBezTo>
                      <a:pt x="245" y="135"/>
                      <a:pt x="245" y="135"/>
                      <a:pt x="245" y="135"/>
                    </a:cubicBezTo>
                    <a:cubicBezTo>
                      <a:pt x="268" y="120"/>
                      <a:pt x="279" y="102"/>
                      <a:pt x="280" y="84"/>
                    </a:cubicBezTo>
                    <a:cubicBezTo>
                      <a:pt x="280" y="83"/>
                      <a:pt x="280" y="82"/>
                      <a:pt x="280" y="81"/>
                    </a:cubicBezTo>
                    <a:cubicBezTo>
                      <a:pt x="280" y="80"/>
                      <a:pt x="280" y="78"/>
                      <a:pt x="280" y="77"/>
                    </a:cubicBezTo>
                    <a:cubicBezTo>
                      <a:pt x="278" y="56"/>
                      <a:pt x="262" y="36"/>
                      <a:pt x="233" y="21"/>
                    </a:cubicBezTo>
                    <a:cubicBezTo>
                      <a:pt x="206" y="7"/>
                      <a:pt x="173" y="0"/>
                      <a:pt x="140" y="0"/>
                    </a:cubicBezTo>
                    <a:cubicBezTo>
                      <a:pt x="138" y="0"/>
                      <a:pt x="135" y="0"/>
                      <a:pt x="133" y="1"/>
                    </a:cubicBezTo>
                    <a:cubicBezTo>
                      <a:pt x="132" y="1"/>
                      <a:pt x="132" y="1"/>
                      <a:pt x="132" y="1"/>
                    </a:cubicBezTo>
                    <a:cubicBezTo>
                      <a:pt x="128" y="1"/>
                      <a:pt x="124" y="1"/>
                      <a:pt x="119" y="1"/>
                    </a:cubicBezTo>
                    <a:cubicBezTo>
                      <a:pt x="119" y="1"/>
                      <a:pt x="119" y="1"/>
                      <a:pt x="119" y="1"/>
                    </a:cubicBezTo>
                    <a:cubicBezTo>
                      <a:pt x="115" y="2"/>
                      <a:pt x="110" y="2"/>
                      <a:pt x="106" y="3"/>
                    </a:cubicBezTo>
                    <a:cubicBezTo>
                      <a:pt x="106" y="3"/>
                      <a:pt x="106" y="3"/>
                      <a:pt x="106" y="3"/>
                    </a:cubicBezTo>
                    <a:cubicBezTo>
                      <a:pt x="102" y="4"/>
                      <a:pt x="97" y="4"/>
                      <a:pt x="93" y="5"/>
                    </a:cubicBezTo>
                    <a:cubicBezTo>
                      <a:pt x="93" y="5"/>
                      <a:pt x="93" y="5"/>
                      <a:pt x="93" y="5"/>
                    </a:cubicBezTo>
                    <a:cubicBezTo>
                      <a:pt x="72" y="10"/>
                      <a:pt x="52" y="17"/>
                      <a:pt x="37" y="27"/>
                    </a:cubicBezTo>
                    <a:cubicBezTo>
                      <a:pt x="37" y="27"/>
                      <a:pt x="37" y="27"/>
                      <a:pt x="37" y="27"/>
                    </a:cubicBezTo>
                    <a:cubicBezTo>
                      <a:pt x="14" y="42"/>
                      <a:pt x="3" y="60"/>
                      <a:pt x="2" y="78"/>
                    </a:cubicBezTo>
                    <a:close/>
                    <a:moveTo>
                      <a:pt x="230" y="127"/>
                    </a:moveTo>
                    <a:cubicBezTo>
                      <a:pt x="230" y="127"/>
                      <a:pt x="230" y="127"/>
                      <a:pt x="230" y="127"/>
                    </a:cubicBezTo>
                    <a:cubicBezTo>
                      <a:pt x="187" y="156"/>
                      <a:pt x="111" y="158"/>
                      <a:pt x="62" y="133"/>
                    </a:cubicBezTo>
                    <a:cubicBezTo>
                      <a:pt x="13" y="107"/>
                      <a:pt x="8" y="63"/>
                      <a:pt x="52" y="35"/>
                    </a:cubicBezTo>
                    <a:cubicBezTo>
                      <a:pt x="95" y="6"/>
                      <a:pt x="171" y="4"/>
                      <a:pt x="220" y="30"/>
                    </a:cubicBezTo>
                    <a:cubicBezTo>
                      <a:pt x="269" y="55"/>
                      <a:pt x="274" y="99"/>
                      <a:pt x="230" y="1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27"/>
              <p:cNvSpPr>
                <a:spLocks noEditPoints="1"/>
              </p:cNvSpPr>
              <p:nvPr/>
            </p:nvSpPr>
            <p:spPr bwMode="auto">
              <a:xfrm>
                <a:off x="10206038" y="3698875"/>
                <a:ext cx="939800" cy="544513"/>
              </a:xfrm>
              <a:custGeom>
                <a:avLst/>
                <a:gdLst>
                  <a:gd name="T0" fmla="*/ 40 w 248"/>
                  <a:gd name="T1" fmla="*/ 29 h 144"/>
                  <a:gd name="T2" fmla="*/ 50 w 248"/>
                  <a:gd name="T3" fmla="*/ 120 h 144"/>
                  <a:gd name="T4" fmla="*/ 208 w 248"/>
                  <a:gd name="T5" fmla="*/ 115 h 144"/>
                  <a:gd name="T6" fmla="*/ 198 w 248"/>
                  <a:gd name="T7" fmla="*/ 24 h 144"/>
                  <a:gd name="T8" fmla="*/ 40 w 248"/>
                  <a:gd name="T9" fmla="*/ 29 h 144"/>
                  <a:gd name="T10" fmla="*/ 81 w 248"/>
                  <a:gd name="T11" fmla="*/ 107 h 144"/>
                  <a:gd name="T12" fmla="*/ 74 w 248"/>
                  <a:gd name="T13" fmla="*/ 111 h 144"/>
                  <a:gd name="T14" fmla="*/ 68 w 248"/>
                  <a:gd name="T15" fmla="*/ 111 h 144"/>
                  <a:gd name="T16" fmla="*/ 67 w 248"/>
                  <a:gd name="T17" fmla="*/ 110 h 144"/>
                  <a:gd name="T18" fmla="*/ 65 w 248"/>
                  <a:gd name="T19" fmla="*/ 109 h 144"/>
                  <a:gd name="T20" fmla="*/ 64 w 248"/>
                  <a:gd name="T21" fmla="*/ 106 h 144"/>
                  <a:gd name="T22" fmla="*/ 71 w 248"/>
                  <a:gd name="T23" fmla="*/ 101 h 144"/>
                  <a:gd name="T24" fmla="*/ 51 w 248"/>
                  <a:gd name="T25" fmla="*/ 82 h 144"/>
                  <a:gd name="T26" fmla="*/ 52 w 248"/>
                  <a:gd name="T27" fmla="*/ 81 h 144"/>
                  <a:gd name="T28" fmla="*/ 69 w 248"/>
                  <a:gd name="T29" fmla="*/ 76 h 144"/>
                  <a:gd name="T30" fmla="*/ 71 w 248"/>
                  <a:gd name="T31" fmla="*/ 76 h 144"/>
                  <a:gd name="T32" fmla="*/ 86 w 248"/>
                  <a:gd name="T33" fmla="*/ 91 h 144"/>
                  <a:gd name="T34" fmla="*/ 114 w 248"/>
                  <a:gd name="T35" fmla="*/ 73 h 144"/>
                  <a:gd name="T36" fmla="*/ 113 w 248"/>
                  <a:gd name="T37" fmla="*/ 41 h 144"/>
                  <a:gd name="T38" fmla="*/ 168 w 248"/>
                  <a:gd name="T39" fmla="*/ 38 h 144"/>
                  <a:gd name="T40" fmla="*/ 175 w 248"/>
                  <a:gd name="T41" fmla="*/ 33 h 144"/>
                  <a:gd name="T42" fmla="*/ 182 w 248"/>
                  <a:gd name="T43" fmla="*/ 33 h 144"/>
                  <a:gd name="T44" fmla="*/ 185 w 248"/>
                  <a:gd name="T45" fmla="*/ 35 h 144"/>
                  <a:gd name="T46" fmla="*/ 185 w 248"/>
                  <a:gd name="T47" fmla="*/ 38 h 144"/>
                  <a:gd name="T48" fmla="*/ 178 w 248"/>
                  <a:gd name="T49" fmla="*/ 43 h 144"/>
                  <a:gd name="T50" fmla="*/ 195 w 248"/>
                  <a:gd name="T51" fmla="*/ 61 h 144"/>
                  <a:gd name="T52" fmla="*/ 193 w 248"/>
                  <a:gd name="T53" fmla="*/ 62 h 144"/>
                  <a:gd name="T54" fmla="*/ 179 w 248"/>
                  <a:gd name="T55" fmla="*/ 66 h 144"/>
                  <a:gd name="T56" fmla="*/ 176 w 248"/>
                  <a:gd name="T57" fmla="*/ 66 h 144"/>
                  <a:gd name="T58" fmla="*/ 163 w 248"/>
                  <a:gd name="T59" fmla="*/ 53 h 144"/>
                  <a:gd name="T60" fmla="*/ 137 w 248"/>
                  <a:gd name="T61" fmla="*/ 70 h 144"/>
                  <a:gd name="T62" fmla="*/ 137 w 248"/>
                  <a:gd name="T63" fmla="*/ 103 h 144"/>
                  <a:gd name="T64" fmla="*/ 81 w 248"/>
                  <a:gd name="T65" fmla="*/ 10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8" h="144">
                    <a:moveTo>
                      <a:pt x="40" y="29"/>
                    </a:moveTo>
                    <a:cubicBezTo>
                      <a:pt x="0" y="56"/>
                      <a:pt x="4" y="96"/>
                      <a:pt x="50" y="120"/>
                    </a:cubicBezTo>
                    <a:cubicBezTo>
                      <a:pt x="96" y="144"/>
                      <a:pt x="167" y="142"/>
                      <a:pt x="208" y="115"/>
                    </a:cubicBezTo>
                    <a:cubicBezTo>
                      <a:pt x="248" y="89"/>
                      <a:pt x="244" y="48"/>
                      <a:pt x="198" y="24"/>
                    </a:cubicBezTo>
                    <a:cubicBezTo>
                      <a:pt x="152" y="0"/>
                      <a:pt x="81" y="2"/>
                      <a:pt x="40" y="29"/>
                    </a:cubicBezTo>
                    <a:close/>
                    <a:moveTo>
                      <a:pt x="81" y="107"/>
                    </a:moveTo>
                    <a:cubicBezTo>
                      <a:pt x="74" y="111"/>
                      <a:pt x="74" y="111"/>
                      <a:pt x="74" y="111"/>
                    </a:cubicBezTo>
                    <a:cubicBezTo>
                      <a:pt x="72" y="112"/>
                      <a:pt x="71" y="112"/>
                      <a:pt x="68" y="111"/>
                    </a:cubicBezTo>
                    <a:cubicBezTo>
                      <a:pt x="67" y="110"/>
                      <a:pt x="67" y="110"/>
                      <a:pt x="67" y="110"/>
                    </a:cubicBezTo>
                    <a:cubicBezTo>
                      <a:pt x="65" y="109"/>
                      <a:pt x="65" y="109"/>
                      <a:pt x="65" y="109"/>
                    </a:cubicBezTo>
                    <a:cubicBezTo>
                      <a:pt x="62" y="108"/>
                      <a:pt x="62" y="107"/>
                      <a:pt x="64" y="106"/>
                    </a:cubicBezTo>
                    <a:cubicBezTo>
                      <a:pt x="71" y="101"/>
                      <a:pt x="71" y="101"/>
                      <a:pt x="71" y="101"/>
                    </a:cubicBezTo>
                    <a:cubicBezTo>
                      <a:pt x="65" y="99"/>
                      <a:pt x="46" y="85"/>
                      <a:pt x="51" y="82"/>
                    </a:cubicBezTo>
                    <a:cubicBezTo>
                      <a:pt x="51" y="82"/>
                      <a:pt x="51" y="82"/>
                      <a:pt x="52" y="81"/>
                    </a:cubicBezTo>
                    <a:cubicBezTo>
                      <a:pt x="69" y="76"/>
                      <a:pt x="69" y="76"/>
                      <a:pt x="69" y="76"/>
                    </a:cubicBezTo>
                    <a:cubicBezTo>
                      <a:pt x="69" y="76"/>
                      <a:pt x="71" y="76"/>
                      <a:pt x="71" y="76"/>
                    </a:cubicBezTo>
                    <a:cubicBezTo>
                      <a:pt x="72" y="77"/>
                      <a:pt x="77" y="86"/>
                      <a:pt x="86" y="91"/>
                    </a:cubicBezTo>
                    <a:cubicBezTo>
                      <a:pt x="114" y="73"/>
                      <a:pt x="114" y="73"/>
                      <a:pt x="114" y="73"/>
                    </a:cubicBezTo>
                    <a:cubicBezTo>
                      <a:pt x="108" y="66"/>
                      <a:pt x="95" y="53"/>
                      <a:pt x="113" y="41"/>
                    </a:cubicBezTo>
                    <a:cubicBezTo>
                      <a:pt x="134" y="27"/>
                      <a:pt x="161" y="34"/>
                      <a:pt x="168" y="38"/>
                    </a:cubicBezTo>
                    <a:cubicBezTo>
                      <a:pt x="175" y="33"/>
                      <a:pt x="175" y="33"/>
                      <a:pt x="175" y="33"/>
                    </a:cubicBezTo>
                    <a:cubicBezTo>
                      <a:pt x="178" y="32"/>
                      <a:pt x="179" y="32"/>
                      <a:pt x="182" y="33"/>
                    </a:cubicBezTo>
                    <a:cubicBezTo>
                      <a:pt x="185" y="35"/>
                      <a:pt x="185" y="35"/>
                      <a:pt x="185" y="35"/>
                    </a:cubicBezTo>
                    <a:cubicBezTo>
                      <a:pt x="188" y="36"/>
                      <a:pt x="188" y="37"/>
                      <a:pt x="185" y="38"/>
                    </a:cubicBezTo>
                    <a:cubicBezTo>
                      <a:pt x="178" y="43"/>
                      <a:pt x="178" y="43"/>
                      <a:pt x="178" y="43"/>
                    </a:cubicBezTo>
                    <a:cubicBezTo>
                      <a:pt x="183" y="45"/>
                      <a:pt x="200" y="58"/>
                      <a:pt x="195" y="61"/>
                    </a:cubicBezTo>
                    <a:cubicBezTo>
                      <a:pt x="195" y="62"/>
                      <a:pt x="194" y="62"/>
                      <a:pt x="193" y="62"/>
                    </a:cubicBezTo>
                    <a:cubicBezTo>
                      <a:pt x="179" y="66"/>
                      <a:pt x="179" y="66"/>
                      <a:pt x="179" y="66"/>
                    </a:cubicBezTo>
                    <a:cubicBezTo>
                      <a:pt x="178" y="66"/>
                      <a:pt x="177" y="66"/>
                      <a:pt x="176" y="66"/>
                    </a:cubicBezTo>
                    <a:cubicBezTo>
                      <a:pt x="175" y="65"/>
                      <a:pt x="170" y="56"/>
                      <a:pt x="163" y="53"/>
                    </a:cubicBezTo>
                    <a:cubicBezTo>
                      <a:pt x="137" y="70"/>
                      <a:pt x="137" y="70"/>
                      <a:pt x="137" y="70"/>
                    </a:cubicBezTo>
                    <a:cubicBezTo>
                      <a:pt x="143" y="78"/>
                      <a:pt x="155" y="91"/>
                      <a:pt x="137" y="103"/>
                    </a:cubicBezTo>
                    <a:cubicBezTo>
                      <a:pt x="117" y="116"/>
                      <a:pt x="93" y="111"/>
                      <a:pt x="81"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28"/>
              <p:cNvSpPr/>
              <p:nvPr/>
            </p:nvSpPr>
            <p:spPr bwMode="auto">
              <a:xfrm>
                <a:off x="10564813" y="4000500"/>
                <a:ext cx="117475" cy="73025"/>
              </a:xfrm>
              <a:custGeom>
                <a:avLst/>
                <a:gdLst>
                  <a:gd name="T0" fmla="*/ 22 w 31"/>
                  <a:gd name="T1" fmla="*/ 14 h 19"/>
                  <a:gd name="T2" fmla="*/ 24 w 31"/>
                  <a:gd name="T3" fmla="*/ 0 h 19"/>
                  <a:gd name="T4" fmla="*/ 0 w 31"/>
                  <a:gd name="T5" fmla="*/ 16 h 19"/>
                  <a:gd name="T6" fmla="*/ 22 w 31"/>
                  <a:gd name="T7" fmla="*/ 14 h 19"/>
                </a:gdLst>
                <a:ahLst/>
                <a:cxnLst>
                  <a:cxn ang="0">
                    <a:pos x="T0" y="T1"/>
                  </a:cxn>
                  <a:cxn ang="0">
                    <a:pos x="T2" y="T3"/>
                  </a:cxn>
                  <a:cxn ang="0">
                    <a:pos x="T4" y="T5"/>
                  </a:cxn>
                  <a:cxn ang="0">
                    <a:pos x="T6" y="T7"/>
                  </a:cxn>
                </a:cxnLst>
                <a:rect l="0" t="0" r="r" b="b"/>
                <a:pathLst>
                  <a:path w="31" h="19">
                    <a:moveTo>
                      <a:pt x="22" y="14"/>
                    </a:moveTo>
                    <a:cubicBezTo>
                      <a:pt x="31" y="9"/>
                      <a:pt x="26" y="3"/>
                      <a:pt x="24" y="0"/>
                    </a:cubicBezTo>
                    <a:cubicBezTo>
                      <a:pt x="0" y="16"/>
                      <a:pt x="0" y="16"/>
                      <a:pt x="0" y="16"/>
                    </a:cubicBezTo>
                    <a:cubicBezTo>
                      <a:pt x="6" y="18"/>
                      <a:pt x="15" y="19"/>
                      <a:pt x="22"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29"/>
              <p:cNvSpPr/>
              <p:nvPr/>
            </p:nvSpPr>
            <p:spPr bwMode="auto">
              <a:xfrm>
                <a:off x="10679113" y="3863975"/>
                <a:ext cx="114300" cy="73025"/>
              </a:xfrm>
              <a:custGeom>
                <a:avLst/>
                <a:gdLst>
                  <a:gd name="T0" fmla="*/ 7 w 30"/>
                  <a:gd name="T1" fmla="*/ 19 h 19"/>
                  <a:gd name="T2" fmla="*/ 30 w 30"/>
                  <a:gd name="T3" fmla="*/ 4 h 19"/>
                  <a:gd name="T4" fmla="*/ 8 w 30"/>
                  <a:gd name="T5" fmla="*/ 6 h 19"/>
                  <a:gd name="T6" fmla="*/ 7 w 30"/>
                  <a:gd name="T7" fmla="*/ 19 h 19"/>
                </a:gdLst>
                <a:ahLst/>
                <a:cxnLst>
                  <a:cxn ang="0">
                    <a:pos x="T0" y="T1"/>
                  </a:cxn>
                  <a:cxn ang="0">
                    <a:pos x="T2" y="T3"/>
                  </a:cxn>
                  <a:cxn ang="0">
                    <a:pos x="T4" y="T5"/>
                  </a:cxn>
                  <a:cxn ang="0">
                    <a:pos x="T6" y="T7"/>
                  </a:cxn>
                </a:cxnLst>
                <a:rect l="0" t="0" r="r" b="b"/>
                <a:pathLst>
                  <a:path w="30" h="19">
                    <a:moveTo>
                      <a:pt x="7" y="19"/>
                    </a:moveTo>
                    <a:cubicBezTo>
                      <a:pt x="30" y="4"/>
                      <a:pt x="30" y="4"/>
                      <a:pt x="30" y="4"/>
                    </a:cubicBezTo>
                    <a:cubicBezTo>
                      <a:pt x="26" y="3"/>
                      <a:pt x="16" y="0"/>
                      <a:pt x="8" y="6"/>
                    </a:cubicBezTo>
                    <a:cubicBezTo>
                      <a:pt x="0" y="11"/>
                      <a:pt x="4" y="16"/>
                      <a:pt x="7"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45" name="TextBox 44"/>
          <p:cNvSpPr txBox="1"/>
          <p:nvPr/>
        </p:nvSpPr>
        <p:spPr>
          <a:xfrm>
            <a:off x="1367136" y="140522"/>
            <a:ext cx="1330814" cy="461665"/>
          </a:xfrm>
          <a:prstGeom prst="rect">
            <a:avLst/>
          </a:prstGeom>
          <a:noFill/>
        </p:spPr>
        <p:txBody>
          <a:bodyPr wrap="none" rtlCol="0">
            <a:spAutoFit/>
          </a:bodyPr>
          <a:lstStyle/>
          <a:p>
            <a:r>
              <a:rPr sz="2200">
                <a:solidFill>
                  <a:srgbClr val="0070C0"/>
                </a:solidFill>
                <a:latin typeface="Impact"/>
              </a:rPr>
              <a:t>急救</a:t>
            </a:r>
            <a:endParaRPr lang="zh-CN" altLang="en-US" sz="2400" dirty="0">
              <a:solidFill>
                <a:srgbClr val="0070C0"/>
              </a:solidFill>
              <a:latin typeface="Impact" panose="020B0806030902050204" pitchFamily="34" charset="0"/>
            </a:endParaRPr>
          </a:p>
        </p:txBody>
      </p:sp>
      <p:cxnSp>
        <p:nvCxnSpPr>
          <p:cNvPr id="46" name="直接连接符 45"/>
          <p:cNvCxnSpPr/>
          <p:nvPr/>
        </p:nvCxnSpPr>
        <p:spPr>
          <a:xfrm>
            <a:off x="1439144" y="536353"/>
            <a:ext cx="122413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1373355" y="531772"/>
            <a:ext cx="1338828" cy="276999"/>
          </a:xfrm>
          <a:prstGeom prst="rect">
            <a:avLst/>
          </a:prstGeom>
          <a:noFill/>
        </p:spPr>
        <p:txBody>
          <a:bodyPr wrap="none" rtlCol="0">
            <a:spAutoFit/>
          </a:bodyPr>
          <a:lstStyle/>
          <a:p>
            <a:r>
              <a:rPr lang="zh-CN" altLang="en-US" sz="1000" dirty="0">
                <a:solidFill>
                  <a:srgbClr val="005A9E"/>
                </a:solidFill>
                <a:latin typeface="微软雅黑" panose="020B0503020204020204" pitchFamily="34" charset="-122"/>
                <a:ea typeface="微软雅黑" panose="020B0503020204020204" pitchFamily="34" charset="-122"/>
              </a:rPr>
              <a:t>医疗</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出诊</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急救</a:t>
            </a:r>
          </a:p>
        </p:txBody>
      </p:sp>
      <p:pic>
        <p:nvPicPr>
          <p:cNvPr id="48" name="图片 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6156" y="172753"/>
            <a:ext cx="727199" cy="72719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2" presetClass="entr" presetSubtype="4"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2" presetClass="entr" presetSubtype="4"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2" presetClass="entr" presetSubtype="4"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ppt_x"/>
                                          </p:val>
                                        </p:tav>
                                        <p:tav tm="100000">
                                          <p:val>
                                            <p:strVal val="#ppt_x"/>
                                          </p:val>
                                        </p:tav>
                                      </p:tavLst>
                                    </p:anim>
                                    <p:anim calcmode="lin" valueType="num">
                                      <p:cBhvr additive="base">
                                        <p:cTn id="29"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115745-2F8B-4195-AD23-8A2542AF7C2C}" type="slidenum">
              <a:rPr lang="zh-CN" altLang="en-US" smtClean="0"/>
              <a:t>7</a:t>
            </a:fld>
            <a:endParaRPr lang="zh-CN" altLang="en-US"/>
          </a:p>
        </p:txBody>
      </p:sp>
      <p:sp>
        <p:nvSpPr>
          <p:cNvPr id="3" name="TextBox 2"/>
          <p:cNvSpPr txBox="1"/>
          <p:nvPr/>
        </p:nvSpPr>
        <p:spPr>
          <a:xfrm>
            <a:off x="1367136" y="140522"/>
            <a:ext cx="1330814" cy="461665"/>
          </a:xfrm>
          <a:prstGeom prst="rect">
            <a:avLst/>
          </a:prstGeom>
          <a:noFill/>
        </p:spPr>
        <p:txBody>
          <a:bodyPr wrap="none" rtlCol="0">
            <a:spAutoFit/>
          </a:bodyPr>
          <a:lstStyle/>
          <a:p>
            <a:r>
              <a:rPr sz="2200">
                <a:solidFill>
                  <a:srgbClr val="0070C0"/>
                </a:solidFill>
                <a:latin typeface="Impact"/>
              </a:rPr>
              <a:t>急救</a:t>
            </a:r>
            <a:endParaRPr lang="zh-CN" altLang="en-US" sz="2400" dirty="0">
              <a:solidFill>
                <a:srgbClr val="0070C0"/>
              </a:solidFill>
              <a:latin typeface="Impact" panose="020B0806030902050204" pitchFamily="34" charset="0"/>
            </a:endParaRPr>
          </a:p>
        </p:txBody>
      </p:sp>
      <p:cxnSp>
        <p:nvCxnSpPr>
          <p:cNvPr id="4" name="直接连接符 3"/>
          <p:cNvCxnSpPr/>
          <p:nvPr/>
        </p:nvCxnSpPr>
        <p:spPr>
          <a:xfrm>
            <a:off x="1439144" y="536353"/>
            <a:ext cx="122413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1373355" y="531772"/>
            <a:ext cx="1338828" cy="276999"/>
          </a:xfrm>
          <a:prstGeom prst="rect">
            <a:avLst/>
          </a:prstGeom>
          <a:noFill/>
        </p:spPr>
        <p:txBody>
          <a:bodyPr wrap="none" rtlCol="0">
            <a:spAutoFit/>
          </a:bodyPr>
          <a:lstStyle/>
          <a:p>
            <a:r>
              <a:rPr lang="zh-CN" altLang="en-US" sz="1000" dirty="0">
                <a:solidFill>
                  <a:srgbClr val="005A9E"/>
                </a:solidFill>
                <a:latin typeface="微软雅黑" panose="020B0503020204020204" pitchFamily="34" charset="-122"/>
                <a:ea typeface="微软雅黑" panose="020B0503020204020204" pitchFamily="34" charset="-122"/>
              </a:rPr>
              <a:t>医疗</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出诊</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急救</a:t>
            </a:r>
          </a:p>
        </p:txBody>
      </p:sp>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6156" y="172753"/>
            <a:ext cx="727199" cy="727199"/>
          </a:xfrm>
          <a:prstGeom prst="rect">
            <a:avLst/>
          </a:prstGeom>
        </p:spPr>
      </p:pic>
      <p:sp>
        <p:nvSpPr>
          <p:cNvPr id="7" name="任意多边形 6"/>
          <p:cNvSpPr/>
          <p:nvPr/>
        </p:nvSpPr>
        <p:spPr>
          <a:xfrm rot="16200000">
            <a:off x="4593264" y="1283716"/>
            <a:ext cx="1328057" cy="696686"/>
          </a:xfrm>
          <a:custGeom>
            <a:avLst/>
            <a:gdLst>
              <a:gd name="connsiteX0" fmla="*/ 1770743 w 1770743"/>
              <a:gd name="connsiteY0" fmla="*/ 0 h 928914"/>
              <a:gd name="connsiteX1" fmla="*/ 1770743 w 1770743"/>
              <a:gd name="connsiteY1" fmla="*/ 928914 h 928914"/>
              <a:gd name="connsiteX2" fmla="*/ 0 w 1770743"/>
              <a:gd name="connsiteY2" fmla="*/ 928914 h 928914"/>
              <a:gd name="connsiteX3" fmla="*/ 464457 w 1770743"/>
              <a:gd name="connsiteY3" fmla="*/ 464457 h 928914"/>
              <a:gd name="connsiteX4" fmla="*/ 0 w 1770743"/>
              <a:gd name="connsiteY4" fmla="*/ 0 h 928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0743" h="928914">
                <a:moveTo>
                  <a:pt x="1770743" y="0"/>
                </a:moveTo>
                <a:lnTo>
                  <a:pt x="1770743" y="928914"/>
                </a:lnTo>
                <a:lnTo>
                  <a:pt x="0" y="928914"/>
                </a:lnTo>
                <a:lnTo>
                  <a:pt x="464457" y="464457"/>
                </a:lnTo>
                <a:lnTo>
                  <a:pt x="0" y="0"/>
                </a:lnTo>
                <a:close/>
              </a:path>
            </a:pathLst>
          </a:custGeom>
          <a:solidFill>
            <a:srgbClr val="074AA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solidFill>
            </a:endParaRPr>
          </a:p>
        </p:txBody>
      </p:sp>
      <p:cxnSp>
        <p:nvCxnSpPr>
          <p:cNvPr id="8" name="直接连接符 7"/>
          <p:cNvCxnSpPr/>
          <p:nvPr/>
        </p:nvCxnSpPr>
        <p:spPr>
          <a:xfrm>
            <a:off x="654435" y="2255118"/>
            <a:ext cx="3699000" cy="0"/>
          </a:xfrm>
          <a:prstGeom prst="line">
            <a:avLst/>
          </a:prstGeom>
          <a:ln>
            <a:solidFill>
              <a:srgbClr val="015198"/>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586290" y="1022344"/>
            <a:ext cx="3722714" cy="1107996"/>
          </a:xfrm>
          <a:prstGeom prst="rect">
            <a:avLst/>
          </a:prstGeom>
        </p:spPr>
        <p:txBody>
          <a:bodyPr wrap="square" lIns="68580" tIns="34290" rIns="68580" bIns="34290">
            <a:spAutoFit/>
          </a:bodyPr>
          <a:lstStyle/>
          <a:p>
            <a:pPr>
              <a:lnSpc>
                <a:spcPct val="150000"/>
              </a:lnSpc>
            </a:pPr>
            <a:r>
              <a:rPr lang="zh-CN" altLang="en-US" sz="3100" b="1" dirty="0">
                <a:solidFill>
                  <a:srgbClr val="074AA1"/>
                </a:solidFill>
                <a:latin typeface="微软雅黑" panose="020B0503020204020204" pitchFamily="34" charset="-122"/>
                <a:ea typeface="微软雅黑" panose="020B0503020204020204" pitchFamily="34" charset="-122"/>
              </a:rPr>
              <a:t>输入重点文字</a:t>
            </a:r>
            <a:endParaRPr lang="en-US" altLang="zh-CN" sz="3300" b="1" dirty="0">
              <a:solidFill>
                <a:srgbClr val="074AA1"/>
              </a:solidFill>
              <a:latin typeface="微软雅黑" panose="020B0503020204020204" pitchFamily="34" charset="-122"/>
              <a:ea typeface="微软雅黑" panose="020B0503020204020204" pitchFamily="34" charset="-122"/>
            </a:endParaRPr>
          </a:p>
          <a:p>
            <a:r>
              <a:rPr lang="zh-CN" altLang="en-US" dirty="0">
                <a:solidFill>
                  <a:srgbClr val="1B2831"/>
                </a:solidFill>
              </a:rPr>
              <a:t>请在此粘贴或者输入你的文字内容</a:t>
            </a:r>
            <a:endParaRPr lang="en-US" altLang="zh-CN" dirty="0">
              <a:solidFill>
                <a:srgbClr val="1B2831"/>
              </a:solidFill>
            </a:endParaRPr>
          </a:p>
        </p:txBody>
      </p:sp>
      <p:sp>
        <p:nvSpPr>
          <p:cNvPr id="10" name="Freeform 131"/>
          <p:cNvSpPr>
            <a:spLocks noChangeAspect="1" noEditPoints="1"/>
          </p:cNvSpPr>
          <p:nvPr/>
        </p:nvSpPr>
        <p:spPr bwMode="auto">
          <a:xfrm>
            <a:off x="5053234" y="1227059"/>
            <a:ext cx="408116" cy="405000"/>
          </a:xfrm>
          <a:custGeom>
            <a:avLst/>
            <a:gdLst>
              <a:gd name="T0" fmla="*/ 53 w 131"/>
              <a:gd name="T1" fmla="*/ 58 h 130"/>
              <a:gd name="T2" fmla="*/ 72 w 131"/>
              <a:gd name="T3" fmla="*/ 77 h 130"/>
              <a:gd name="T4" fmla="*/ 45 w 131"/>
              <a:gd name="T5" fmla="*/ 85 h 130"/>
              <a:gd name="T6" fmla="*/ 53 w 131"/>
              <a:gd name="T7" fmla="*/ 58 h 130"/>
              <a:gd name="T8" fmla="*/ 100 w 131"/>
              <a:gd name="T9" fmla="*/ 11 h 130"/>
              <a:gd name="T10" fmla="*/ 120 w 131"/>
              <a:gd name="T11" fmla="*/ 30 h 130"/>
              <a:gd name="T12" fmla="*/ 76 w 131"/>
              <a:gd name="T13" fmla="*/ 75 h 130"/>
              <a:gd name="T14" fmla="*/ 55 w 131"/>
              <a:gd name="T15" fmla="*/ 55 h 130"/>
              <a:gd name="T16" fmla="*/ 100 w 131"/>
              <a:gd name="T17" fmla="*/ 11 h 130"/>
              <a:gd name="T18" fmla="*/ 21 w 131"/>
              <a:gd name="T19" fmla="*/ 3 h 130"/>
              <a:gd name="T20" fmla="*/ 89 w 131"/>
              <a:gd name="T21" fmla="*/ 3 h 130"/>
              <a:gd name="T22" fmla="*/ 76 w 131"/>
              <a:gd name="T23" fmla="*/ 16 h 130"/>
              <a:gd name="T24" fmla="*/ 27 w 131"/>
              <a:gd name="T25" fmla="*/ 16 h 130"/>
              <a:gd name="T26" fmla="*/ 21 w 131"/>
              <a:gd name="T27" fmla="*/ 17 h 130"/>
              <a:gd name="T28" fmla="*/ 17 w 131"/>
              <a:gd name="T29" fmla="*/ 20 h 130"/>
              <a:gd name="T30" fmla="*/ 15 w 131"/>
              <a:gd name="T31" fmla="*/ 24 h 130"/>
              <a:gd name="T32" fmla="*/ 14 w 131"/>
              <a:gd name="T33" fmla="*/ 29 h 130"/>
              <a:gd name="T34" fmla="*/ 14 w 131"/>
              <a:gd name="T35" fmla="*/ 105 h 130"/>
              <a:gd name="T36" fmla="*/ 15 w 131"/>
              <a:gd name="T37" fmla="*/ 109 h 130"/>
              <a:gd name="T38" fmla="*/ 16 w 131"/>
              <a:gd name="T39" fmla="*/ 113 h 130"/>
              <a:gd name="T40" fmla="*/ 19 w 131"/>
              <a:gd name="T41" fmla="*/ 115 h 130"/>
              <a:gd name="T42" fmla="*/ 23 w 131"/>
              <a:gd name="T43" fmla="*/ 117 h 130"/>
              <a:gd name="T44" fmla="*/ 27 w 131"/>
              <a:gd name="T45" fmla="*/ 117 h 130"/>
              <a:gd name="T46" fmla="*/ 103 w 131"/>
              <a:gd name="T47" fmla="*/ 117 h 130"/>
              <a:gd name="T48" fmla="*/ 106 w 131"/>
              <a:gd name="T49" fmla="*/ 117 h 130"/>
              <a:gd name="T50" fmla="*/ 110 w 131"/>
              <a:gd name="T51" fmla="*/ 115 h 130"/>
              <a:gd name="T52" fmla="*/ 113 w 131"/>
              <a:gd name="T53" fmla="*/ 113 h 130"/>
              <a:gd name="T54" fmla="*/ 114 w 131"/>
              <a:gd name="T55" fmla="*/ 109 h 130"/>
              <a:gd name="T56" fmla="*/ 116 w 131"/>
              <a:gd name="T57" fmla="*/ 105 h 130"/>
              <a:gd name="T58" fmla="*/ 116 w 131"/>
              <a:gd name="T59" fmla="*/ 55 h 130"/>
              <a:gd name="T60" fmla="*/ 129 w 131"/>
              <a:gd name="T61" fmla="*/ 42 h 130"/>
              <a:gd name="T62" fmla="*/ 129 w 131"/>
              <a:gd name="T63" fmla="*/ 109 h 130"/>
              <a:gd name="T64" fmla="*/ 125 w 131"/>
              <a:gd name="T65" fmla="*/ 119 h 130"/>
              <a:gd name="T66" fmla="*/ 117 w 131"/>
              <a:gd name="T67" fmla="*/ 127 h 130"/>
              <a:gd name="T68" fmla="*/ 106 w 131"/>
              <a:gd name="T69" fmla="*/ 130 h 130"/>
              <a:gd name="T70" fmla="*/ 21 w 131"/>
              <a:gd name="T71" fmla="*/ 130 h 130"/>
              <a:gd name="T72" fmla="*/ 11 w 131"/>
              <a:gd name="T73" fmla="*/ 127 h 130"/>
              <a:gd name="T74" fmla="*/ 3 w 131"/>
              <a:gd name="T75" fmla="*/ 119 h 130"/>
              <a:gd name="T76" fmla="*/ 0 w 131"/>
              <a:gd name="T77" fmla="*/ 109 h 130"/>
              <a:gd name="T78" fmla="*/ 0 w 131"/>
              <a:gd name="T79" fmla="*/ 25 h 130"/>
              <a:gd name="T80" fmla="*/ 3 w 131"/>
              <a:gd name="T81" fmla="*/ 15 h 130"/>
              <a:gd name="T82" fmla="*/ 11 w 131"/>
              <a:gd name="T83" fmla="*/ 7 h 130"/>
              <a:gd name="T84" fmla="*/ 21 w 131"/>
              <a:gd name="T85" fmla="*/ 3 h 130"/>
              <a:gd name="T86" fmla="*/ 114 w 131"/>
              <a:gd name="T87" fmla="*/ 0 h 130"/>
              <a:gd name="T88" fmla="*/ 117 w 131"/>
              <a:gd name="T89" fmla="*/ 2 h 130"/>
              <a:gd name="T90" fmla="*/ 130 w 131"/>
              <a:gd name="T91" fmla="*/ 15 h 130"/>
              <a:gd name="T92" fmla="*/ 131 w 131"/>
              <a:gd name="T93" fmla="*/ 16 h 130"/>
              <a:gd name="T94" fmla="*/ 131 w 131"/>
              <a:gd name="T95" fmla="*/ 20 h 130"/>
              <a:gd name="T96" fmla="*/ 129 w 131"/>
              <a:gd name="T97" fmla="*/ 22 h 130"/>
              <a:gd name="T98" fmla="*/ 124 w 131"/>
              <a:gd name="T99" fmla="*/ 28 h 130"/>
              <a:gd name="T100" fmla="*/ 103 w 131"/>
              <a:gd name="T101" fmla="*/ 8 h 130"/>
              <a:gd name="T102" fmla="*/ 109 w 131"/>
              <a:gd name="T103" fmla="*/ 2 h 130"/>
              <a:gd name="T104" fmla="*/ 112 w 131"/>
              <a:gd name="T105" fmla="*/ 0 h 130"/>
              <a:gd name="T106" fmla="*/ 114 w 131"/>
              <a:gd name="T10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130">
                <a:moveTo>
                  <a:pt x="53" y="58"/>
                </a:moveTo>
                <a:lnTo>
                  <a:pt x="72" y="77"/>
                </a:lnTo>
                <a:lnTo>
                  <a:pt x="45" y="85"/>
                </a:lnTo>
                <a:lnTo>
                  <a:pt x="53" y="58"/>
                </a:lnTo>
                <a:close/>
                <a:moveTo>
                  <a:pt x="100" y="11"/>
                </a:moveTo>
                <a:lnTo>
                  <a:pt x="120" y="30"/>
                </a:lnTo>
                <a:lnTo>
                  <a:pt x="76" y="75"/>
                </a:lnTo>
                <a:lnTo>
                  <a:pt x="55" y="55"/>
                </a:lnTo>
                <a:lnTo>
                  <a:pt x="100" y="11"/>
                </a:lnTo>
                <a:close/>
                <a:moveTo>
                  <a:pt x="21" y="3"/>
                </a:moveTo>
                <a:lnTo>
                  <a:pt x="89" y="3"/>
                </a:lnTo>
                <a:lnTo>
                  <a:pt x="76" y="16"/>
                </a:lnTo>
                <a:lnTo>
                  <a:pt x="27" y="16"/>
                </a:lnTo>
                <a:lnTo>
                  <a:pt x="21" y="17"/>
                </a:lnTo>
                <a:lnTo>
                  <a:pt x="17" y="20"/>
                </a:lnTo>
                <a:lnTo>
                  <a:pt x="15" y="24"/>
                </a:lnTo>
                <a:lnTo>
                  <a:pt x="14" y="29"/>
                </a:lnTo>
                <a:lnTo>
                  <a:pt x="14" y="105"/>
                </a:lnTo>
                <a:lnTo>
                  <a:pt x="15" y="109"/>
                </a:lnTo>
                <a:lnTo>
                  <a:pt x="16" y="113"/>
                </a:lnTo>
                <a:lnTo>
                  <a:pt x="19" y="115"/>
                </a:lnTo>
                <a:lnTo>
                  <a:pt x="23" y="117"/>
                </a:lnTo>
                <a:lnTo>
                  <a:pt x="27" y="117"/>
                </a:lnTo>
                <a:lnTo>
                  <a:pt x="103" y="117"/>
                </a:lnTo>
                <a:lnTo>
                  <a:pt x="106" y="117"/>
                </a:lnTo>
                <a:lnTo>
                  <a:pt x="110" y="115"/>
                </a:lnTo>
                <a:lnTo>
                  <a:pt x="113" y="113"/>
                </a:lnTo>
                <a:lnTo>
                  <a:pt x="114" y="109"/>
                </a:lnTo>
                <a:lnTo>
                  <a:pt x="116" y="105"/>
                </a:lnTo>
                <a:lnTo>
                  <a:pt x="116" y="55"/>
                </a:lnTo>
                <a:lnTo>
                  <a:pt x="129" y="42"/>
                </a:lnTo>
                <a:lnTo>
                  <a:pt x="129" y="109"/>
                </a:lnTo>
                <a:lnTo>
                  <a:pt x="125" y="119"/>
                </a:lnTo>
                <a:lnTo>
                  <a:pt x="117" y="127"/>
                </a:lnTo>
                <a:lnTo>
                  <a:pt x="106" y="130"/>
                </a:lnTo>
                <a:lnTo>
                  <a:pt x="21" y="130"/>
                </a:lnTo>
                <a:lnTo>
                  <a:pt x="11" y="127"/>
                </a:lnTo>
                <a:lnTo>
                  <a:pt x="3" y="119"/>
                </a:lnTo>
                <a:lnTo>
                  <a:pt x="0" y="109"/>
                </a:lnTo>
                <a:lnTo>
                  <a:pt x="0" y="25"/>
                </a:lnTo>
                <a:lnTo>
                  <a:pt x="3" y="15"/>
                </a:lnTo>
                <a:lnTo>
                  <a:pt x="11" y="7"/>
                </a:lnTo>
                <a:lnTo>
                  <a:pt x="21" y="3"/>
                </a:lnTo>
                <a:close/>
                <a:moveTo>
                  <a:pt x="114" y="0"/>
                </a:moveTo>
                <a:lnTo>
                  <a:pt x="117" y="2"/>
                </a:lnTo>
                <a:lnTo>
                  <a:pt x="130" y="15"/>
                </a:lnTo>
                <a:lnTo>
                  <a:pt x="131" y="16"/>
                </a:lnTo>
                <a:lnTo>
                  <a:pt x="131" y="20"/>
                </a:lnTo>
                <a:lnTo>
                  <a:pt x="129" y="22"/>
                </a:lnTo>
                <a:lnTo>
                  <a:pt x="124" y="28"/>
                </a:lnTo>
                <a:lnTo>
                  <a:pt x="103" y="8"/>
                </a:lnTo>
                <a:lnTo>
                  <a:pt x="109" y="2"/>
                </a:lnTo>
                <a:lnTo>
                  <a:pt x="112" y="0"/>
                </a:lnTo>
                <a:lnTo>
                  <a:pt x="114" y="0"/>
                </a:lnTo>
                <a:close/>
              </a:path>
            </a:pathLst>
          </a:custGeom>
          <a:solidFill>
            <a:schemeClr val="bg1"/>
          </a:solidFill>
          <a:ln w="0">
            <a:noFill/>
            <a:prstDash val="solid"/>
            <a:round/>
          </a:ln>
        </p:spPr>
        <p:txBody>
          <a:bodyPr vert="horz" wrap="square" lIns="68580" tIns="34290" rIns="68580" bIns="34290" numCol="1" anchor="t" anchorCtr="0" compatLnSpc="1"/>
          <a:lstStyle/>
          <a:p>
            <a:endParaRPr lang="zh-CN" altLang="en-US"/>
          </a:p>
        </p:txBody>
      </p:sp>
      <p:sp>
        <p:nvSpPr>
          <p:cNvPr id="11" name="文本框 8"/>
          <p:cNvSpPr txBox="1"/>
          <p:nvPr/>
        </p:nvSpPr>
        <p:spPr>
          <a:xfrm>
            <a:off x="5708788" y="1362754"/>
            <a:ext cx="2953616" cy="53860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850" b="1" dirty="0">
                <a:solidFill>
                  <a:srgbClr val="1B2831"/>
                </a:solidFill>
              </a:rPr>
              <a:t>输入重点文字</a:t>
            </a:r>
            <a:endParaRPr lang="en-US" altLang="zh-CN" sz="1050" b="1" dirty="0">
              <a:solidFill>
                <a:srgbClr val="1B2831"/>
              </a:solidFill>
            </a:endParaRPr>
          </a:p>
          <a:p>
            <a:r>
              <a:rPr lang="zh-CN" altLang="en-US" sz="800" dirty="0">
                <a:solidFill>
                  <a:srgbClr val="1B2831"/>
                </a:solidFill>
              </a:rPr>
              <a:t>请在此粘贴或者输入你的文字内容请在此粘贴或者输入你的文字内容</a:t>
            </a:r>
            <a:endParaRPr lang="en-US" altLang="zh-CN" sz="1000" dirty="0">
              <a:solidFill>
                <a:srgbClr val="1B2831"/>
              </a:solidFill>
            </a:endParaRPr>
          </a:p>
        </p:txBody>
      </p:sp>
      <p:grpSp>
        <p:nvGrpSpPr>
          <p:cNvPr id="12" name="组合 11"/>
          <p:cNvGrpSpPr/>
          <p:nvPr/>
        </p:nvGrpSpPr>
        <p:grpSpPr>
          <a:xfrm>
            <a:off x="764739" y="2490266"/>
            <a:ext cx="1768468" cy="1881462"/>
            <a:chOff x="755576" y="1986432"/>
            <a:chExt cx="1768468" cy="1881462"/>
          </a:xfrm>
        </p:grpSpPr>
        <p:grpSp>
          <p:nvGrpSpPr>
            <p:cNvPr id="13" name="组合 12"/>
            <p:cNvGrpSpPr/>
            <p:nvPr/>
          </p:nvGrpSpPr>
          <p:grpSpPr>
            <a:xfrm>
              <a:off x="1106674" y="1986432"/>
              <a:ext cx="950644" cy="950644"/>
              <a:chOff x="1691680" y="1529979"/>
              <a:chExt cx="639827" cy="639827"/>
            </a:xfrm>
          </p:grpSpPr>
          <p:sp>
            <p:nvSpPr>
              <p:cNvPr id="16" name="椭圆 15"/>
              <p:cNvSpPr/>
              <p:nvPr/>
            </p:nvSpPr>
            <p:spPr>
              <a:xfrm>
                <a:off x="1691680" y="1529979"/>
                <a:ext cx="639827" cy="639827"/>
              </a:xfrm>
              <a:prstGeom prst="ellipse">
                <a:avLst/>
              </a:prstGeom>
              <a:solidFill>
                <a:srgbClr val="074AA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lumMod val="50000"/>
                    </a:schemeClr>
                  </a:solidFill>
                  <a:latin typeface="微软雅黑" panose="020B0503020204020204" pitchFamily="34" charset="-122"/>
                  <a:ea typeface="微软雅黑" panose="020B0503020204020204" pitchFamily="34" charset="-122"/>
                </a:endParaRPr>
              </a:p>
            </p:txBody>
          </p:sp>
          <p:sp>
            <p:nvSpPr>
              <p:cNvPr id="17" name="KSO_Shape"/>
              <p:cNvSpPr/>
              <p:nvPr/>
            </p:nvSpPr>
            <p:spPr bwMode="auto">
              <a:xfrm>
                <a:off x="1691680" y="1635646"/>
                <a:ext cx="615178" cy="380385"/>
              </a:xfrm>
              <a:custGeom>
                <a:avLst/>
                <a:gdLst>
                  <a:gd name="T0" fmla="*/ 1251565 w 2063518"/>
                  <a:gd name="T1" fmla="*/ 768927 h 1276454"/>
                  <a:gd name="T2" fmla="*/ 1760718 w 2063518"/>
                  <a:gd name="T3" fmla="*/ 768927 h 1276454"/>
                  <a:gd name="T4" fmla="*/ 1473477 w 2063518"/>
                  <a:gd name="T5" fmla="*/ 369836 h 1276454"/>
                  <a:gd name="T6" fmla="*/ 1553005 w 2063518"/>
                  <a:gd name="T7" fmla="*/ 450339 h 1276454"/>
                  <a:gd name="T8" fmla="*/ 1737754 w 2063518"/>
                  <a:gd name="T9" fmla="*/ 442217 h 1276454"/>
                  <a:gd name="T10" fmla="*/ 1746908 w 2063518"/>
                  <a:gd name="T11" fmla="*/ 554986 h 1276454"/>
                  <a:gd name="T12" fmla="*/ 1893656 w 2063518"/>
                  <a:gd name="T13" fmla="*/ 667471 h 1276454"/>
                  <a:gd name="T14" fmla="*/ 1828154 w 2063518"/>
                  <a:gd name="T15" fmla="*/ 759738 h 1276454"/>
                  <a:gd name="T16" fmla="*/ 1868236 w 2063518"/>
                  <a:gd name="T17" fmla="*/ 940196 h 1276454"/>
                  <a:gd name="T18" fmla="*/ 1758727 w 2063518"/>
                  <a:gd name="T19" fmla="*/ 968790 h 1276454"/>
                  <a:gd name="T20" fmla="*/ 1673390 w 2063518"/>
                  <a:gd name="T21" fmla="*/ 1132784 h 1276454"/>
                  <a:gd name="T22" fmla="*/ 1571112 w 2063518"/>
                  <a:gd name="T23" fmla="*/ 1084324 h 1276454"/>
                  <a:gd name="T24" fmla="*/ 1400284 w 2063518"/>
                  <a:gd name="T25" fmla="*/ 1155119 h 1276454"/>
                  <a:gd name="T26" fmla="*/ 1353098 w 2063518"/>
                  <a:gd name="T27" fmla="*/ 1052281 h 1276454"/>
                  <a:gd name="T28" fmla="*/ 1176712 w 2063518"/>
                  <a:gd name="T29" fmla="*/ 996751 h 1276454"/>
                  <a:gd name="T30" fmla="*/ 1206694 w 2063518"/>
                  <a:gd name="T31" fmla="*/ 887653 h 1276454"/>
                  <a:gd name="T32" fmla="*/ 1107283 w 2063518"/>
                  <a:gd name="T33" fmla="*/ 731781 h 1276454"/>
                  <a:gd name="T34" fmla="*/ 1200405 w 2063518"/>
                  <a:gd name="T35" fmla="*/ 667472 h 1276454"/>
                  <a:gd name="T36" fmla="*/ 1224485 w 2063518"/>
                  <a:gd name="T37" fmla="*/ 484194 h 1276454"/>
                  <a:gd name="T38" fmla="*/ 1337175 w 2063518"/>
                  <a:gd name="T39" fmla="*/ 494764 h 1276454"/>
                  <a:gd name="T40" fmla="*/ 1473477 w 2063518"/>
                  <a:gd name="T41" fmla="*/ 369836 h 1276454"/>
                  <a:gd name="T42" fmla="*/ 216423 w 2063518"/>
                  <a:gd name="T43" fmla="*/ 598637 h 1276454"/>
                  <a:gd name="T44" fmla="*/ 980152 w 2063518"/>
                  <a:gd name="T45" fmla="*/ 598637 h 1276454"/>
                  <a:gd name="T46" fmla="*/ 549291 w 2063518"/>
                  <a:gd name="T47" fmla="*/ 0 h 1276454"/>
                  <a:gd name="T48" fmla="*/ 668582 w 2063518"/>
                  <a:gd name="T49" fmla="*/ 120755 h 1276454"/>
                  <a:gd name="T50" fmla="*/ 945705 w 2063518"/>
                  <a:gd name="T51" fmla="*/ 108572 h 1276454"/>
                  <a:gd name="T52" fmla="*/ 959437 w 2063518"/>
                  <a:gd name="T53" fmla="*/ 277725 h 1276454"/>
                  <a:gd name="T54" fmla="*/ 1179559 w 2063518"/>
                  <a:gd name="T55" fmla="*/ 446452 h 1276454"/>
                  <a:gd name="T56" fmla="*/ 1081306 w 2063518"/>
                  <a:gd name="T57" fmla="*/ 584853 h 1276454"/>
                  <a:gd name="T58" fmla="*/ 1141430 w 2063518"/>
                  <a:gd name="T59" fmla="*/ 855541 h 1276454"/>
                  <a:gd name="T60" fmla="*/ 977165 w 2063518"/>
                  <a:gd name="T61" fmla="*/ 898432 h 1276454"/>
                  <a:gd name="T62" fmla="*/ 849159 w 2063518"/>
                  <a:gd name="T63" fmla="*/ 1144422 h 1276454"/>
                  <a:gd name="T64" fmla="*/ 695743 w 2063518"/>
                  <a:gd name="T65" fmla="*/ 1071734 h 1276454"/>
                  <a:gd name="T66" fmla="*/ 439501 w 2063518"/>
                  <a:gd name="T67" fmla="*/ 1177925 h 1276454"/>
                  <a:gd name="T68" fmla="*/ 368721 w 2063518"/>
                  <a:gd name="T69" fmla="*/ 1023668 h 1276454"/>
                  <a:gd name="T70" fmla="*/ 104143 w 2063518"/>
                  <a:gd name="T71" fmla="*/ 940373 h 1276454"/>
                  <a:gd name="T72" fmla="*/ 149116 w 2063518"/>
                  <a:gd name="T73" fmla="*/ 776727 h 1276454"/>
                  <a:gd name="T74" fmla="*/ 0 w 2063518"/>
                  <a:gd name="T75" fmla="*/ 542919 h 1276454"/>
                  <a:gd name="T76" fmla="*/ 139683 w 2063518"/>
                  <a:gd name="T77" fmla="*/ 446455 h 1276454"/>
                  <a:gd name="T78" fmla="*/ 175802 w 2063518"/>
                  <a:gd name="T79" fmla="*/ 171538 h 1276454"/>
                  <a:gd name="T80" fmla="*/ 344837 w 2063518"/>
                  <a:gd name="T81" fmla="*/ 187392 h 1276454"/>
                  <a:gd name="T82" fmla="*/ 549291 w 2063518"/>
                  <a:gd name="T83" fmla="*/ 0 h 12764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063518" h="1276454">
                    <a:moveTo>
                      <a:pt x="1631470" y="557485"/>
                    </a:moveTo>
                    <a:cubicBezTo>
                      <a:pt x="1479172" y="557485"/>
                      <a:pt x="1355710" y="680947"/>
                      <a:pt x="1355710" y="833245"/>
                    </a:cubicBezTo>
                    <a:cubicBezTo>
                      <a:pt x="1355710" y="985543"/>
                      <a:pt x="1479172" y="1109005"/>
                      <a:pt x="1631470" y="1109005"/>
                    </a:cubicBezTo>
                    <a:cubicBezTo>
                      <a:pt x="1783768" y="1109005"/>
                      <a:pt x="1907230" y="985543"/>
                      <a:pt x="1907230" y="833245"/>
                    </a:cubicBezTo>
                    <a:cubicBezTo>
                      <a:pt x="1907230" y="680947"/>
                      <a:pt x="1783768" y="557485"/>
                      <a:pt x="1631470" y="557485"/>
                    </a:cubicBezTo>
                    <a:close/>
                    <a:moveTo>
                      <a:pt x="1596087" y="400771"/>
                    </a:moveTo>
                    <a:lnTo>
                      <a:pt x="1666853" y="400771"/>
                    </a:lnTo>
                    <a:lnTo>
                      <a:pt x="1682233" y="488008"/>
                    </a:lnTo>
                    <a:cubicBezTo>
                      <a:pt x="1729134" y="494904"/>
                      <a:pt x="1774137" y="511284"/>
                      <a:pt x="1814498" y="536149"/>
                    </a:cubicBezTo>
                    <a:lnTo>
                      <a:pt x="1882355" y="479207"/>
                    </a:lnTo>
                    <a:lnTo>
                      <a:pt x="1936564" y="524695"/>
                    </a:lnTo>
                    <a:lnTo>
                      <a:pt x="1892271" y="601408"/>
                    </a:lnTo>
                    <a:cubicBezTo>
                      <a:pt x="1923766" y="636838"/>
                      <a:pt x="1947711" y="678313"/>
                      <a:pt x="1962647" y="723304"/>
                    </a:cubicBezTo>
                    <a:lnTo>
                      <a:pt x="2051230" y="723302"/>
                    </a:lnTo>
                    <a:lnTo>
                      <a:pt x="2063518" y="792992"/>
                    </a:lnTo>
                    <a:lnTo>
                      <a:pt x="1980277" y="823287"/>
                    </a:lnTo>
                    <a:cubicBezTo>
                      <a:pt x="1981630" y="870672"/>
                      <a:pt x="1973314" y="917837"/>
                      <a:pt x="1955836" y="961902"/>
                    </a:cubicBezTo>
                    <a:lnTo>
                      <a:pt x="2023695" y="1018840"/>
                    </a:lnTo>
                    <a:lnTo>
                      <a:pt x="1988313" y="1080125"/>
                    </a:lnTo>
                    <a:lnTo>
                      <a:pt x="1905073" y="1049826"/>
                    </a:lnTo>
                    <a:cubicBezTo>
                      <a:pt x="1875651" y="1086995"/>
                      <a:pt x="1838963" y="1117779"/>
                      <a:pt x="1797250" y="1140300"/>
                    </a:cubicBezTo>
                    <a:lnTo>
                      <a:pt x="1812635" y="1227537"/>
                    </a:lnTo>
                    <a:lnTo>
                      <a:pt x="1746136" y="1251740"/>
                    </a:lnTo>
                    <a:lnTo>
                      <a:pt x="1701847" y="1175024"/>
                    </a:lnTo>
                    <a:cubicBezTo>
                      <a:pt x="1655416" y="1184585"/>
                      <a:pt x="1607524" y="1184585"/>
                      <a:pt x="1561093" y="1175024"/>
                    </a:cubicBezTo>
                    <a:lnTo>
                      <a:pt x="1516804" y="1251740"/>
                    </a:lnTo>
                    <a:lnTo>
                      <a:pt x="1450306" y="1227537"/>
                    </a:lnTo>
                    <a:lnTo>
                      <a:pt x="1465691" y="1140300"/>
                    </a:lnTo>
                    <a:cubicBezTo>
                      <a:pt x="1423978" y="1117779"/>
                      <a:pt x="1387290" y="1086995"/>
                      <a:pt x="1357868" y="1049826"/>
                    </a:cubicBezTo>
                    <a:lnTo>
                      <a:pt x="1274628" y="1080125"/>
                    </a:lnTo>
                    <a:lnTo>
                      <a:pt x="1239245" y="1018840"/>
                    </a:lnTo>
                    <a:lnTo>
                      <a:pt x="1307105" y="961902"/>
                    </a:lnTo>
                    <a:cubicBezTo>
                      <a:pt x="1289627" y="917837"/>
                      <a:pt x="1281310" y="870672"/>
                      <a:pt x="1282663" y="823287"/>
                    </a:cubicBezTo>
                    <a:lnTo>
                      <a:pt x="1199422" y="792992"/>
                    </a:lnTo>
                    <a:lnTo>
                      <a:pt x="1211710" y="723302"/>
                    </a:lnTo>
                    <a:lnTo>
                      <a:pt x="1300293" y="723304"/>
                    </a:lnTo>
                    <a:cubicBezTo>
                      <a:pt x="1315229" y="678313"/>
                      <a:pt x="1339174" y="636838"/>
                      <a:pt x="1370670" y="601408"/>
                    </a:cubicBezTo>
                    <a:lnTo>
                      <a:pt x="1326376" y="524695"/>
                    </a:lnTo>
                    <a:lnTo>
                      <a:pt x="1380586" y="479207"/>
                    </a:lnTo>
                    <a:lnTo>
                      <a:pt x="1448443" y="536149"/>
                    </a:lnTo>
                    <a:cubicBezTo>
                      <a:pt x="1488803" y="511284"/>
                      <a:pt x="1533807" y="494905"/>
                      <a:pt x="1580707" y="488008"/>
                    </a:cubicBezTo>
                    <a:lnTo>
                      <a:pt x="1596087" y="400771"/>
                    </a:lnTo>
                    <a:close/>
                    <a:moveTo>
                      <a:pt x="648072" y="235071"/>
                    </a:moveTo>
                    <a:cubicBezTo>
                      <a:pt x="419625" y="235071"/>
                      <a:pt x="234432" y="420264"/>
                      <a:pt x="234432" y="648711"/>
                    </a:cubicBezTo>
                    <a:cubicBezTo>
                      <a:pt x="234432" y="877158"/>
                      <a:pt x="419625" y="1062352"/>
                      <a:pt x="648072" y="1062352"/>
                    </a:cubicBezTo>
                    <a:cubicBezTo>
                      <a:pt x="876519" y="1062352"/>
                      <a:pt x="1061712" y="877158"/>
                      <a:pt x="1061712" y="648711"/>
                    </a:cubicBezTo>
                    <a:cubicBezTo>
                      <a:pt x="1061712" y="420264"/>
                      <a:pt x="876519" y="235071"/>
                      <a:pt x="648072" y="235071"/>
                    </a:cubicBezTo>
                    <a:close/>
                    <a:moveTo>
                      <a:pt x="594998" y="0"/>
                    </a:moveTo>
                    <a:lnTo>
                      <a:pt x="701146" y="0"/>
                    </a:lnTo>
                    <a:lnTo>
                      <a:pt x="724216" y="130856"/>
                    </a:lnTo>
                    <a:cubicBezTo>
                      <a:pt x="794567" y="141200"/>
                      <a:pt x="862072" y="165770"/>
                      <a:pt x="922614" y="203067"/>
                    </a:cubicBezTo>
                    <a:lnTo>
                      <a:pt x="1024399" y="117654"/>
                    </a:lnTo>
                    <a:lnTo>
                      <a:pt x="1105713" y="185886"/>
                    </a:lnTo>
                    <a:lnTo>
                      <a:pt x="1039273" y="300956"/>
                    </a:lnTo>
                    <a:cubicBezTo>
                      <a:pt x="1086516" y="354101"/>
                      <a:pt x="1122434" y="416314"/>
                      <a:pt x="1144837" y="483799"/>
                    </a:cubicBezTo>
                    <a:lnTo>
                      <a:pt x="1277712" y="483796"/>
                    </a:lnTo>
                    <a:lnTo>
                      <a:pt x="1296144" y="588332"/>
                    </a:lnTo>
                    <a:lnTo>
                      <a:pt x="1171283" y="633774"/>
                    </a:lnTo>
                    <a:cubicBezTo>
                      <a:pt x="1173312" y="704852"/>
                      <a:pt x="1160838" y="775599"/>
                      <a:pt x="1134620" y="841697"/>
                    </a:cubicBezTo>
                    <a:lnTo>
                      <a:pt x="1236410" y="927104"/>
                    </a:lnTo>
                    <a:lnTo>
                      <a:pt x="1183336" y="1019032"/>
                    </a:lnTo>
                    <a:lnTo>
                      <a:pt x="1058476" y="973583"/>
                    </a:lnTo>
                    <a:cubicBezTo>
                      <a:pt x="1014343" y="1029336"/>
                      <a:pt x="959312" y="1075513"/>
                      <a:pt x="896742" y="1109294"/>
                    </a:cubicBezTo>
                    <a:lnTo>
                      <a:pt x="919819" y="1240149"/>
                    </a:lnTo>
                    <a:lnTo>
                      <a:pt x="820071" y="1276454"/>
                    </a:lnTo>
                    <a:lnTo>
                      <a:pt x="753637" y="1161380"/>
                    </a:lnTo>
                    <a:cubicBezTo>
                      <a:pt x="683991" y="1175721"/>
                      <a:pt x="612153" y="1175721"/>
                      <a:pt x="542507" y="1161380"/>
                    </a:cubicBezTo>
                    <a:lnTo>
                      <a:pt x="476073" y="1276454"/>
                    </a:lnTo>
                    <a:lnTo>
                      <a:pt x="376326" y="1240149"/>
                    </a:lnTo>
                    <a:lnTo>
                      <a:pt x="399403" y="1109294"/>
                    </a:lnTo>
                    <a:cubicBezTo>
                      <a:pt x="336833" y="1075513"/>
                      <a:pt x="281802" y="1029336"/>
                      <a:pt x="237669" y="973583"/>
                    </a:cubicBezTo>
                    <a:lnTo>
                      <a:pt x="112809" y="1019032"/>
                    </a:lnTo>
                    <a:lnTo>
                      <a:pt x="59735" y="927104"/>
                    </a:lnTo>
                    <a:lnTo>
                      <a:pt x="161524" y="841697"/>
                    </a:lnTo>
                    <a:cubicBezTo>
                      <a:pt x="135307" y="775599"/>
                      <a:pt x="122832" y="704852"/>
                      <a:pt x="124862" y="633774"/>
                    </a:cubicBezTo>
                    <a:lnTo>
                      <a:pt x="0" y="588332"/>
                    </a:lnTo>
                    <a:lnTo>
                      <a:pt x="18432" y="483796"/>
                    </a:lnTo>
                    <a:lnTo>
                      <a:pt x="151306" y="483799"/>
                    </a:lnTo>
                    <a:cubicBezTo>
                      <a:pt x="173710" y="416314"/>
                      <a:pt x="209628" y="354100"/>
                      <a:pt x="256871" y="300956"/>
                    </a:cubicBezTo>
                    <a:lnTo>
                      <a:pt x="190431" y="185886"/>
                    </a:lnTo>
                    <a:lnTo>
                      <a:pt x="271746" y="117654"/>
                    </a:lnTo>
                    <a:lnTo>
                      <a:pt x="373531" y="203067"/>
                    </a:lnTo>
                    <a:cubicBezTo>
                      <a:pt x="434072" y="165770"/>
                      <a:pt x="501577" y="141200"/>
                      <a:pt x="571928" y="130856"/>
                    </a:cubicBezTo>
                    <a:lnTo>
                      <a:pt x="594998" y="0"/>
                    </a:lnTo>
                    <a:close/>
                  </a:path>
                </a:pathLst>
              </a:custGeom>
              <a:solidFill>
                <a:schemeClr val="bg1"/>
              </a:solidFill>
              <a:ln>
                <a:noFill/>
              </a:ln>
            </p:spPr>
            <p:txBody>
              <a:bodyPr lIns="501445" tIns="575655" rIns="501445" bIns="614746" anchor="ctr"/>
              <a:lstStyle/>
              <a:p>
                <a:endParaRPr lang="zh-CN" altLang="en-US">
                  <a:solidFill>
                    <a:schemeClr val="tx2">
                      <a:lumMod val="50000"/>
                    </a:schemeClr>
                  </a:solidFill>
                  <a:latin typeface="微软雅黑" panose="020B0503020204020204" pitchFamily="34" charset="-122"/>
                  <a:ea typeface="微软雅黑" panose="020B0503020204020204" pitchFamily="34" charset="-122"/>
                </a:endParaRPr>
              </a:p>
            </p:txBody>
          </p:sp>
        </p:grpSp>
        <p:sp>
          <p:nvSpPr>
            <p:cNvPr id="14" name="Rectangle 42"/>
            <p:cNvSpPr/>
            <p:nvPr/>
          </p:nvSpPr>
          <p:spPr>
            <a:xfrm>
              <a:off x="755576" y="3424816"/>
              <a:ext cx="1768468" cy="443078"/>
            </a:xfrm>
            <a:prstGeom prst="rect">
              <a:avLst/>
            </a:prstGeom>
            <a:noFill/>
            <a:ln w="12700" cap="flat" cmpd="sng" algn="ctr">
              <a:noFill/>
              <a:prstDash val="solid"/>
            </a:ln>
            <a:effectLst/>
          </p:spPr>
          <p:txBody>
            <a:bodyPr lIns="91440" tIns="0" rIns="91440" bIns="0" rtlCol="0" anchor="t"/>
            <a:lstStyle/>
            <a:p>
              <a:pPr>
                <a:defRPr/>
              </a:pPr>
              <a:r>
                <a:rPr lang="zh-CN" altLang="en-US" sz="800" kern="0" dirty="0">
                  <a:solidFill>
                    <a:schemeClr val="tx2">
                      <a:lumMod val="50000"/>
                    </a:schemeClr>
                  </a:solidFill>
                  <a:latin typeface="微软雅黑" panose="020B0503020204020204" pitchFamily="34" charset="-122"/>
                  <a:ea typeface="微软雅黑" panose="020B0503020204020204" pitchFamily="34" charset="-122"/>
                  <a:cs typeface="Arial" panose="020B0604020202020204" pitchFamily="34" charset="0"/>
                </a:rPr>
                <a:t>在此输入你的内容在此输入你的内容在此输入你的内容</a:t>
              </a:r>
              <a:endParaRPr lang="en-US" altLang="zh-CN" sz="1000" kern="0" dirty="0">
                <a:solidFill>
                  <a:schemeClr val="tx2">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defRPr/>
              </a:pPr>
              <a:endParaRPr lang="en-US" altLang="zh-CN" sz="1000" kern="0" dirty="0">
                <a:solidFill>
                  <a:schemeClr val="tx2">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defRPr/>
              </a:pPr>
              <a:endParaRPr lang="en-US" altLang="zh-CN" sz="1000" kern="0" dirty="0">
                <a:solidFill>
                  <a:schemeClr val="tx2">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5" name="TextBox 14"/>
            <p:cNvSpPr txBox="1"/>
            <p:nvPr/>
          </p:nvSpPr>
          <p:spPr>
            <a:xfrm>
              <a:off x="773902" y="3147474"/>
              <a:ext cx="1750142" cy="261610"/>
            </a:xfrm>
            <a:prstGeom prst="rect">
              <a:avLst/>
            </a:prstGeom>
            <a:noFill/>
          </p:spPr>
          <p:txBody>
            <a:bodyPr wrap="square" rtlCol="0" anchor="ctr">
              <a:spAutoFit/>
            </a:bodyPr>
            <a:lstStyle/>
            <a:p>
              <a:r>
                <a:rPr lang="zh-CN" altLang="en-US" sz="900" b="1" dirty="0">
                  <a:solidFill>
                    <a:srgbClr val="074AA1"/>
                  </a:solidFill>
                  <a:latin typeface="微软雅黑" panose="020B0503020204020204" pitchFamily="34" charset="-122"/>
                  <a:ea typeface="微软雅黑" panose="020B0503020204020204" pitchFamily="34" charset="-122"/>
                  <a:cs typeface="Arial" panose="020B0604020202020204" pitchFamily="34" charset="0"/>
                </a:rPr>
                <a:t>在此输入你的文字内容</a:t>
              </a:r>
            </a:p>
          </p:txBody>
        </p:sp>
      </p:grpSp>
      <p:grpSp>
        <p:nvGrpSpPr>
          <p:cNvPr id="18" name="组合 17"/>
          <p:cNvGrpSpPr/>
          <p:nvPr/>
        </p:nvGrpSpPr>
        <p:grpSpPr>
          <a:xfrm>
            <a:off x="2817217" y="2490266"/>
            <a:ext cx="1768468" cy="1877954"/>
            <a:chOff x="2808054" y="1986432"/>
            <a:chExt cx="1768468" cy="1877954"/>
          </a:xfrm>
        </p:grpSpPr>
        <p:grpSp>
          <p:nvGrpSpPr>
            <p:cNvPr id="19" name="组合 18"/>
            <p:cNvGrpSpPr/>
            <p:nvPr/>
          </p:nvGrpSpPr>
          <p:grpSpPr>
            <a:xfrm>
              <a:off x="3116046" y="1986432"/>
              <a:ext cx="950644" cy="950644"/>
              <a:chOff x="3324940" y="1529979"/>
              <a:chExt cx="639827" cy="639827"/>
            </a:xfrm>
          </p:grpSpPr>
          <p:sp>
            <p:nvSpPr>
              <p:cNvPr id="23" name="椭圆 22"/>
              <p:cNvSpPr/>
              <p:nvPr/>
            </p:nvSpPr>
            <p:spPr>
              <a:xfrm>
                <a:off x="3324940" y="1529979"/>
                <a:ext cx="639827" cy="639827"/>
              </a:xfrm>
              <a:prstGeom prst="ellipse">
                <a:avLst/>
              </a:prstGeom>
              <a:solidFill>
                <a:srgbClr val="074AA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lumMod val="50000"/>
                    </a:schemeClr>
                  </a:solidFill>
                </a:endParaRPr>
              </a:p>
            </p:txBody>
          </p:sp>
          <p:sp>
            <p:nvSpPr>
              <p:cNvPr id="24" name="KSO_Shape"/>
              <p:cNvSpPr/>
              <p:nvPr/>
            </p:nvSpPr>
            <p:spPr bwMode="auto">
              <a:xfrm>
                <a:off x="3412103" y="1655934"/>
                <a:ext cx="465499" cy="387915"/>
              </a:xfrm>
              <a:custGeom>
                <a:avLst/>
                <a:gdLst>
                  <a:gd name="T0" fmla="*/ 2147483646 w 282"/>
                  <a:gd name="T1" fmla="*/ 2147483646 h 235"/>
                  <a:gd name="T2" fmla="*/ 2147483646 w 282"/>
                  <a:gd name="T3" fmla="*/ 2147483646 h 235"/>
                  <a:gd name="T4" fmla="*/ 2147483646 w 282"/>
                  <a:gd name="T5" fmla="*/ 2147483646 h 235"/>
                  <a:gd name="T6" fmla="*/ 2147483646 w 282"/>
                  <a:gd name="T7" fmla="*/ 2147483646 h 235"/>
                  <a:gd name="T8" fmla="*/ 2147483646 w 282"/>
                  <a:gd name="T9" fmla="*/ 2147483646 h 235"/>
                  <a:gd name="T10" fmla="*/ 2147483646 w 282"/>
                  <a:gd name="T11" fmla="*/ 2147483646 h 235"/>
                  <a:gd name="T12" fmla="*/ 2147483646 w 282"/>
                  <a:gd name="T13" fmla="*/ 2147483646 h 235"/>
                  <a:gd name="T14" fmla="*/ 2147483646 w 282"/>
                  <a:gd name="T15" fmla="*/ 2147483646 h 235"/>
                  <a:gd name="T16" fmla="*/ 2147483646 w 282"/>
                  <a:gd name="T17" fmla="*/ 2147483646 h 235"/>
                  <a:gd name="T18" fmla="*/ 2147483646 w 282"/>
                  <a:gd name="T19" fmla="*/ 2147483646 h 235"/>
                  <a:gd name="T20" fmla="*/ 2147483646 w 282"/>
                  <a:gd name="T21" fmla="*/ 2147483646 h 235"/>
                  <a:gd name="T22" fmla="*/ 2147483646 w 282"/>
                  <a:gd name="T23" fmla="*/ 2147483646 h 235"/>
                  <a:gd name="T24" fmla="*/ 2147483646 w 282"/>
                  <a:gd name="T25" fmla="*/ 2147483646 h 235"/>
                  <a:gd name="T26" fmla="*/ 2147483646 w 282"/>
                  <a:gd name="T27" fmla="*/ 2147483646 h 235"/>
                  <a:gd name="T28" fmla="*/ 2147483646 w 282"/>
                  <a:gd name="T29" fmla="*/ 2147483646 h 235"/>
                  <a:gd name="T30" fmla="*/ 2147483646 w 282"/>
                  <a:gd name="T31" fmla="*/ 2147483646 h 235"/>
                  <a:gd name="T32" fmla="*/ 2147483646 w 282"/>
                  <a:gd name="T33" fmla="*/ 2147483646 h 235"/>
                  <a:gd name="T34" fmla="*/ 2147483646 w 282"/>
                  <a:gd name="T35" fmla="*/ 2147483646 h 235"/>
                  <a:gd name="T36" fmla="*/ 2147483646 w 282"/>
                  <a:gd name="T37" fmla="*/ 2147483646 h 235"/>
                  <a:gd name="T38" fmla="*/ 2147483646 w 282"/>
                  <a:gd name="T39" fmla="*/ 2147483646 h 235"/>
                  <a:gd name="T40" fmla="*/ 2147483646 w 282"/>
                  <a:gd name="T41" fmla="*/ 2147483646 h 235"/>
                  <a:gd name="T42" fmla="*/ 2147483646 w 282"/>
                  <a:gd name="T43" fmla="*/ 2147483646 h 235"/>
                  <a:gd name="T44" fmla="*/ 2147483646 w 282"/>
                  <a:gd name="T45" fmla="*/ 2147483646 h 235"/>
                  <a:gd name="T46" fmla="*/ 2147483646 w 282"/>
                  <a:gd name="T47" fmla="*/ 2147483646 h 235"/>
                  <a:gd name="T48" fmla="*/ 2147483646 w 282"/>
                  <a:gd name="T49" fmla="*/ 2147483646 h 235"/>
                  <a:gd name="T50" fmla="*/ 2147483646 w 282"/>
                  <a:gd name="T51" fmla="*/ 2147483646 h 235"/>
                  <a:gd name="T52" fmla="*/ 2147483646 w 282"/>
                  <a:gd name="T53" fmla="*/ 2147483646 h 235"/>
                  <a:gd name="T54" fmla="*/ 2147483646 w 282"/>
                  <a:gd name="T55" fmla="*/ 2147483646 h 235"/>
                  <a:gd name="T56" fmla="*/ 2147483646 w 282"/>
                  <a:gd name="T57" fmla="*/ 2147483646 h 235"/>
                  <a:gd name="T58" fmla="*/ 2147483646 w 282"/>
                  <a:gd name="T59" fmla="*/ 2147483646 h 235"/>
                  <a:gd name="T60" fmla="*/ 2147483646 w 282"/>
                  <a:gd name="T61" fmla="*/ 2147483646 h 235"/>
                  <a:gd name="T62" fmla="*/ 2147483646 w 282"/>
                  <a:gd name="T63" fmla="*/ 2147483646 h 235"/>
                  <a:gd name="T64" fmla="*/ 2147483646 w 282"/>
                  <a:gd name="T65" fmla="*/ 2147483646 h 235"/>
                  <a:gd name="T66" fmla="*/ 2147483646 w 282"/>
                  <a:gd name="T67" fmla="*/ 2147483646 h 235"/>
                  <a:gd name="T68" fmla="*/ 2147483646 w 282"/>
                  <a:gd name="T69" fmla="*/ 2147483646 h 235"/>
                  <a:gd name="T70" fmla="*/ 2147483646 w 282"/>
                  <a:gd name="T71" fmla="*/ 2147483646 h 235"/>
                  <a:gd name="T72" fmla="*/ 2147483646 w 282"/>
                  <a:gd name="T73" fmla="*/ 2147483646 h 235"/>
                  <a:gd name="T74" fmla="*/ 2147483646 w 282"/>
                  <a:gd name="T75" fmla="*/ 2147483646 h 235"/>
                  <a:gd name="T76" fmla="*/ 2147483646 w 282"/>
                  <a:gd name="T77" fmla="*/ 2147483646 h 235"/>
                  <a:gd name="T78" fmla="*/ 2147483646 w 282"/>
                  <a:gd name="T79" fmla="*/ 2147483646 h 235"/>
                  <a:gd name="T80" fmla="*/ 2147483646 w 282"/>
                  <a:gd name="T81" fmla="*/ 2147483646 h 235"/>
                  <a:gd name="T82" fmla="*/ 2147483646 w 282"/>
                  <a:gd name="T83" fmla="*/ 2147483646 h 235"/>
                  <a:gd name="T84" fmla="*/ 2147483646 w 282"/>
                  <a:gd name="T85" fmla="*/ 2147483646 h 235"/>
                  <a:gd name="T86" fmla="*/ 2147483646 w 282"/>
                  <a:gd name="T87" fmla="*/ 2147483646 h 235"/>
                  <a:gd name="T88" fmla="*/ 2147483646 w 282"/>
                  <a:gd name="T89" fmla="*/ 2147483646 h 235"/>
                  <a:gd name="T90" fmla="*/ 2147483646 w 282"/>
                  <a:gd name="T91" fmla="*/ 2147483646 h 235"/>
                  <a:gd name="T92" fmla="*/ 2147483646 w 282"/>
                  <a:gd name="T93" fmla="*/ 2147483646 h 235"/>
                  <a:gd name="T94" fmla="*/ 2147483646 w 282"/>
                  <a:gd name="T95" fmla="*/ 2147483646 h 235"/>
                  <a:gd name="T96" fmla="*/ 2147483646 w 282"/>
                  <a:gd name="T97" fmla="*/ 2147483646 h 235"/>
                  <a:gd name="T98" fmla="*/ 2147483646 w 282"/>
                  <a:gd name="T99" fmla="*/ 2147483646 h 235"/>
                  <a:gd name="T100" fmla="*/ 2147483646 w 282"/>
                  <a:gd name="T101" fmla="*/ 2147483646 h 235"/>
                  <a:gd name="T102" fmla="*/ 0 w 282"/>
                  <a:gd name="T103" fmla="*/ 2147483646 h 235"/>
                  <a:gd name="T104" fmla="*/ 0 w 282"/>
                  <a:gd name="T105" fmla="*/ 2147483646 h 235"/>
                  <a:gd name="T106" fmla="*/ 2147483646 w 282"/>
                  <a:gd name="T107" fmla="*/ 2147483646 h 235"/>
                  <a:gd name="T108" fmla="*/ 2147483646 w 282"/>
                  <a:gd name="T109" fmla="*/ 2147483646 h 235"/>
                  <a:gd name="T110" fmla="*/ 2147483646 w 282"/>
                  <a:gd name="T111" fmla="*/ 2147483646 h 235"/>
                  <a:gd name="T112" fmla="*/ 2147483646 w 282"/>
                  <a:gd name="T113" fmla="*/ 2147483646 h 235"/>
                  <a:gd name="T114" fmla="*/ 2147483646 w 282"/>
                  <a:gd name="T115" fmla="*/ 2147483646 h 235"/>
                  <a:gd name="T116" fmla="*/ 2147483646 w 282"/>
                  <a:gd name="T117" fmla="*/ 2147483646 h 235"/>
                  <a:gd name="T118" fmla="*/ 2147483646 w 282"/>
                  <a:gd name="T119" fmla="*/ 2147483646 h 235"/>
                  <a:gd name="T120" fmla="*/ 2147483646 w 282"/>
                  <a:gd name="T121" fmla="*/ 2147483646 h 235"/>
                  <a:gd name="T122" fmla="*/ 2147483646 w 282"/>
                  <a:gd name="T123" fmla="*/ 2147483646 h 23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82" h="235">
                    <a:moveTo>
                      <a:pt x="28" y="131"/>
                    </a:moveTo>
                    <a:cubicBezTo>
                      <a:pt x="28" y="53"/>
                      <a:pt x="28" y="53"/>
                      <a:pt x="28" y="53"/>
                    </a:cubicBezTo>
                    <a:cubicBezTo>
                      <a:pt x="28" y="44"/>
                      <a:pt x="36" y="36"/>
                      <a:pt x="46" y="36"/>
                    </a:cubicBezTo>
                    <a:cubicBezTo>
                      <a:pt x="62" y="36"/>
                      <a:pt x="62" y="36"/>
                      <a:pt x="62" y="36"/>
                    </a:cubicBezTo>
                    <a:cubicBezTo>
                      <a:pt x="62" y="148"/>
                      <a:pt x="62" y="148"/>
                      <a:pt x="62" y="148"/>
                    </a:cubicBezTo>
                    <a:cubicBezTo>
                      <a:pt x="46" y="148"/>
                      <a:pt x="46" y="148"/>
                      <a:pt x="46" y="148"/>
                    </a:cubicBezTo>
                    <a:cubicBezTo>
                      <a:pt x="36" y="148"/>
                      <a:pt x="28" y="140"/>
                      <a:pt x="28" y="131"/>
                    </a:cubicBezTo>
                    <a:close/>
                    <a:moveTo>
                      <a:pt x="214" y="131"/>
                    </a:moveTo>
                    <a:cubicBezTo>
                      <a:pt x="214" y="53"/>
                      <a:pt x="214" y="53"/>
                      <a:pt x="214" y="53"/>
                    </a:cubicBezTo>
                    <a:cubicBezTo>
                      <a:pt x="214" y="44"/>
                      <a:pt x="207" y="36"/>
                      <a:pt x="197" y="36"/>
                    </a:cubicBezTo>
                    <a:cubicBezTo>
                      <a:pt x="180" y="36"/>
                      <a:pt x="180" y="36"/>
                      <a:pt x="180" y="36"/>
                    </a:cubicBezTo>
                    <a:cubicBezTo>
                      <a:pt x="180" y="148"/>
                      <a:pt x="180" y="148"/>
                      <a:pt x="180" y="148"/>
                    </a:cubicBezTo>
                    <a:cubicBezTo>
                      <a:pt x="197" y="148"/>
                      <a:pt x="197" y="148"/>
                      <a:pt x="197" y="148"/>
                    </a:cubicBezTo>
                    <a:cubicBezTo>
                      <a:pt x="207" y="148"/>
                      <a:pt x="214" y="140"/>
                      <a:pt x="214" y="131"/>
                    </a:cubicBezTo>
                    <a:close/>
                    <a:moveTo>
                      <a:pt x="154" y="36"/>
                    </a:moveTo>
                    <a:cubicBezTo>
                      <a:pt x="152" y="21"/>
                      <a:pt x="143" y="13"/>
                      <a:pt x="131" y="13"/>
                    </a:cubicBezTo>
                    <a:cubicBezTo>
                      <a:pt x="112" y="13"/>
                      <a:pt x="112" y="13"/>
                      <a:pt x="112" y="13"/>
                    </a:cubicBezTo>
                    <a:cubicBezTo>
                      <a:pt x="100" y="13"/>
                      <a:pt x="91" y="21"/>
                      <a:pt x="89" y="36"/>
                    </a:cubicBezTo>
                    <a:cubicBezTo>
                      <a:pt x="77" y="36"/>
                      <a:pt x="77" y="36"/>
                      <a:pt x="77" y="36"/>
                    </a:cubicBezTo>
                    <a:cubicBezTo>
                      <a:pt x="77" y="148"/>
                      <a:pt x="77" y="148"/>
                      <a:pt x="77" y="148"/>
                    </a:cubicBezTo>
                    <a:cubicBezTo>
                      <a:pt x="166" y="148"/>
                      <a:pt x="166" y="148"/>
                      <a:pt x="166" y="148"/>
                    </a:cubicBezTo>
                    <a:cubicBezTo>
                      <a:pt x="166" y="36"/>
                      <a:pt x="166" y="36"/>
                      <a:pt x="166" y="36"/>
                    </a:cubicBezTo>
                    <a:lnTo>
                      <a:pt x="154" y="36"/>
                    </a:lnTo>
                    <a:close/>
                    <a:moveTo>
                      <a:pt x="101" y="36"/>
                    </a:moveTo>
                    <a:cubicBezTo>
                      <a:pt x="102" y="23"/>
                      <a:pt x="110" y="23"/>
                      <a:pt x="112" y="23"/>
                    </a:cubicBezTo>
                    <a:cubicBezTo>
                      <a:pt x="131" y="23"/>
                      <a:pt x="131" y="23"/>
                      <a:pt x="131" y="23"/>
                    </a:cubicBezTo>
                    <a:cubicBezTo>
                      <a:pt x="137" y="23"/>
                      <a:pt x="141" y="27"/>
                      <a:pt x="142" y="36"/>
                    </a:cubicBezTo>
                    <a:lnTo>
                      <a:pt x="101" y="36"/>
                    </a:lnTo>
                    <a:close/>
                    <a:moveTo>
                      <a:pt x="42" y="187"/>
                    </a:moveTo>
                    <a:cubicBezTo>
                      <a:pt x="28" y="187"/>
                      <a:pt x="17" y="198"/>
                      <a:pt x="17" y="211"/>
                    </a:cubicBezTo>
                    <a:cubicBezTo>
                      <a:pt x="17" y="224"/>
                      <a:pt x="28" y="235"/>
                      <a:pt x="42" y="235"/>
                    </a:cubicBezTo>
                    <a:cubicBezTo>
                      <a:pt x="55" y="235"/>
                      <a:pt x="66" y="224"/>
                      <a:pt x="66" y="211"/>
                    </a:cubicBezTo>
                    <a:cubicBezTo>
                      <a:pt x="66" y="198"/>
                      <a:pt x="55" y="187"/>
                      <a:pt x="42" y="187"/>
                    </a:cubicBezTo>
                    <a:close/>
                    <a:moveTo>
                      <a:pt x="42" y="224"/>
                    </a:moveTo>
                    <a:cubicBezTo>
                      <a:pt x="34" y="224"/>
                      <a:pt x="29" y="218"/>
                      <a:pt x="29" y="211"/>
                    </a:cubicBezTo>
                    <a:cubicBezTo>
                      <a:pt x="29" y="204"/>
                      <a:pt x="34" y="198"/>
                      <a:pt x="42" y="198"/>
                    </a:cubicBezTo>
                    <a:cubicBezTo>
                      <a:pt x="49" y="198"/>
                      <a:pt x="54" y="204"/>
                      <a:pt x="54" y="211"/>
                    </a:cubicBezTo>
                    <a:cubicBezTo>
                      <a:pt x="54" y="218"/>
                      <a:pt x="49" y="224"/>
                      <a:pt x="42" y="224"/>
                    </a:cubicBezTo>
                    <a:close/>
                    <a:moveTo>
                      <a:pt x="202" y="187"/>
                    </a:moveTo>
                    <a:cubicBezTo>
                      <a:pt x="188" y="187"/>
                      <a:pt x="177" y="198"/>
                      <a:pt x="177" y="211"/>
                    </a:cubicBezTo>
                    <a:cubicBezTo>
                      <a:pt x="177" y="224"/>
                      <a:pt x="188" y="235"/>
                      <a:pt x="202" y="235"/>
                    </a:cubicBezTo>
                    <a:cubicBezTo>
                      <a:pt x="215" y="235"/>
                      <a:pt x="226" y="224"/>
                      <a:pt x="226" y="211"/>
                    </a:cubicBezTo>
                    <a:cubicBezTo>
                      <a:pt x="226" y="198"/>
                      <a:pt x="215" y="187"/>
                      <a:pt x="202" y="187"/>
                    </a:cubicBezTo>
                    <a:close/>
                    <a:moveTo>
                      <a:pt x="202" y="224"/>
                    </a:moveTo>
                    <a:cubicBezTo>
                      <a:pt x="194" y="224"/>
                      <a:pt x="189" y="218"/>
                      <a:pt x="189" y="211"/>
                    </a:cubicBezTo>
                    <a:cubicBezTo>
                      <a:pt x="189" y="204"/>
                      <a:pt x="194" y="198"/>
                      <a:pt x="202" y="198"/>
                    </a:cubicBezTo>
                    <a:cubicBezTo>
                      <a:pt x="209" y="198"/>
                      <a:pt x="214" y="204"/>
                      <a:pt x="214" y="211"/>
                    </a:cubicBezTo>
                    <a:cubicBezTo>
                      <a:pt x="214" y="218"/>
                      <a:pt x="209" y="224"/>
                      <a:pt x="202" y="224"/>
                    </a:cubicBezTo>
                    <a:close/>
                    <a:moveTo>
                      <a:pt x="275" y="20"/>
                    </a:moveTo>
                    <a:cubicBezTo>
                      <a:pt x="246" y="36"/>
                      <a:pt x="246" y="36"/>
                      <a:pt x="246" y="36"/>
                    </a:cubicBezTo>
                    <a:cubicBezTo>
                      <a:pt x="246" y="179"/>
                      <a:pt x="246" y="179"/>
                      <a:pt x="246" y="179"/>
                    </a:cubicBezTo>
                    <a:cubicBezTo>
                      <a:pt x="0" y="179"/>
                      <a:pt x="0" y="179"/>
                      <a:pt x="0" y="179"/>
                    </a:cubicBezTo>
                    <a:cubicBezTo>
                      <a:pt x="0" y="140"/>
                      <a:pt x="0" y="140"/>
                      <a:pt x="0" y="140"/>
                    </a:cubicBezTo>
                    <a:cubicBezTo>
                      <a:pt x="19" y="140"/>
                      <a:pt x="19" y="140"/>
                      <a:pt x="19" y="140"/>
                    </a:cubicBezTo>
                    <a:cubicBezTo>
                      <a:pt x="19" y="160"/>
                      <a:pt x="19" y="160"/>
                      <a:pt x="19" y="160"/>
                    </a:cubicBezTo>
                    <a:cubicBezTo>
                      <a:pt x="226" y="160"/>
                      <a:pt x="226" y="160"/>
                      <a:pt x="226" y="160"/>
                    </a:cubicBezTo>
                    <a:cubicBezTo>
                      <a:pt x="226" y="31"/>
                      <a:pt x="226" y="31"/>
                      <a:pt x="226" y="31"/>
                    </a:cubicBezTo>
                    <a:cubicBezTo>
                      <a:pt x="226" y="31"/>
                      <a:pt x="226" y="30"/>
                      <a:pt x="226" y="29"/>
                    </a:cubicBezTo>
                    <a:cubicBezTo>
                      <a:pt x="227" y="26"/>
                      <a:pt x="228" y="23"/>
                      <a:pt x="231" y="22"/>
                    </a:cubicBezTo>
                    <a:cubicBezTo>
                      <a:pt x="266" y="3"/>
                      <a:pt x="266" y="3"/>
                      <a:pt x="266" y="3"/>
                    </a:cubicBezTo>
                    <a:cubicBezTo>
                      <a:pt x="271" y="0"/>
                      <a:pt x="277" y="2"/>
                      <a:pt x="279" y="7"/>
                    </a:cubicBezTo>
                    <a:cubicBezTo>
                      <a:pt x="282" y="12"/>
                      <a:pt x="280" y="17"/>
                      <a:pt x="275" y="20"/>
                    </a:cubicBezTo>
                    <a:close/>
                  </a:path>
                </a:pathLst>
              </a:custGeom>
              <a:solidFill>
                <a:schemeClr val="bg1"/>
              </a:solidFill>
              <a:ln>
                <a:noFill/>
              </a:ln>
            </p:spPr>
            <p:txBody>
              <a:bodyPr/>
              <a:lstStyle/>
              <a:p>
                <a:endParaRPr lang="zh-CN" altLang="en-US">
                  <a:solidFill>
                    <a:schemeClr val="tx2">
                      <a:lumMod val="50000"/>
                    </a:schemeClr>
                  </a:solidFill>
                </a:endParaRPr>
              </a:p>
            </p:txBody>
          </p:sp>
        </p:grpSp>
        <p:grpSp>
          <p:nvGrpSpPr>
            <p:cNvPr id="20" name="组合 19"/>
            <p:cNvGrpSpPr/>
            <p:nvPr/>
          </p:nvGrpSpPr>
          <p:grpSpPr>
            <a:xfrm>
              <a:off x="2808054" y="3143966"/>
              <a:ext cx="1768468" cy="720420"/>
              <a:chOff x="2808054" y="3143966"/>
              <a:chExt cx="1768468" cy="720420"/>
            </a:xfrm>
          </p:grpSpPr>
          <p:sp>
            <p:nvSpPr>
              <p:cNvPr id="21" name="Rectangle 42"/>
              <p:cNvSpPr/>
              <p:nvPr/>
            </p:nvSpPr>
            <p:spPr>
              <a:xfrm>
                <a:off x="2808054" y="3421308"/>
                <a:ext cx="1768468" cy="443078"/>
              </a:xfrm>
              <a:prstGeom prst="rect">
                <a:avLst/>
              </a:prstGeom>
              <a:noFill/>
              <a:ln w="12700" cap="flat" cmpd="sng" algn="ctr">
                <a:noFill/>
                <a:prstDash val="solid"/>
              </a:ln>
              <a:effectLst/>
            </p:spPr>
            <p:txBody>
              <a:bodyPr lIns="91440" tIns="0" rIns="91440" bIns="0" rtlCol="0" anchor="t"/>
              <a:lstStyle/>
              <a:p>
                <a:pPr>
                  <a:defRPr/>
                </a:pPr>
                <a:r>
                  <a:rPr lang="zh-CN" altLang="en-US" sz="800" kern="0" dirty="0">
                    <a:solidFill>
                      <a:schemeClr val="tx2">
                        <a:lumMod val="50000"/>
                      </a:schemeClr>
                    </a:solidFill>
                    <a:latin typeface="微软雅黑" panose="020B0503020204020204" pitchFamily="34" charset="-122"/>
                    <a:ea typeface="微软雅黑" panose="020B0503020204020204" pitchFamily="34" charset="-122"/>
                    <a:cs typeface="Arial" panose="020B0604020202020204" pitchFamily="34" charset="0"/>
                  </a:rPr>
                  <a:t>在此输入你的内容在此输入你的内容在此输入你的内容</a:t>
                </a:r>
                <a:endParaRPr lang="en-US" altLang="zh-CN" sz="1000" kern="0" dirty="0">
                  <a:solidFill>
                    <a:schemeClr val="tx2">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defRPr/>
                </a:pPr>
                <a:endParaRPr lang="en-US" altLang="zh-CN" sz="1000" kern="0" dirty="0">
                  <a:solidFill>
                    <a:schemeClr val="tx2">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defRPr/>
                </a:pPr>
                <a:endParaRPr lang="en-US" altLang="zh-CN" sz="1000" kern="0" dirty="0">
                  <a:solidFill>
                    <a:schemeClr val="tx2">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2" name="TextBox 21"/>
              <p:cNvSpPr txBox="1"/>
              <p:nvPr/>
            </p:nvSpPr>
            <p:spPr>
              <a:xfrm>
                <a:off x="2826380" y="3143966"/>
                <a:ext cx="1750142" cy="261610"/>
              </a:xfrm>
              <a:prstGeom prst="rect">
                <a:avLst/>
              </a:prstGeom>
              <a:noFill/>
            </p:spPr>
            <p:txBody>
              <a:bodyPr wrap="square" rtlCol="0" anchor="ctr">
                <a:spAutoFit/>
              </a:bodyPr>
              <a:lstStyle/>
              <a:p>
                <a:r>
                  <a:rPr lang="zh-CN" altLang="en-US" sz="900" b="1" dirty="0">
                    <a:solidFill>
                      <a:srgbClr val="074AA1"/>
                    </a:solidFill>
                    <a:latin typeface="微软雅黑" panose="020B0503020204020204" pitchFamily="34" charset="-122"/>
                    <a:ea typeface="微软雅黑" panose="020B0503020204020204" pitchFamily="34" charset="-122"/>
                    <a:cs typeface="Arial" panose="020B0604020202020204" pitchFamily="34" charset="0"/>
                  </a:rPr>
                  <a:t>在此输入你的文字内容</a:t>
                </a:r>
              </a:p>
            </p:txBody>
          </p:sp>
        </p:grpSp>
      </p:grpSp>
      <p:grpSp>
        <p:nvGrpSpPr>
          <p:cNvPr id="25" name="组合 24"/>
          <p:cNvGrpSpPr/>
          <p:nvPr/>
        </p:nvGrpSpPr>
        <p:grpSpPr>
          <a:xfrm>
            <a:off x="4758661" y="2490266"/>
            <a:ext cx="1768468" cy="1897832"/>
            <a:chOff x="4749498" y="1986432"/>
            <a:chExt cx="1768468" cy="1897832"/>
          </a:xfrm>
        </p:grpSpPr>
        <p:grpSp>
          <p:nvGrpSpPr>
            <p:cNvPr id="26" name="组合 25"/>
            <p:cNvGrpSpPr/>
            <p:nvPr/>
          </p:nvGrpSpPr>
          <p:grpSpPr>
            <a:xfrm>
              <a:off x="5061516" y="1986432"/>
              <a:ext cx="950644" cy="950644"/>
              <a:chOff x="4940285" y="1529979"/>
              <a:chExt cx="639827" cy="639827"/>
            </a:xfrm>
          </p:grpSpPr>
          <p:sp>
            <p:nvSpPr>
              <p:cNvPr id="30" name="椭圆 29"/>
              <p:cNvSpPr/>
              <p:nvPr/>
            </p:nvSpPr>
            <p:spPr>
              <a:xfrm>
                <a:off x="4940285" y="1529979"/>
                <a:ext cx="639827" cy="639827"/>
              </a:xfrm>
              <a:prstGeom prst="ellipse">
                <a:avLst/>
              </a:prstGeom>
              <a:solidFill>
                <a:srgbClr val="074AA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lumMod val="50000"/>
                    </a:schemeClr>
                  </a:solidFill>
                </a:endParaRPr>
              </a:p>
            </p:txBody>
          </p:sp>
          <p:sp>
            <p:nvSpPr>
              <p:cNvPr id="31" name="KSO_Shape"/>
              <p:cNvSpPr/>
              <p:nvPr/>
            </p:nvSpPr>
            <p:spPr bwMode="auto">
              <a:xfrm>
                <a:off x="5098107" y="1589783"/>
                <a:ext cx="324182" cy="472109"/>
              </a:xfrm>
              <a:custGeom>
                <a:avLst/>
                <a:gdLst>
                  <a:gd name="T0" fmla="*/ 2147483646 w 194"/>
                  <a:gd name="T1" fmla="*/ 2147483646 h 283"/>
                  <a:gd name="T2" fmla="*/ 2147483646 w 194"/>
                  <a:gd name="T3" fmla="*/ 2147483646 h 283"/>
                  <a:gd name="T4" fmla="*/ 2147483646 w 194"/>
                  <a:gd name="T5" fmla="*/ 2147483646 h 283"/>
                  <a:gd name="T6" fmla="*/ 2147483646 w 194"/>
                  <a:gd name="T7" fmla="*/ 2147483646 h 283"/>
                  <a:gd name="T8" fmla="*/ 2147483646 w 194"/>
                  <a:gd name="T9" fmla="*/ 2147483646 h 283"/>
                  <a:gd name="T10" fmla="*/ 2147483646 w 194"/>
                  <a:gd name="T11" fmla="*/ 2147483646 h 283"/>
                  <a:gd name="T12" fmla="*/ 2147483646 w 194"/>
                  <a:gd name="T13" fmla="*/ 2147483646 h 283"/>
                  <a:gd name="T14" fmla="*/ 2147483646 w 194"/>
                  <a:gd name="T15" fmla="*/ 0 h 283"/>
                  <a:gd name="T16" fmla="*/ 2147483646 w 194"/>
                  <a:gd name="T17" fmla="*/ 2147483646 h 283"/>
                  <a:gd name="T18" fmla="*/ 2147483646 w 194"/>
                  <a:gd name="T19" fmla="*/ 2147483646 h 283"/>
                  <a:gd name="T20" fmla="*/ 2147483646 w 194"/>
                  <a:gd name="T21" fmla="*/ 2147483646 h 283"/>
                  <a:gd name="T22" fmla="*/ 2147483646 w 194"/>
                  <a:gd name="T23" fmla="*/ 2147483646 h 283"/>
                  <a:gd name="T24" fmla="*/ 2147483646 w 194"/>
                  <a:gd name="T25" fmla="*/ 2147483646 h 283"/>
                  <a:gd name="T26" fmla="*/ 2147483646 w 194"/>
                  <a:gd name="T27" fmla="*/ 0 h 283"/>
                  <a:gd name="T28" fmla="*/ 2147483646 w 194"/>
                  <a:gd name="T29" fmla="*/ 2147483646 h 283"/>
                  <a:gd name="T30" fmla="*/ 2147483646 w 194"/>
                  <a:gd name="T31" fmla="*/ 2147483646 h 283"/>
                  <a:gd name="T32" fmla="*/ 2147483646 w 194"/>
                  <a:gd name="T33" fmla="*/ 2147483646 h 283"/>
                  <a:gd name="T34" fmla="*/ 2147483646 w 194"/>
                  <a:gd name="T35" fmla="*/ 2147483646 h 283"/>
                  <a:gd name="T36" fmla="*/ 2147483646 w 194"/>
                  <a:gd name="T37" fmla="*/ 2147483646 h 283"/>
                  <a:gd name="T38" fmla="*/ 2147483646 w 194"/>
                  <a:gd name="T39" fmla="*/ 2147483646 h 283"/>
                  <a:gd name="T40" fmla="*/ 2147483646 w 194"/>
                  <a:gd name="T41" fmla="*/ 2147483646 h 283"/>
                  <a:gd name="T42" fmla="*/ 0 w 194"/>
                  <a:gd name="T43" fmla="*/ 2147483646 h 283"/>
                  <a:gd name="T44" fmla="*/ 2147483646 w 194"/>
                  <a:gd name="T45" fmla="*/ 2147483646 h 283"/>
                  <a:gd name="T46" fmla="*/ 2147483646 w 194"/>
                  <a:gd name="T47" fmla="*/ 2147483646 h 283"/>
                  <a:gd name="T48" fmla="*/ 2147483646 w 194"/>
                  <a:gd name="T49" fmla="*/ 2147483646 h 283"/>
                  <a:gd name="T50" fmla="*/ 2147483646 w 194"/>
                  <a:gd name="T51" fmla="*/ 2147483646 h 283"/>
                  <a:gd name="T52" fmla="*/ 2147483646 w 194"/>
                  <a:gd name="T53" fmla="*/ 2147483646 h 283"/>
                  <a:gd name="T54" fmla="*/ 2147483646 w 194"/>
                  <a:gd name="T55" fmla="*/ 2147483646 h 283"/>
                  <a:gd name="T56" fmla="*/ 2147483646 w 194"/>
                  <a:gd name="T57" fmla="*/ 2147483646 h 283"/>
                  <a:gd name="T58" fmla="*/ 2147483646 w 194"/>
                  <a:gd name="T59" fmla="*/ 2147483646 h 283"/>
                  <a:gd name="T60" fmla="*/ 2147483646 w 194"/>
                  <a:gd name="T61" fmla="*/ 2147483646 h 283"/>
                  <a:gd name="T62" fmla="*/ 2147483646 w 194"/>
                  <a:gd name="T63" fmla="*/ 2147483646 h 283"/>
                  <a:gd name="T64" fmla="*/ 2147483646 w 194"/>
                  <a:gd name="T65" fmla="*/ 2147483646 h 283"/>
                  <a:gd name="T66" fmla="*/ 2147483646 w 194"/>
                  <a:gd name="T67" fmla="*/ 2147483646 h 283"/>
                  <a:gd name="T68" fmla="*/ 2147483646 w 194"/>
                  <a:gd name="T69" fmla="*/ 2147483646 h 283"/>
                  <a:gd name="T70" fmla="*/ 2147483646 w 194"/>
                  <a:gd name="T71" fmla="*/ 2147483646 h 28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94" h="283">
                    <a:moveTo>
                      <a:pt x="122" y="283"/>
                    </a:moveTo>
                    <a:cubicBezTo>
                      <a:pt x="122" y="244"/>
                      <a:pt x="122" y="244"/>
                      <a:pt x="122" y="244"/>
                    </a:cubicBezTo>
                    <a:cubicBezTo>
                      <a:pt x="72" y="244"/>
                      <a:pt x="72" y="244"/>
                      <a:pt x="72" y="244"/>
                    </a:cubicBezTo>
                    <a:cubicBezTo>
                      <a:pt x="72" y="283"/>
                      <a:pt x="72" y="283"/>
                      <a:pt x="72" y="283"/>
                    </a:cubicBezTo>
                    <a:lnTo>
                      <a:pt x="122" y="283"/>
                    </a:lnTo>
                    <a:close/>
                    <a:moveTo>
                      <a:pt x="144" y="116"/>
                    </a:moveTo>
                    <a:cubicBezTo>
                      <a:pt x="144" y="100"/>
                      <a:pt x="131" y="86"/>
                      <a:pt x="115" y="86"/>
                    </a:cubicBezTo>
                    <a:cubicBezTo>
                      <a:pt x="79" y="86"/>
                      <a:pt x="79" y="86"/>
                      <a:pt x="79" y="86"/>
                    </a:cubicBezTo>
                    <a:cubicBezTo>
                      <a:pt x="62" y="86"/>
                      <a:pt x="49" y="100"/>
                      <a:pt x="49" y="116"/>
                    </a:cubicBezTo>
                    <a:cubicBezTo>
                      <a:pt x="49" y="233"/>
                      <a:pt x="49" y="233"/>
                      <a:pt x="49" y="233"/>
                    </a:cubicBezTo>
                    <a:cubicBezTo>
                      <a:pt x="144" y="233"/>
                      <a:pt x="144" y="233"/>
                      <a:pt x="144" y="233"/>
                    </a:cubicBezTo>
                    <a:lnTo>
                      <a:pt x="144" y="116"/>
                    </a:lnTo>
                    <a:close/>
                    <a:moveTo>
                      <a:pt x="111" y="21"/>
                    </a:moveTo>
                    <a:cubicBezTo>
                      <a:pt x="111" y="10"/>
                      <a:pt x="111" y="10"/>
                      <a:pt x="111" y="10"/>
                    </a:cubicBezTo>
                    <a:cubicBezTo>
                      <a:pt x="111" y="4"/>
                      <a:pt x="115" y="0"/>
                      <a:pt x="121" y="0"/>
                    </a:cubicBezTo>
                    <a:cubicBezTo>
                      <a:pt x="149" y="0"/>
                      <a:pt x="149" y="0"/>
                      <a:pt x="149" y="0"/>
                    </a:cubicBezTo>
                    <a:cubicBezTo>
                      <a:pt x="155" y="0"/>
                      <a:pt x="159" y="4"/>
                      <a:pt x="159" y="10"/>
                    </a:cubicBezTo>
                    <a:cubicBezTo>
                      <a:pt x="159" y="39"/>
                      <a:pt x="159" y="39"/>
                      <a:pt x="159" y="39"/>
                    </a:cubicBezTo>
                    <a:cubicBezTo>
                      <a:pt x="156" y="36"/>
                      <a:pt x="152" y="33"/>
                      <a:pt x="148" y="31"/>
                    </a:cubicBezTo>
                    <a:cubicBezTo>
                      <a:pt x="148" y="11"/>
                      <a:pt x="148" y="11"/>
                      <a:pt x="148" y="11"/>
                    </a:cubicBezTo>
                    <a:cubicBezTo>
                      <a:pt x="122" y="11"/>
                      <a:pt x="122" y="11"/>
                      <a:pt x="122" y="11"/>
                    </a:cubicBezTo>
                    <a:cubicBezTo>
                      <a:pt x="122" y="22"/>
                      <a:pt x="122" y="22"/>
                      <a:pt x="122" y="22"/>
                    </a:cubicBezTo>
                    <a:cubicBezTo>
                      <a:pt x="119" y="22"/>
                      <a:pt x="115" y="21"/>
                      <a:pt x="112" y="21"/>
                    </a:cubicBezTo>
                    <a:lnTo>
                      <a:pt x="111" y="21"/>
                    </a:lnTo>
                    <a:close/>
                    <a:moveTo>
                      <a:pt x="35" y="39"/>
                    </a:moveTo>
                    <a:cubicBezTo>
                      <a:pt x="35" y="10"/>
                      <a:pt x="35" y="10"/>
                      <a:pt x="35" y="10"/>
                    </a:cubicBezTo>
                    <a:cubicBezTo>
                      <a:pt x="35" y="4"/>
                      <a:pt x="39" y="0"/>
                      <a:pt x="45" y="0"/>
                    </a:cubicBezTo>
                    <a:cubicBezTo>
                      <a:pt x="73" y="0"/>
                      <a:pt x="73" y="0"/>
                      <a:pt x="73" y="0"/>
                    </a:cubicBezTo>
                    <a:cubicBezTo>
                      <a:pt x="79" y="0"/>
                      <a:pt x="83" y="4"/>
                      <a:pt x="83" y="10"/>
                    </a:cubicBezTo>
                    <a:cubicBezTo>
                      <a:pt x="83" y="21"/>
                      <a:pt x="83" y="21"/>
                      <a:pt x="83" y="21"/>
                    </a:cubicBezTo>
                    <a:cubicBezTo>
                      <a:pt x="82" y="21"/>
                      <a:pt x="82" y="21"/>
                      <a:pt x="82" y="21"/>
                    </a:cubicBezTo>
                    <a:cubicBezTo>
                      <a:pt x="78" y="21"/>
                      <a:pt x="75" y="22"/>
                      <a:pt x="72" y="22"/>
                    </a:cubicBezTo>
                    <a:cubicBezTo>
                      <a:pt x="72" y="11"/>
                      <a:pt x="72" y="11"/>
                      <a:pt x="72" y="11"/>
                    </a:cubicBezTo>
                    <a:cubicBezTo>
                      <a:pt x="46" y="11"/>
                      <a:pt x="46" y="11"/>
                      <a:pt x="46" y="11"/>
                    </a:cubicBezTo>
                    <a:cubicBezTo>
                      <a:pt x="46" y="31"/>
                      <a:pt x="46" y="31"/>
                      <a:pt x="46" y="31"/>
                    </a:cubicBezTo>
                    <a:cubicBezTo>
                      <a:pt x="42" y="33"/>
                      <a:pt x="38" y="36"/>
                      <a:pt x="35" y="39"/>
                    </a:cubicBezTo>
                    <a:close/>
                    <a:moveTo>
                      <a:pt x="174" y="187"/>
                    </a:moveTo>
                    <a:cubicBezTo>
                      <a:pt x="174" y="95"/>
                      <a:pt x="174" y="95"/>
                      <a:pt x="174" y="95"/>
                    </a:cubicBezTo>
                    <a:cubicBezTo>
                      <a:pt x="174" y="60"/>
                      <a:pt x="146" y="33"/>
                      <a:pt x="112" y="33"/>
                    </a:cubicBezTo>
                    <a:cubicBezTo>
                      <a:pt x="82" y="33"/>
                      <a:pt x="82" y="33"/>
                      <a:pt x="82" y="33"/>
                    </a:cubicBezTo>
                    <a:cubicBezTo>
                      <a:pt x="48" y="33"/>
                      <a:pt x="20" y="60"/>
                      <a:pt x="20" y="95"/>
                    </a:cubicBezTo>
                    <a:cubicBezTo>
                      <a:pt x="20" y="187"/>
                      <a:pt x="20" y="187"/>
                      <a:pt x="20" y="187"/>
                    </a:cubicBezTo>
                    <a:cubicBezTo>
                      <a:pt x="0" y="187"/>
                      <a:pt x="0" y="187"/>
                      <a:pt x="0" y="187"/>
                    </a:cubicBezTo>
                    <a:cubicBezTo>
                      <a:pt x="0" y="233"/>
                      <a:pt x="0" y="233"/>
                      <a:pt x="0" y="233"/>
                    </a:cubicBezTo>
                    <a:cubicBezTo>
                      <a:pt x="0" y="241"/>
                      <a:pt x="4" y="244"/>
                      <a:pt x="11" y="244"/>
                    </a:cubicBezTo>
                    <a:cubicBezTo>
                      <a:pt x="20" y="244"/>
                      <a:pt x="20" y="244"/>
                      <a:pt x="20" y="244"/>
                    </a:cubicBezTo>
                    <a:cubicBezTo>
                      <a:pt x="20" y="262"/>
                      <a:pt x="20" y="262"/>
                      <a:pt x="20" y="262"/>
                    </a:cubicBezTo>
                    <a:cubicBezTo>
                      <a:pt x="20" y="274"/>
                      <a:pt x="29" y="283"/>
                      <a:pt x="41" y="283"/>
                    </a:cubicBezTo>
                    <a:cubicBezTo>
                      <a:pt x="60" y="283"/>
                      <a:pt x="60" y="283"/>
                      <a:pt x="60" y="283"/>
                    </a:cubicBezTo>
                    <a:cubicBezTo>
                      <a:pt x="60" y="244"/>
                      <a:pt x="60" y="244"/>
                      <a:pt x="60" y="244"/>
                    </a:cubicBezTo>
                    <a:cubicBezTo>
                      <a:pt x="38" y="244"/>
                      <a:pt x="38" y="244"/>
                      <a:pt x="38" y="244"/>
                    </a:cubicBezTo>
                    <a:cubicBezTo>
                      <a:pt x="38" y="116"/>
                      <a:pt x="38" y="116"/>
                      <a:pt x="38" y="116"/>
                    </a:cubicBezTo>
                    <a:cubicBezTo>
                      <a:pt x="38" y="93"/>
                      <a:pt x="56" y="75"/>
                      <a:pt x="79" y="75"/>
                    </a:cubicBezTo>
                    <a:cubicBezTo>
                      <a:pt x="115" y="75"/>
                      <a:pt x="115" y="75"/>
                      <a:pt x="115" y="75"/>
                    </a:cubicBezTo>
                    <a:cubicBezTo>
                      <a:pt x="137" y="75"/>
                      <a:pt x="156" y="93"/>
                      <a:pt x="156" y="116"/>
                    </a:cubicBezTo>
                    <a:cubicBezTo>
                      <a:pt x="156" y="244"/>
                      <a:pt x="156" y="244"/>
                      <a:pt x="156" y="244"/>
                    </a:cubicBezTo>
                    <a:cubicBezTo>
                      <a:pt x="134" y="244"/>
                      <a:pt x="134" y="244"/>
                      <a:pt x="134" y="244"/>
                    </a:cubicBezTo>
                    <a:cubicBezTo>
                      <a:pt x="134" y="283"/>
                      <a:pt x="134" y="283"/>
                      <a:pt x="134" y="283"/>
                    </a:cubicBezTo>
                    <a:cubicBezTo>
                      <a:pt x="153" y="283"/>
                      <a:pt x="153" y="283"/>
                      <a:pt x="153" y="283"/>
                    </a:cubicBezTo>
                    <a:cubicBezTo>
                      <a:pt x="164" y="283"/>
                      <a:pt x="174" y="274"/>
                      <a:pt x="174" y="262"/>
                    </a:cubicBezTo>
                    <a:cubicBezTo>
                      <a:pt x="174" y="244"/>
                      <a:pt x="174" y="244"/>
                      <a:pt x="174" y="244"/>
                    </a:cubicBezTo>
                    <a:cubicBezTo>
                      <a:pt x="183" y="244"/>
                      <a:pt x="183" y="244"/>
                      <a:pt x="183" y="244"/>
                    </a:cubicBezTo>
                    <a:cubicBezTo>
                      <a:pt x="190" y="244"/>
                      <a:pt x="194" y="241"/>
                      <a:pt x="194" y="233"/>
                    </a:cubicBezTo>
                    <a:cubicBezTo>
                      <a:pt x="194" y="187"/>
                      <a:pt x="194" y="187"/>
                      <a:pt x="194" y="187"/>
                    </a:cubicBezTo>
                    <a:lnTo>
                      <a:pt x="174" y="187"/>
                    </a:lnTo>
                    <a:close/>
                    <a:moveTo>
                      <a:pt x="110" y="60"/>
                    </a:moveTo>
                    <a:cubicBezTo>
                      <a:pt x="84" y="60"/>
                      <a:pt x="84" y="60"/>
                      <a:pt x="84" y="60"/>
                    </a:cubicBezTo>
                    <a:cubicBezTo>
                      <a:pt x="80" y="60"/>
                      <a:pt x="78" y="57"/>
                      <a:pt x="78" y="54"/>
                    </a:cubicBezTo>
                    <a:cubicBezTo>
                      <a:pt x="78" y="51"/>
                      <a:pt x="80" y="48"/>
                      <a:pt x="84" y="48"/>
                    </a:cubicBezTo>
                    <a:cubicBezTo>
                      <a:pt x="110" y="48"/>
                      <a:pt x="110" y="48"/>
                      <a:pt x="110" y="48"/>
                    </a:cubicBezTo>
                    <a:cubicBezTo>
                      <a:pt x="114" y="48"/>
                      <a:pt x="116" y="51"/>
                      <a:pt x="116" y="54"/>
                    </a:cubicBezTo>
                    <a:cubicBezTo>
                      <a:pt x="116" y="57"/>
                      <a:pt x="114" y="60"/>
                      <a:pt x="110" y="60"/>
                    </a:cubicBezTo>
                    <a:close/>
                  </a:path>
                </a:pathLst>
              </a:custGeom>
              <a:solidFill>
                <a:schemeClr val="bg1"/>
              </a:solidFill>
              <a:ln>
                <a:noFill/>
              </a:ln>
            </p:spPr>
            <p:txBody>
              <a:bodyPr/>
              <a:lstStyle/>
              <a:p>
                <a:endParaRPr lang="zh-CN" altLang="en-US">
                  <a:solidFill>
                    <a:schemeClr val="tx2">
                      <a:lumMod val="50000"/>
                    </a:schemeClr>
                  </a:solidFill>
                </a:endParaRPr>
              </a:p>
            </p:txBody>
          </p:sp>
        </p:grpSp>
        <p:grpSp>
          <p:nvGrpSpPr>
            <p:cNvPr id="27" name="组合 26"/>
            <p:cNvGrpSpPr/>
            <p:nvPr/>
          </p:nvGrpSpPr>
          <p:grpSpPr>
            <a:xfrm>
              <a:off x="4749498" y="3163844"/>
              <a:ext cx="1768468" cy="720420"/>
              <a:chOff x="2808054" y="3143966"/>
              <a:chExt cx="1768468" cy="720420"/>
            </a:xfrm>
          </p:grpSpPr>
          <p:sp>
            <p:nvSpPr>
              <p:cNvPr id="28" name="Rectangle 42"/>
              <p:cNvSpPr/>
              <p:nvPr/>
            </p:nvSpPr>
            <p:spPr>
              <a:xfrm>
                <a:off x="2808054" y="3421308"/>
                <a:ext cx="1768468" cy="443078"/>
              </a:xfrm>
              <a:prstGeom prst="rect">
                <a:avLst/>
              </a:prstGeom>
              <a:noFill/>
              <a:ln w="12700" cap="flat" cmpd="sng" algn="ctr">
                <a:noFill/>
                <a:prstDash val="solid"/>
              </a:ln>
              <a:effectLst/>
            </p:spPr>
            <p:txBody>
              <a:bodyPr lIns="91440" tIns="0" rIns="91440" bIns="0" rtlCol="0" anchor="t"/>
              <a:lstStyle/>
              <a:p>
                <a:pPr>
                  <a:defRPr/>
                </a:pPr>
                <a:r>
                  <a:rPr lang="zh-CN" altLang="en-US" sz="800" kern="0" dirty="0">
                    <a:solidFill>
                      <a:schemeClr val="tx2">
                        <a:lumMod val="50000"/>
                      </a:schemeClr>
                    </a:solidFill>
                    <a:latin typeface="微软雅黑" panose="020B0503020204020204" pitchFamily="34" charset="-122"/>
                    <a:ea typeface="微软雅黑" panose="020B0503020204020204" pitchFamily="34" charset="-122"/>
                    <a:cs typeface="Arial" panose="020B0604020202020204" pitchFamily="34" charset="0"/>
                  </a:rPr>
                  <a:t>在此输入你的内容在此输入你的内容在此输入你的内容</a:t>
                </a:r>
                <a:endParaRPr lang="en-US" altLang="zh-CN" sz="1000" kern="0" dirty="0">
                  <a:solidFill>
                    <a:schemeClr val="tx2">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defRPr/>
                </a:pPr>
                <a:endParaRPr lang="en-US" altLang="zh-CN" sz="1000" kern="0" dirty="0">
                  <a:solidFill>
                    <a:schemeClr val="tx2">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defRPr/>
                </a:pPr>
                <a:endParaRPr lang="en-US" altLang="zh-CN" sz="1000" kern="0" dirty="0">
                  <a:solidFill>
                    <a:schemeClr val="tx2">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 name="TextBox 28"/>
              <p:cNvSpPr txBox="1"/>
              <p:nvPr/>
            </p:nvSpPr>
            <p:spPr>
              <a:xfrm>
                <a:off x="2826380" y="3143966"/>
                <a:ext cx="1750142" cy="261610"/>
              </a:xfrm>
              <a:prstGeom prst="rect">
                <a:avLst/>
              </a:prstGeom>
              <a:noFill/>
            </p:spPr>
            <p:txBody>
              <a:bodyPr wrap="square" rtlCol="0" anchor="ctr">
                <a:spAutoFit/>
              </a:bodyPr>
              <a:lstStyle/>
              <a:p>
                <a:r>
                  <a:rPr lang="zh-CN" altLang="en-US" sz="900" b="1" dirty="0">
                    <a:solidFill>
                      <a:srgbClr val="074AA1"/>
                    </a:solidFill>
                    <a:latin typeface="微软雅黑" panose="020B0503020204020204" pitchFamily="34" charset="-122"/>
                    <a:ea typeface="微软雅黑" panose="020B0503020204020204" pitchFamily="34" charset="-122"/>
                    <a:cs typeface="Arial" panose="020B0604020202020204" pitchFamily="34" charset="0"/>
                  </a:rPr>
                  <a:t>在此输入你的文字内容</a:t>
                </a:r>
              </a:p>
            </p:txBody>
          </p:sp>
        </p:grpSp>
      </p:grpSp>
      <p:grpSp>
        <p:nvGrpSpPr>
          <p:cNvPr id="32" name="组合 31"/>
          <p:cNvGrpSpPr/>
          <p:nvPr/>
        </p:nvGrpSpPr>
        <p:grpSpPr>
          <a:xfrm>
            <a:off x="6580835" y="2490266"/>
            <a:ext cx="1768468" cy="1884580"/>
            <a:chOff x="6571672" y="1986432"/>
            <a:chExt cx="1768468" cy="1884580"/>
          </a:xfrm>
        </p:grpSpPr>
        <p:grpSp>
          <p:nvGrpSpPr>
            <p:cNvPr id="33" name="组合 32"/>
            <p:cNvGrpSpPr/>
            <p:nvPr/>
          </p:nvGrpSpPr>
          <p:grpSpPr>
            <a:xfrm>
              <a:off x="6845922" y="1986432"/>
              <a:ext cx="950644" cy="950644"/>
              <a:chOff x="6596469" y="1529979"/>
              <a:chExt cx="639827" cy="639827"/>
            </a:xfrm>
          </p:grpSpPr>
          <p:sp>
            <p:nvSpPr>
              <p:cNvPr id="37" name="椭圆 36"/>
              <p:cNvSpPr/>
              <p:nvPr/>
            </p:nvSpPr>
            <p:spPr>
              <a:xfrm>
                <a:off x="6596469" y="1529979"/>
                <a:ext cx="639827" cy="639827"/>
              </a:xfrm>
              <a:prstGeom prst="ellipse">
                <a:avLst/>
              </a:prstGeom>
              <a:solidFill>
                <a:srgbClr val="074AA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lumMod val="50000"/>
                    </a:schemeClr>
                  </a:solidFill>
                </a:endParaRPr>
              </a:p>
            </p:txBody>
          </p:sp>
          <p:sp>
            <p:nvSpPr>
              <p:cNvPr id="38" name="KSO_Shape"/>
              <p:cNvSpPr/>
              <p:nvPr/>
            </p:nvSpPr>
            <p:spPr>
              <a:xfrm>
                <a:off x="6734302" y="1697290"/>
                <a:ext cx="364160" cy="346559"/>
              </a:xfrm>
              <a:custGeom>
                <a:avLst/>
                <a:gdLst/>
                <a:ahLst/>
                <a:cxnLst/>
                <a:rect l="l" t="t" r="r" b="b"/>
                <a:pathLst>
                  <a:path w="1059063" h="1007997">
                    <a:moveTo>
                      <a:pt x="703357" y="0"/>
                    </a:moveTo>
                    <a:lnTo>
                      <a:pt x="1059063" y="345377"/>
                    </a:lnTo>
                    <a:cubicBezTo>
                      <a:pt x="1011759" y="390684"/>
                      <a:pt x="950318" y="412745"/>
                      <a:pt x="888735" y="411717"/>
                    </a:cubicBezTo>
                    <a:lnTo>
                      <a:pt x="615617" y="668531"/>
                    </a:lnTo>
                    <a:cubicBezTo>
                      <a:pt x="643882" y="763675"/>
                      <a:pt x="628025" y="864389"/>
                      <a:pt x="564718" y="936620"/>
                    </a:cubicBezTo>
                    <a:lnTo>
                      <a:pt x="370217" y="747767"/>
                    </a:lnTo>
                    <a:cubicBezTo>
                      <a:pt x="247618" y="834750"/>
                      <a:pt x="146199" y="930329"/>
                      <a:pt x="0" y="1007997"/>
                    </a:cubicBezTo>
                    <a:cubicBezTo>
                      <a:pt x="95002" y="875886"/>
                      <a:pt x="190003" y="777809"/>
                      <a:pt x="284746" y="664777"/>
                    </a:cubicBezTo>
                    <a:lnTo>
                      <a:pt x="96361" y="481861"/>
                    </a:lnTo>
                    <a:cubicBezTo>
                      <a:pt x="152055" y="429106"/>
                      <a:pt x="226831" y="406169"/>
                      <a:pt x="303394" y="411783"/>
                    </a:cubicBezTo>
                    <a:cubicBezTo>
                      <a:pt x="325459" y="413401"/>
                      <a:pt x="347673" y="417390"/>
                      <a:pt x="369433" y="424372"/>
                    </a:cubicBezTo>
                    <a:lnTo>
                      <a:pt x="642990" y="154959"/>
                    </a:lnTo>
                    <a:cubicBezTo>
                      <a:pt x="643358" y="99193"/>
                      <a:pt x="663662" y="44083"/>
                      <a:pt x="703357" y="0"/>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2">
                      <a:lumMod val="50000"/>
                    </a:schemeClr>
                  </a:solidFill>
                </a:endParaRPr>
              </a:p>
            </p:txBody>
          </p:sp>
        </p:grpSp>
        <p:grpSp>
          <p:nvGrpSpPr>
            <p:cNvPr id="34" name="组合 33"/>
            <p:cNvGrpSpPr/>
            <p:nvPr/>
          </p:nvGrpSpPr>
          <p:grpSpPr>
            <a:xfrm>
              <a:off x="6571672" y="3150592"/>
              <a:ext cx="1768468" cy="720420"/>
              <a:chOff x="2808054" y="3143966"/>
              <a:chExt cx="1768468" cy="720420"/>
            </a:xfrm>
          </p:grpSpPr>
          <p:sp>
            <p:nvSpPr>
              <p:cNvPr id="35" name="Rectangle 42"/>
              <p:cNvSpPr/>
              <p:nvPr/>
            </p:nvSpPr>
            <p:spPr>
              <a:xfrm>
                <a:off x="2808054" y="3421308"/>
                <a:ext cx="1768468" cy="443078"/>
              </a:xfrm>
              <a:prstGeom prst="rect">
                <a:avLst/>
              </a:prstGeom>
              <a:noFill/>
              <a:ln w="12700" cap="flat" cmpd="sng" algn="ctr">
                <a:noFill/>
                <a:prstDash val="solid"/>
              </a:ln>
              <a:effectLst/>
            </p:spPr>
            <p:txBody>
              <a:bodyPr lIns="91440" tIns="0" rIns="91440" bIns="0" rtlCol="0" anchor="t"/>
              <a:lstStyle/>
              <a:p>
                <a:pPr>
                  <a:defRPr/>
                </a:pPr>
                <a:r>
                  <a:rPr lang="zh-CN" altLang="en-US" sz="800" kern="0" dirty="0">
                    <a:solidFill>
                      <a:schemeClr val="tx2">
                        <a:lumMod val="50000"/>
                      </a:schemeClr>
                    </a:solidFill>
                    <a:latin typeface="微软雅黑" panose="020B0503020204020204" pitchFamily="34" charset="-122"/>
                    <a:ea typeface="微软雅黑" panose="020B0503020204020204" pitchFamily="34" charset="-122"/>
                    <a:cs typeface="Arial" panose="020B0604020202020204" pitchFamily="34" charset="0"/>
                  </a:rPr>
                  <a:t>在此输入你的内容在此输入你的内容在此输入你的内容</a:t>
                </a:r>
                <a:endParaRPr lang="en-US" altLang="zh-CN" sz="1000" kern="0" dirty="0">
                  <a:solidFill>
                    <a:schemeClr val="tx2">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defRPr/>
                </a:pPr>
                <a:endParaRPr lang="en-US" altLang="zh-CN" sz="1000" kern="0" dirty="0">
                  <a:solidFill>
                    <a:schemeClr val="tx2">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defRPr/>
                </a:pPr>
                <a:endParaRPr lang="en-US" altLang="zh-CN" sz="1000" kern="0" dirty="0">
                  <a:solidFill>
                    <a:schemeClr val="tx2">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6" name="TextBox 35"/>
              <p:cNvSpPr txBox="1"/>
              <p:nvPr/>
            </p:nvSpPr>
            <p:spPr>
              <a:xfrm>
                <a:off x="2826380" y="3143966"/>
                <a:ext cx="1750142" cy="261610"/>
              </a:xfrm>
              <a:prstGeom prst="rect">
                <a:avLst/>
              </a:prstGeom>
              <a:noFill/>
            </p:spPr>
            <p:txBody>
              <a:bodyPr wrap="square" rtlCol="0" anchor="ctr">
                <a:spAutoFit/>
              </a:bodyPr>
              <a:lstStyle/>
              <a:p>
                <a:r>
                  <a:rPr lang="zh-CN" altLang="en-US" sz="900" b="1" dirty="0">
                    <a:solidFill>
                      <a:srgbClr val="074AA1"/>
                    </a:solidFill>
                    <a:latin typeface="微软雅黑" panose="020B0503020204020204" pitchFamily="34" charset="-122"/>
                    <a:ea typeface="微软雅黑" panose="020B0503020204020204" pitchFamily="34" charset="-122"/>
                    <a:cs typeface="Arial" panose="020B0604020202020204" pitchFamily="34" charset="0"/>
                  </a:rPr>
                  <a:t>在此输入你的文字内容</a:t>
                </a:r>
              </a:p>
            </p:txBody>
          </p:sp>
        </p:grpSp>
      </p:gr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2"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1+#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32"/>
                                        </p:tgtEl>
                                        <p:attrNameLst>
                                          <p:attrName>style.visibility</p:attrName>
                                        </p:attrNameLst>
                                      </p:cBhvr>
                                      <p:to>
                                        <p:strVal val="visible"/>
                                      </p:to>
                                    </p:set>
                                    <p:anim calcmode="lin" valueType="num">
                                      <p:cBhvr additive="base">
                                        <p:cTn id="20" dur="500" fill="hold"/>
                                        <p:tgtEl>
                                          <p:spTgt spid="32"/>
                                        </p:tgtEl>
                                        <p:attrNameLst>
                                          <p:attrName>ppt_x</p:attrName>
                                        </p:attrNameLst>
                                      </p:cBhvr>
                                      <p:tavLst>
                                        <p:tav tm="0">
                                          <p:val>
                                            <p:strVal val="0-#ppt_w/2"/>
                                          </p:val>
                                        </p:tav>
                                        <p:tav tm="100000">
                                          <p:val>
                                            <p:strVal val="#ppt_x"/>
                                          </p:val>
                                        </p:tav>
                                      </p:tavLst>
                                    </p:anim>
                                    <p:anim calcmode="lin" valueType="num">
                                      <p:cBhvr additive="base">
                                        <p:cTn id="21"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115745-2F8B-4195-AD23-8A2542AF7C2C}" type="slidenum">
              <a:rPr lang="zh-CN" altLang="en-US" smtClean="0"/>
              <a:t>8</a:t>
            </a:fld>
            <a:endParaRPr lang="zh-CN" altLang="en-US"/>
          </a:p>
        </p:txBody>
      </p:sp>
      <p:sp>
        <p:nvSpPr>
          <p:cNvPr id="3" name="TextBox 2"/>
          <p:cNvSpPr txBox="1"/>
          <p:nvPr/>
        </p:nvSpPr>
        <p:spPr>
          <a:xfrm>
            <a:off x="1367136" y="140522"/>
            <a:ext cx="1330814" cy="461665"/>
          </a:xfrm>
          <a:prstGeom prst="rect">
            <a:avLst/>
          </a:prstGeom>
          <a:noFill/>
        </p:spPr>
        <p:txBody>
          <a:bodyPr wrap="none" rtlCol="0">
            <a:spAutoFit/>
          </a:bodyPr>
          <a:lstStyle/>
          <a:p>
            <a:r>
              <a:rPr sz="2200">
                <a:solidFill>
                  <a:srgbClr val="0070C0"/>
                </a:solidFill>
                <a:latin typeface="Impact"/>
              </a:rPr>
              <a:t>急救</a:t>
            </a:r>
            <a:endParaRPr lang="zh-CN" altLang="en-US" sz="2400" dirty="0">
              <a:solidFill>
                <a:srgbClr val="0070C0"/>
              </a:solidFill>
              <a:latin typeface="Impact" panose="020B0806030902050204" pitchFamily="34" charset="0"/>
            </a:endParaRPr>
          </a:p>
        </p:txBody>
      </p:sp>
      <p:cxnSp>
        <p:nvCxnSpPr>
          <p:cNvPr id="4" name="直接连接符 3"/>
          <p:cNvCxnSpPr/>
          <p:nvPr/>
        </p:nvCxnSpPr>
        <p:spPr>
          <a:xfrm>
            <a:off x="1439144" y="536353"/>
            <a:ext cx="122413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1373355" y="531772"/>
            <a:ext cx="1338828" cy="276999"/>
          </a:xfrm>
          <a:prstGeom prst="rect">
            <a:avLst/>
          </a:prstGeom>
          <a:noFill/>
        </p:spPr>
        <p:txBody>
          <a:bodyPr wrap="none" rtlCol="0">
            <a:spAutoFit/>
          </a:bodyPr>
          <a:lstStyle/>
          <a:p>
            <a:r>
              <a:rPr lang="zh-CN" altLang="en-US" sz="1000" dirty="0">
                <a:solidFill>
                  <a:srgbClr val="005A9E"/>
                </a:solidFill>
                <a:latin typeface="微软雅黑" panose="020B0503020204020204" pitchFamily="34" charset="-122"/>
                <a:ea typeface="微软雅黑" panose="020B0503020204020204" pitchFamily="34" charset="-122"/>
              </a:rPr>
              <a:t>医疗</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出诊</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急救</a:t>
            </a:r>
          </a:p>
        </p:txBody>
      </p:sp>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6156" y="172753"/>
            <a:ext cx="727199" cy="727199"/>
          </a:xfrm>
          <a:prstGeom prst="rect">
            <a:avLst/>
          </a:prstGeom>
        </p:spPr>
      </p:pic>
      <p:sp>
        <p:nvSpPr>
          <p:cNvPr id="7" name="矩形 6"/>
          <p:cNvSpPr/>
          <p:nvPr/>
        </p:nvSpPr>
        <p:spPr>
          <a:xfrm>
            <a:off x="0" y="1450181"/>
            <a:ext cx="2686050" cy="2483688"/>
          </a:xfrm>
          <a:prstGeom prst="rect">
            <a:avLst/>
          </a:prstGeom>
          <a:solidFill>
            <a:srgbClr val="074AA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8" name="组合 7"/>
          <p:cNvGrpSpPr>
            <a:grpSpLocks noChangeAspect="1"/>
          </p:cNvGrpSpPr>
          <p:nvPr/>
        </p:nvGrpSpPr>
        <p:grpSpPr>
          <a:xfrm>
            <a:off x="718772" y="1865534"/>
            <a:ext cx="1251599" cy="1488262"/>
            <a:chOff x="6788151" y="5818188"/>
            <a:chExt cx="436563" cy="519113"/>
          </a:xfrm>
          <a:solidFill>
            <a:schemeClr val="bg1"/>
          </a:solidFill>
        </p:grpSpPr>
        <p:sp>
          <p:nvSpPr>
            <p:cNvPr id="9" name="Freeform 14"/>
            <p:cNvSpPr/>
            <p:nvPr/>
          </p:nvSpPr>
          <p:spPr bwMode="auto">
            <a:xfrm>
              <a:off x="6881813" y="5818188"/>
              <a:ext cx="188913" cy="142875"/>
            </a:xfrm>
            <a:custGeom>
              <a:avLst/>
              <a:gdLst>
                <a:gd name="T0" fmla="*/ 39 w 50"/>
                <a:gd name="T1" fmla="*/ 26 h 37"/>
                <a:gd name="T2" fmla="*/ 47 w 50"/>
                <a:gd name="T3" fmla="*/ 36 h 37"/>
                <a:gd name="T4" fmla="*/ 48 w 50"/>
                <a:gd name="T5" fmla="*/ 33 h 37"/>
                <a:gd name="T6" fmla="*/ 49 w 50"/>
                <a:gd name="T7" fmla="*/ 34 h 37"/>
                <a:gd name="T8" fmla="*/ 43 w 50"/>
                <a:gd name="T9" fmla="*/ 13 h 37"/>
                <a:gd name="T10" fmla="*/ 43 w 50"/>
                <a:gd name="T11" fmla="*/ 13 h 37"/>
                <a:gd name="T12" fmla="*/ 12 w 50"/>
                <a:gd name="T13" fmla="*/ 10 h 37"/>
                <a:gd name="T14" fmla="*/ 3 w 50"/>
                <a:gd name="T15" fmla="*/ 35 h 37"/>
                <a:gd name="T16" fmla="*/ 39 w 50"/>
                <a:gd name="T17"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37">
                  <a:moveTo>
                    <a:pt x="39" y="26"/>
                  </a:moveTo>
                  <a:cubicBezTo>
                    <a:pt x="39" y="27"/>
                    <a:pt x="41" y="33"/>
                    <a:pt x="47" y="36"/>
                  </a:cubicBezTo>
                  <a:cubicBezTo>
                    <a:pt x="47" y="36"/>
                    <a:pt x="47" y="33"/>
                    <a:pt x="48" y="33"/>
                  </a:cubicBezTo>
                  <a:cubicBezTo>
                    <a:pt x="48" y="33"/>
                    <a:pt x="49" y="34"/>
                    <a:pt x="49" y="34"/>
                  </a:cubicBezTo>
                  <a:cubicBezTo>
                    <a:pt x="49" y="34"/>
                    <a:pt x="50" y="19"/>
                    <a:pt x="43" y="13"/>
                  </a:cubicBezTo>
                  <a:cubicBezTo>
                    <a:pt x="43" y="13"/>
                    <a:pt x="43" y="13"/>
                    <a:pt x="43" y="13"/>
                  </a:cubicBezTo>
                  <a:cubicBezTo>
                    <a:pt x="29" y="0"/>
                    <a:pt x="12" y="10"/>
                    <a:pt x="12" y="10"/>
                  </a:cubicBezTo>
                  <a:cubicBezTo>
                    <a:pt x="0" y="18"/>
                    <a:pt x="3" y="35"/>
                    <a:pt x="3" y="35"/>
                  </a:cubicBezTo>
                  <a:cubicBezTo>
                    <a:pt x="26" y="37"/>
                    <a:pt x="38" y="26"/>
                    <a:pt x="39"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15"/>
            <p:cNvSpPr>
              <a:spLocks noEditPoints="1"/>
            </p:cNvSpPr>
            <p:nvPr/>
          </p:nvSpPr>
          <p:spPr bwMode="auto">
            <a:xfrm>
              <a:off x="6788151" y="5961063"/>
              <a:ext cx="436563" cy="376238"/>
            </a:xfrm>
            <a:custGeom>
              <a:avLst/>
              <a:gdLst>
                <a:gd name="T0" fmla="*/ 91 w 116"/>
                <a:gd name="T1" fmla="*/ 39 h 98"/>
                <a:gd name="T2" fmla="*/ 76 w 116"/>
                <a:gd name="T3" fmla="*/ 31 h 98"/>
                <a:gd name="T4" fmla="*/ 73 w 116"/>
                <a:gd name="T5" fmla="*/ 0 h 98"/>
                <a:gd name="T6" fmla="*/ 71 w 116"/>
                <a:gd name="T7" fmla="*/ 7 h 98"/>
                <a:gd name="T8" fmla="*/ 63 w 116"/>
                <a:gd name="T9" fmla="*/ 23 h 98"/>
                <a:gd name="T10" fmla="*/ 63 w 116"/>
                <a:gd name="T11" fmla="*/ 30 h 98"/>
                <a:gd name="T12" fmla="*/ 38 w 116"/>
                <a:gd name="T13" fmla="*/ 31 h 98"/>
                <a:gd name="T14" fmla="*/ 40 w 116"/>
                <a:gd name="T15" fmla="*/ 23 h 98"/>
                <a:gd name="T16" fmla="*/ 31 w 116"/>
                <a:gd name="T17" fmla="*/ 7 h 98"/>
                <a:gd name="T18" fmla="*/ 29 w 116"/>
                <a:gd name="T19" fmla="*/ 0 h 98"/>
                <a:gd name="T20" fmla="*/ 26 w 116"/>
                <a:gd name="T21" fmla="*/ 31 h 98"/>
                <a:gd name="T22" fmla="*/ 16 w 116"/>
                <a:gd name="T23" fmla="*/ 35 h 98"/>
                <a:gd name="T24" fmla="*/ 9 w 116"/>
                <a:gd name="T25" fmla="*/ 40 h 98"/>
                <a:gd name="T26" fmla="*/ 0 w 116"/>
                <a:gd name="T27" fmla="*/ 77 h 98"/>
                <a:gd name="T28" fmla="*/ 3 w 116"/>
                <a:gd name="T29" fmla="*/ 84 h 98"/>
                <a:gd name="T30" fmla="*/ 49 w 116"/>
                <a:gd name="T31" fmla="*/ 93 h 98"/>
                <a:gd name="T32" fmla="*/ 69 w 116"/>
                <a:gd name="T33" fmla="*/ 92 h 98"/>
                <a:gd name="T34" fmla="*/ 86 w 116"/>
                <a:gd name="T35" fmla="*/ 98 h 98"/>
                <a:gd name="T36" fmla="*/ 116 w 116"/>
                <a:gd name="T37" fmla="*/ 68 h 98"/>
                <a:gd name="T38" fmla="*/ 91 w 116"/>
                <a:gd name="T39" fmla="*/ 39 h 98"/>
                <a:gd name="T40" fmla="*/ 86 w 116"/>
                <a:gd name="T41" fmla="*/ 94 h 98"/>
                <a:gd name="T42" fmla="*/ 75 w 116"/>
                <a:gd name="T43" fmla="*/ 91 h 98"/>
                <a:gd name="T44" fmla="*/ 60 w 116"/>
                <a:gd name="T45" fmla="*/ 68 h 98"/>
                <a:gd name="T46" fmla="*/ 86 w 116"/>
                <a:gd name="T47" fmla="*/ 42 h 98"/>
                <a:gd name="T48" fmla="*/ 95 w 116"/>
                <a:gd name="T49" fmla="*/ 44 h 98"/>
                <a:gd name="T50" fmla="*/ 112 w 116"/>
                <a:gd name="T51" fmla="*/ 68 h 98"/>
                <a:gd name="T52" fmla="*/ 86 w 116"/>
                <a:gd name="T53" fmla="*/ 9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6" h="98">
                  <a:moveTo>
                    <a:pt x="91" y="39"/>
                  </a:moveTo>
                  <a:cubicBezTo>
                    <a:pt x="87" y="35"/>
                    <a:pt x="79" y="32"/>
                    <a:pt x="76" y="31"/>
                  </a:cubicBezTo>
                  <a:cubicBezTo>
                    <a:pt x="70" y="18"/>
                    <a:pt x="73" y="0"/>
                    <a:pt x="73" y="0"/>
                  </a:cubicBezTo>
                  <a:cubicBezTo>
                    <a:pt x="72" y="5"/>
                    <a:pt x="71" y="7"/>
                    <a:pt x="71" y="7"/>
                  </a:cubicBezTo>
                  <a:cubicBezTo>
                    <a:pt x="70" y="16"/>
                    <a:pt x="63" y="23"/>
                    <a:pt x="63" y="23"/>
                  </a:cubicBezTo>
                  <a:cubicBezTo>
                    <a:pt x="62" y="26"/>
                    <a:pt x="63" y="28"/>
                    <a:pt x="63" y="30"/>
                  </a:cubicBezTo>
                  <a:cubicBezTo>
                    <a:pt x="52" y="48"/>
                    <a:pt x="43" y="38"/>
                    <a:pt x="38" y="31"/>
                  </a:cubicBezTo>
                  <a:cubicBezTo>
                    <a:pt x="39" y="29"/>
                    <a:pt x="40" y="26"/>
                    <a:pt x="40" y="23"/>
                  </a:cubicBezTo>
                  <a:cubicBezTo>
                    <a:pt x="40" y="23"/>
                    <a:pt x="32" y="16"/>
                    <a:pt x="31" y="7"/>
                  </a:cubicBezTo>
                  <a:cubicBezTo>
                    <a:pt x="31" y="7"/>
                    <a:pt x="30" y="5"/>
                    <a:pt x="29" y="0"/>
                  </a:cubicBezTo>
                  <a:cubicBezTo>
                    <a:pt x="29" y="0"/>
                    <a:pt x="32" y="18"/>
                    <a:pt x="26" y="31"/>
                  </a:cubicBezTo>
                  <a:cubicBezTo>
                    <a:pt x="21" y="33"/>
                    <a:pt x="16" y="35"/>
                    <a:pt x="16" y="35"/>
                  </a:cubicBezTo>
                  <a:cubicBezTo>
                    <a:pt x="11" y="37"/>
                    <a:pt x="9" y="40"/>
                    <a:pt x="9" y="40"/>
                  </a:cubicBezTo>
                  <a:cubicBezTo>
                    <a:pt x="1" y="51"/>
                    <a:pt x="0" y="77"/>
                    <a:pt x="0" y="77"/>
                  </a:cubicBezTo>
                  <a:cubicBezTo>
                    <a:pt x="0" y="83"/>
                    <a:pt x="3" y="84"/>
                    <a:pt x="3" y="84"/>
                  </a:cubicBezTo>
                  <a:cubicBezTo>
                    <a:pt x="21" y="92"/>
                    <a:pt x="49" y="93"/>
                    <a:pt x="49" y="93"/>
                  </a:cubicBezTo>
                  <a:cubicBezTo>
                    <a:pt x="56" y="93"/>
                    <a:pt x="63" y="93"/>
                    <a:pt x="69" y="92"/>
                  </a:cubicBezTo>
                  <a:cubicBezTo>
                    <a:pt x="74" y="95"/>
                    <a:pt x="80" y="98"/>
                    <a:pt x="86" y="98"/>
                  </a:cubicBezTo>
                  <a:cubicBezTo>
                    <a:pt x="103" y="98"/>
                    <a:pt x="116" y="84"/>
                    <a:pt x="116" y="68"/>
                  </a:cubicBezTo>
                  <a:cubicBezTo>
                    <a:pt x="116" y="53"/>
                    <a:pt x="105" y="41"/>
                    <a:pt x="91" y="39"/>
                  </a:cubicBezTo>
                  <a:close/>
                  <a:moveTo>
                    <a:pt x="86" y="94"/>
                  </a:moveTo>
                  <a:cubicBezTo>
                    <a:pt x="82" y="94"/>
                    <a:pt x="78" y="93"/>
                    <a:pt x="75" y="91"/>
                  </a:cubicBezTo>
                  <a:cubicBezTo>
                    <a:pt x="66" y="87"/>
                    <a:pt x="60" y="78"/>
                    <a:pt x="60" y="68"/>
                  </a:cubicBezTo>
                  <a:cubicBezTo>
                    <a:pt x="60" y="54"/>
                    <a:pt x="72" y="42"/>
                    <a:pt x="86" y="42"/>
                  </a:cubicBezTo>
                  <a:cubicBezTo>
                    <a:pt x="89" y="42"/>
                    <a:pt x="92" y="43"/>
                    <a:pt x="95" y="44"/>
                  </a:cubicBezTo>
                  <a:cubicBezTo>
                    <a:pt x="105" y="47"/>
                    <a:pt x="112" y="57"/>
                    <a:pt x="112" y="68"/>
                  </a:cubicBezTo>
                  <a:cubicBezTo>
                    <a:pt x="112" y="82"/>
                    <a:pt x="100" y="94"/>
                    <a:pt x="86"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6"/>
            <p:cNvSpPr/>
            <p:nvPr/>
          </p:nvSpPr>
          <p:spPr bwMode="auto">
            <a:xfrm>
              <a:off x="7040563" y="6172200"/>
              <a:ext cx="150813" cy="111125"/>
            </a:xfrm>
            <a:custGeom>
              <a:avLst/>
              <a:gdLst>
                <a:gd name="T0" fmla="*/ 39 w 40"/>
                <a:gd name="T1" fmla="*/ 4 h 29"/>
                <a:gd name="T2" fmla="*/ 36 w 40"/>
                <a:gd name="T3" fmla="*/ 1 h 29"/>
                <a:gd name="T4" fmla="*/ 34 w 40"/>
                <a:gd name="T5" fmla="*/ 1 h 29"/>
                <a:gd name="T6" fmla="*/ 16 w 40"/>
                <a:gd name="T7" fmla="*/ 19 h 29"/>
                <a:gd name="T8" fmla="*/ 6 w 40"/>
                <a:gd name="T9" fmla="*/ 10 h 29"/>
                <a:gd name="T10" fmla="*/ 4 w 40"/>
                <a:gd name="T11" fmla="*/ 10 h 29"/>
                <a:gd name="T12" fmla="*/ 1 w 40"/>
                <a:gd name="T13" fmla="*/ 13 h 29"/>
                <a:gd name="T14" fmla="*/ 1 w 40"/>
                <a:gd name="T15" fmla="*/ 15 h 29"/>
                <a:gd name="T16" fmla="*/ 14 w 40"/>
                <a:gd name="T17" fmla="*/ 29 h 29"/>
                <a:gd name="T18" fmla="*/ 17 w 40"/>
                <a:gd name="T19" fmla="*/ 29 h 29"/>
                <a:gd name="T20" fmla="*/ 39 w 40"/>
                <a:gd name="T21" fmla="*/ 6 h 29"/>
                <a:gd name="T22" fmla="*/ 39 w 40"/>
                <a:gd name="T23" fmla="*/ 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29">
                  <a:moveTo>
                    <a:pt x="39" y="4"/>
                  </a:moveTo>
                  <a:cubicBezTo>
                    <a:pt x="36" y="1"/>
                    <a:pt x="36" y="1"/>
                    <a:pt x="36" y="1"/>
                  </a:cubicBezTo>
                  <a:cubicBezTo>
                    <a:pt x="35" y="0"/>
                    <a:pt x="34" y="0"/>
                    <a:pt x="34" y="1"/>
                  </a:cubicBezTo>
                  <a:cubicBezTo>
                    <a:pt x="16" y="19"/>
                    <a:pt x="16" y="19"/>
                    <a:pt x="16" y="19"/>
                  </a:cubicBezTo>
                  <a:cubicBezTo>
                    <a:pt x="6" y="10"/>
                    <a:pt x="6" y="10"/>
                    <a:pt x="6" y="10"/>
                  </a:cubicBezTo>
                  <a:cubicBezTo>
                    <a:pt x="6" y="9"/>
                    <a:pt x="5" y="9"/>
                    <a:pt x="4" y="10"/>
                  </a:cubicBezTo>
                  <a:cubicBezTo>
                    <a:pt x="1" y="13"/>
                    <a:pt x="1" y="13"/>
                    <a:pt x="1" y="13"/>
                  </a:cubicBezTo>
                  <a:cubicBezTo>
                    <a:pt x="0" y="13"/>
                    <a:pt x="0" y="14"/>
                    <a:pt x="1" y="15"/>
                  </a:cubicBezTo>
                  <a:cubicBezTo>
                    <a:pt x="14" y="29"/>
                    <a:pt x="14" y="29"/>
                    <a:pt x="14" y="29"/>
                  </a:cubicBezTo>
                  <a:cubicBezTo>
                    <a:pt x="15" y="29"/>
                    <a:pt x="16" y="29"/>
                    <a:pt x="17" y="29"/>
                  </a:cubicBezTo>
                  <a:cubicBezTo>
                    <a:pt x="39" y="6"/>
                    <a:pt x="39" y="6"/>
                    <a:pt x="39" y="6"/>
                  </a:cubicBezTo>
                  <a:cubicBezTo>
                    <a:pt x="40" y="6"/>
                    <a:pt x="40" y="5"/>
                    <a:pt x="39"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2" name="组合 11"/>
          <p:cNvGrpSpPr/>
          <p:nvPr/>
        </p:nvGrpSpPr>
        <p:grpSpPr>
          <a:xfrm>
            <a:off x="4283968" y="1450181"/>
            <a:ext cx="1631057" cy="2483689"/>
            <a:chOff x="4283968" y="1450181"/>
            <a:chExt cx="1631057" cy="2483689"/>
          </a:xfrm>
        </p:grpSpPr>
        <p:sp>
          <p:nvSpPr>
            <p:cNvPr id="13" name="矩形 12"/>
            <p:cNvSpPr/>
            <p:nvPr/>
          </p:nvSpPr>
          <p:spPr>
            <a:xfrm>
              <a:off x="4300537" y="1450181"/>
              <a:ext cx="1614488" cy="1443038"/>
            </a:xfrm>
            <a:prstGeom prst="rect">
              <a:avLst/>
            </a:prstGeom>
            <a:solidFill>
              <a:srgbClr val="074AA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05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4299095" y="3839039"/>
              <a:ext cx="1614488" cy="94831"/>
            </a:xfrm>
            <a:prstGeom prst="rect">
              <a:avLst/>
            </a:prstGeom>
            <a:solidFill>
              <a:srgbClr val="074AA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05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5" name="文本框 8"/>
            <p:cNvSpPr txBox="1"/>
            <p:nvPr/>
          </p:nvSpPr>
          <p:spPr>
            <a:xfrm>
              <a:off x="4354935" y="2516151"/>
              <a:ext cx="1475438" cy="25391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sz="1000" b="1">
                  <a:solidFill/>
                  <a:latin typeface="微软雅黑"/>
                </a:rPr>
                <a:t>输入XX内容内容</a:t>
              </a:r>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4283968" y="3064310"/>
              <a:ext cx="1615930" cy="484748"/>
            </a:xfrm>
            <a:prstGeom prst="rect">
              <a:avLst/>
            </a:prstGeom>
          </p:spPr>
          <p:txBody>
            <a:bodyPr wrap="square" lIns="68580" tIns="34290" rIns="68580" bIns="34290">
              <a:spAutoFit/>
            </a:bodyPr>
            <a:lstStyle/>
            <a:p>
              <a:pPr algn="ct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在此输入你的内容，或者直接粘贴内容至此，在此输入你的内容或者在此粘贴内容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7" name="KSO_Shape"/>
            <p:cNvSpPr/>
            <p:nvPr/>
          </p:nvSpPr>
          <p:spPr bwMode="auto">
            <a:xfrm>
              <a:off x="4690197" y="1902914"/>
              <a:ext cx="498275" cy="418550"/>
            </a:xfrm>
            <a:custGeom>
              <a:avLst/>
              <a:gdLst>
                <a:gd name="T0" fmla="*/ 2147483646 w 232"/>
                <a:gd name="T1" fmla="*/ 2147483646 h 195"/>
                <a:gd name="T2" fmla="*/ 2147483646 w 232"/>
                <a:gd name="T3" fmla="*/ 0 h 195"/>
                <a:gd name="T4" fmla="*/ 2147483646 w 232"/>
                <a:gd name="T5" fmla="*/ 0 h 195"/>
                <a:gd name="T6" fmla="*/ 2147483646 w 232"/>
                <a:gd name="T7" fmla="*/ 2147483646 h 195"/>
                <a:gd name="T8" fmla="*/ 2147483646 w 232"/>
                <a:gd name="T9" fmla="*/ 2147483646 h 195"/>
                <a:gd name="T10" fmla="*/ 2147483646 w 232"/>
                <a:gd name="T11" fmla="*/ 2147483646 h 195"/>
                <a:gd name="T12" fmla="*/ 2147483646 w 232"/>
                <a:gd name="T13" fmla="*/ 2147483646 h 195"/>
                <a:gd name="T14" fmla="*/ 2147483646 w 232"/>
                <a:gd name="T15" fmla="*/ 2147483646 h 195"/>
                <a:gd name="T16" fmla="*/ 2147483646 w 232"/>
                <a:gd name="T17" fmla="*/ 2147483646 h 195"/>
                <a:gd name="T18" fmla="*/ 2147483646 w 232"/>
                <a:gd name="T19" fmla="*/ 2147483646 h 195"/>
                <a:gd name="T20" fmla="*/ 2147483646 w 232"/>
                <a:gd name="T21" fmla="*/ 2147483646 h 195"/>
                <a:gd name="T22" fmla="*/ 2147483646 w 232"/>
                <a:gd name="T23" fmla="*/ 2147483646 h 195"/>
                <a:gd name="T24" fmla="*/ 2147483646 w 232"/>
                <a:gd name="T25" fmla="*/ 2147483646 h 195"/>
                <a:gd name="T26" fmla="*/ 2147483646 w 232"/>
                <a:gd name="T27" fmla="*/ 2147483646 h 195"/>
                <a:gd name="T28" fmla="*/ 2147483646 w 232"/>
                <a:gd name="T29" fmla="*/ 2147483646 h 195"/>
                <a:gd name="T30" fmla="*/ 2147483646 w 232"/>
                <a:gd name="T31" fmla="*/ 2147483646 h 195"/>
                <a:gd name="T32" fmla="*/ 0 w 232"/>
                <a:gd name="T33" fmla="*/ 2147483646 h 195"/>
                <a:gd name="T34" fmla="*/ 0 w 232"/>
                <a:gd name="T35" fmla="*/ 2147483646 h 195"/>
                <a:gd name="T36" fmla="*/ 2147483646 w 232"/>
                <a:gd name="T37" fmla="*/ 2147483646 h 195"/>
                <a:gd name="T38" fmla="*/ 2147483646 w 232"/>
                <a:gd name="T39" fmla="*/ 2147483646 h 195"/>
                <a:gd name="T40" fmla="*/ 2147483646 w 232"/>
                <a:gd name="T41" fmla="*/ 2147483646 h 195"/>
                <a:gd name="T42" fmla="*/ 2147483646 w 232"/>
                <a:gd name="T43" fmla="*/ 2147483646 h 195"/>
                <a:gd name="T44" fmla="*/ 2147483646 w 232"/>
                <a:gd name="T45" fmla="*/ 2147483646 h 195"/>
                <a:gd name="T46" fmla="*/ 2147483646 w 232"/>
                <a:gd name="T47" fmla="*/ 2147483646 h 195"/>
                <a:gd name="T48" fmla="*/ 2147483646 w 232"/>
                <a:gd name="T49" fmla="*/ 2147483646 h 195"/>
                <a:gd name="T50" fmla="*/ 2147483646 w 232"/>
                <a:gd name="T51" fmla="*/ 2147483646 h 195"/>
                <a:gd name="T52" fmla="*/ 2147483646 w 232"/>
                <a:gd name="T53" fmla="*/ 2147483646 h 195"/>
                <a:gd name="T54" fmla="*/ 2147483646 w 232"/>
                <a:gd name="T55" fmla="*/ 2147483646 h 195"/>
                <a:gd name="T56" fmla="*/ 2147483646 w 232"/>
                <a:gd name="T57" fmla="*/ 2147483646 h 195"/>
                <a:gd name="T58" fmla="*/ 2147483646 w 232"/>
                <a:gd name="T59" fmla="*/ 2147483646 h 195"/>
                <a:gd name="T60" fmla="*/ 2147483646 w 232"/>
                <a:gd name="T61" fmla="*/ 2147483646 h 195"/>
                <a:gd name="T62" fmla="*/ 2147483646 w 232"/>
                <a:gd name="T63" fmla="*/ 2147483646 h 195"/>
                <a:gd name="T64" fmla="*/ 2147483646 w 232"/>
                <a:gd name="T65" fmla="*/ 2147483646 h 195"/>
                <a:gd name="T66" fmla="*/ 2147483646 w 232"/>
                <a:gd name="T67" fmla="*/ 2147483646 h 195"/>
                <a:gd name="T68" fmla="*/ 2147483646 w 232"/>
                <a:gd name="T69" fmla="*/ 2147483646 h 195"/>
                <a:gd name="T70" fmla="*/ 2147483646 w 232"/>
                <a:gd name="T71" fmla="*/ 2147483646 h 195"/>
                <a:gd name="T72" fmla="*/ 2147483646 w 232"/>
                <a:gd name="T73" fmla="*/ 2147483646 h 195"/>
                <a:gd name="T74" fmla="*/ 2147483646 w 232"/>
                <a:gd name="T75" fmla="*/ 2147483646 h 195"/>
                <a:gd name="T76" fmla="*/ 2147483646 w 232"/>
                <a:gd name="T77" fmla="*/ 2147483646 h 195"/>
                <a:gd name="T78" fmla="*/ 2147483646 w 232"/>
                <a:gd name="T79" fmla="*/ 2147483646 h 195"/>
                <a:gd name="T80" fmla="*/ 2147483646 w 232"/>
                <a:gd name="T81" fmla="*/ 2147483646 h 195"/>
                <a:gd name="T82" fmla="*/ 2147483646 w 232"/>
                <a:gd name="T83" fmla="*/ 2147483646 h 195"/>
                <a:gd name="T84" fmla="*/ 2147483646 w 232"/>
                <a:gd name="T85" fmla="*/ 2147483646 h 195"/>
                <a:gd name="T86" fmla="*/ 2147483646 w 232"/>
                <a:gd name="T87" fmla="*/ 2147483646 h 195"/>
                <a:gd name="T88" fmla="*/ 2147483646 w 232"/>
                <a:gd name="T89" fmla="*/ 2147483646 h 195"/>
                <a:gd name="T90" fmla="*/ 2147483646 w 232"/>
                <a:gd name="T91" fmla="*/ 2147483646 h 195"/>
                <a:gd name="T92" fmla="*/ 2147483646 w 232"/>
                <a:gd name="T93" fmla="*/ 2147483646 h 195"/>
                <a:gd name="T94" fmla="*/ 2147483646 w 232"/>
                <a:gd name="T95" fmla="*/ 2147483646 h 195"/>
                <a:gd name="T96" fmla="*/ 2147483646 w 232"/>
                <a:gd name="T97" fmla="*/ 2147483646 h 19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32" h="195">
                  <a:moveTo>
                    <a:pt x="155" y="27"/>
                  </a:moveTo>
                  <a:cubicBezTo>
                    <a:pt x="153" y="10"/>
                    <a:pt x="142" y="0"/>
                    <a:pt x="127" y="0"/>
                  </a:cubicBezTo>
                  <a:cubicBezTo>
                    <a:pt x="105" y="0"/>
                    <a:pt x="105" y="0"/>
                    <a:pt x="105" y="0"/>
                  </a:cubicBezTo>
                  <a:cubicBezTo>
                    <a:pt x="90" y="0"/>
                    <a:pt x="79" y="10"/>
                    <a:pt x="77" y="28"/>
                  </a:cubicBezTo>
                  <a:cubicBezTo>
                    <a:pt x="58" y="28"/>
                    <a:pt x="58" y="28"/>
                    <a:pt x="58" y="28"/>
                  </a:cubicBezTo>
                  <a:cubicBezTo>
                    <a:pt x="58" y="195"/>
                    <a:pt x="58" y="195"/>
                    <a:pt x="58" y="195"/>
                  </a:cubicBezTo>
                  <a:cubicBezTo>
                    <a:pt x="174" y="195"/>
                    <a:pt x="174" y="195"/>
                    <a:pt x="174" y="195"/>
                  </a:cubicBezTo>
                  <a:cubicBezTo>
                    <a:pt x="174" y="28"/>
                    <a:pt x="174" y="28"/>
                    <a:pt x="174" y="28"/>
                  </a:cubicBezTo>
                  <a:lnTo>
                    <a:pt x="155" y="27"/>
                  </a:lnTo>
                  <a:close/>
                  <a:moveTo>
                    <a:pt x="105" y="12"/>
                  </a:moveTo>
                  <a:cubicBezTo>
                    <a:pt x="127" y="12"/>
                    <a:pt x="127" y="12"/>
                    <a:pt x="127" y="12"/>
                  </a:cubicBezTo>
                  <a:cubicBezTo>
                    <a:pt x="135" y="12"/>
                    <a:pt x="140" y="18"/>
                    <a:pt x="141" y="28"/>
                  </a:cubicBezTo>
                  <a:cubicBezTo>
                    <a:pt x="91" y="28"/>
                    <a:pt x="91" y="28"/>
                    <a:pt x="91" y="28"/>
                  </a:cubicBezTo>
                  <a:cubicBezTo>
                    <a:pt x="93" y="13"/>
                    <a:pt x="102" y="12"/>
                    <a:pt x="105" y="12"/>
                  </a:cubicBezTo>
                  <a:close/>
                  <a:moveTo>
                    <a:pt x="45" y="28"/>
                  </a:moveTo>
                  <a:cubicBezTo>
                    <a:pt x="21" y="28"/>
                    <a:pt x="21" y="28"/>
                    <a:pt x="21" y="28"/>
                  </a:cubicBezTo>
                  <a:cubicBezTo>
                    <a:pt x="9" y="28"/>
                    <a:pt x="0" y="37"/>
                    <a:pt x="0" y="49"/>
                  </a:cubicBezTo>
                  <a:cubicBezTo>
                    <a:pt x="0" y="174"/>
                    <a:pt x="0" y="174"/>
                    <a:pt x="0" y="174"/>
                  </a:cubicBezTo>
                  <a:cubicBezTo>
                    <a:pt x="0" y="185"/>
                    <a:pt x="9" y="195"/>
                    <a:pt x="21" y="195"/>
                  </a:cubicBezTo>
                  <a:cubicBezTo>
                    <a:pt x="45" y="195"/>
                    <a:pt x="45" y="195"/>
                    <a:pt x="45" y="195"/>
                  </a:cubicBezTo>
                  <a:lnTo>
                    <a:pt x="45" y="28"/>
                  </a:lnTo>
                  <a:close/>
                  <a:moveTo>
                    <a:pt x="232" y="174"/>
                  </a:moveTo>
                  <a:cubicBezTo>
                    <a:pt x="232" y="185"/>
                    <a:pt x="223" y="195"/>
                    <a:pt x="211" y="195"/>
                  </a:cubicBezTo>
                  <a:cubicBezTo>
                    <a:pt x="187" y="195"/>
                    <a:pt x="187" y="195"/>
                    <a:pt x="187" y="195"/>
                  </a:cubicBezTo>
                  <a:cubicBezTo>
                    <a:pt x="187" y="28"/>
                    <a:pt x="187" y="28"/>
                    <a:pt x="187" y="28"/>
                  </a:cubicBezTo>
                  <a:cubicBezTo>
                    <a:pt x="211" y="28"/>
                    <a:pt x="211" y="28"/>
                    <a:pt x="211" y="28"/>
                  </a:cubicBezTo>
                  <a:cubicBezTo>
                    <a:pt x="223" y="28"/>
                    <a:pt x="232" y="37"/>
                    <a:pt x="232" y="49"/>
                  </a:cubicBezTo>
                  <a:lnTo>
                    <a:pt x="232" y="174"/>
                  </a:lnTo>
                  <a:close/>
                  <a:moveTo>
                    <a:pt x="125" y="128"/>
                  </a:moveTo>
                  <a:cubicBezTo>
                    <a:pt x="125" y="123"/>
                    <a:pt x="121" y="120"/>
                    <a:pt x="111" y="117"/>
                  </a:cubicBezTo>
                  <a:cubicBezTo>
                    <a:pt x="98" y="113"/>
                    <a:pt x="89" y="107"/>
                    <a:pt x="89" y="94"/>
                  </a:cubicBezTo>
                  <a:cubicBezTo>
                    <a:pt x="89" y="83"/>
                    <a:pt x="97" y="75"/>
                    <a:pt x="110" y="72"/>
                  </a:cubicBezTo>
                  <a:cubicBezTo>
                    <a:pt x="110" y="60"/>
                    <a:pt x="110" y="60"/>
                    <a:pt x="110" y="60"/>
                  </a:cubicBezTo>
                  <a:cubicBezTo>
                    <a:pt x="122" y="60"/>
                    <a:pt x="122" y="60"/>
                    <a:pt x="122" y="60"/>
                  </a:cubicBezTo>
                  <a:cubicBezTo>
                    <a:pt x="122" y="71"/>
                    <a:pt x="122" y="71"/>
                    <a:pt x="122" y="71"/>
                  </a:cubicBezTo>
                  <a:cubicBezTo>
                    <a:pt x="131" y="72"/>
                    <a:pt x="136" y="73"/>
                    <a:pt x="141" y="75"/>
                  </a:cubicBezTo>
                  <a:cubicBezTo>
                    <a:pt x="137" y="90"/>
                    <a:pt x="137" y="90"/>
                    <a:pt x="137" y="90"/>
                  </a:cubicBezTo>
                  <a:cubicBezTo>
                    <a:pt x="134" y="88"/>
                    <a:pt x="128" y="85"/>
                    <a:pt x="119" y="85"/>
                  </a:cubicBezTo>
                  <a:cubicBezTo>
                    <a:pt x="111" y="85"/>
                    <a:pt x="108" y="89"/>
                    <a:pt x="108" y="92"/>
                  </a:cubicBezTo>
                  <a:cubicBezTo>
                    <a:pt x="108" y="96"/>
                    <a:pt x="112" y="99"/>
                    <a:pt x="123" y="103"/>
                  </a:cubicBezTo>
                  <a:cubicBezTo>
                    <a:pt x="138" y="108"/>
                    <a:pt x="144" y="115"/>
                    <a:pt x="144" y="126"/>
                  </a:cubicBezTo>
                  <a:cubicBezTo>
                    <a:pt x="144" y="137"/>
                    <a:pt x="136" y="147"/>
                    <a:pt x="122" y="149"/>
                  </a:cubicBezTo>
                  <a:cubicBezTo>
                    <a:pt x="122" y="162"/>
                    <a:pt x="122" y="162"/>
                    <a:pt x="122" y="162"/>
                  </a:cubicBezTo>
                  <a:cubicBezTo>
                    <a:pt x="109" y="162"/>
                    <a:pt x="109" y="162"/>
                    <a:pt x="109" y="162"/>
                  </a:cubicBezTo>
                  <a:cubicBezTo>
                    <a:pt x="109" y="150"/>
                    <a:pt x="109" y="150"/>
                    <a:pt x="109" y="150"/>
                  </a:cubicBezTo>
                  <a:cubicBezTo>
                    <a:pt x="101" y="150"/>
                    <a:pt x="93" y="148"/>
                    <a:pt x="88" y="145"/>
                  </a:cubicBezTo>
                  <a:cubicBezTo>
                    <a:pt x="92" y="130"/>
                    <a:pt x="92" y="130"/>
                    <a:pt x="92" y="130"/>
                  </a:cubicBezTo>
                  <a:cubicBezTo>
                    <a:pt x="97" y="133"/>
                    <a:pt x="105" y="136"/>
                    <a:pt x="113" y="136"/>
                  </a:cubicBezTo>
                  <a:cubicBezTo>
                    <a:pt x="120" y="136"/>
                    <a:pt x="125" y="133"/>
                    <a:pt x="125" y="128"/>
                  </a:cubicBezTo>
                  <a:close/>
                </a:path>
              </a:pathLst>
            </a:custGeom>
            <a:solidFill>
              <a:schemeClr val="bg1"/>
            </a:solidFill>
            <a:ln>
              <a:noFill/>
            </a:ln>
            <a:effectLst/>
          </p:spPr>
          <p:txBody>
            <a:bodyPr/>
            <a:lstStyle/>
            <a:p>
              <a:endParaRPr lang="zh-CN" altLang="en-US">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2684608" y="1450181"/>
            <a:ext cx="1615930" cy="2483689"/>
            <a:chOff x="2684608" y="1450181"/>
            <a:chExt cx="1615930" cy="2483689"/>
          </a:xfrm>
        </p:grpSpPr>
        <p:sp>
          <p:nvSpPr>
            <p:cNvPr id="19" name="矩形 18"/>
            <p:cNvSpPr/>
            <p:nvPr/>
          </p:nvSpPr>
          <p:spPr>
            <a:xfrm>
              <a:off x="2686050" y="1450181"/>
              <a:ext cx="1614488" cy="1443038"/>
            </a:xfrm>
            <a:prstGeom prst="rect">
              <a:avLst/>
            </a:prstGeom>
            <a:solidFill>
              <a:schemeClr val="bg1">
                <a:lumMod val="8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05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0" name="文本框 8"/>
            <p:cNvSpPr txBox="1"/>
            <p:nvPr/>
          </p:nvSpPr>
          <p:spPr>
            <a:xfrm>
              <a:off x="2755575" y="2490832"/>
              <a:ext cx="1475438" cy="25391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sz="1000" b="1">
                  <a:solidFill>
                    <a:srgbClr val="074AA1"/>
                  </a:solidFill>
                  <a:latin typeface="微软雅黑"/>
                </a:rPr>
                <a:t>输入XX内容内容</a:t>
              </a:r>
              <a:endParaRPr lang="en-US" altLang="zh-CN" sz="1200" b="1" dirty="0">
                <a:solidFill>
                  <a:srgbClr val="074AA1"/>
                </a:solidFill>
                <a:latin typeface="微软雅黑" panose="020B0503020204020204" pitchFamily="34" charset="-122"/>
                <a:ea typeface="微软雅黑" panose="020B0503020204020204" pitchFamily="34" charset="-122"/>
              </a:endParaRPr>
            </a:p>
          </p:txBody>
        </p:sp>
        <p:sp>
          <p:nvSpPr>
            <p:cNvPr id="21" name="矩形 20"/>
            <p:cNvSpPr/>
            <p:nvPr/>
          </p:nvSpPr>
          <p:spPr>
            <a:xfrm>
              <a:off x="2684608" y="3038991"/>
              <a:ext cx="1615930" cy="484748"/>
            </a:xfrm>
            <a:prstGeom prst="rect">
              <a:avLst/>
            </a:prstGeom>
          </p:spPr>
          <p:txBody>
            <a:bodyPr wrap="square" lIns="68580" tIns="34290" rIns="68580" bIns="34290">
              <a:spAutoFit/>
            </a:bodyPr>
            <a:lstStyle/>
            <a:p>
              <a:pPr algn="ct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在此输入你的内容，或者直接粘贴内容至此，在此输入你的内容或者在此粘贴内容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2684608" y="3839039"/>
              <a:ext cx="1614488" cy="94831"/>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05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3" name="KSO_Shape"/>
            <p:cNvSpPr/>
            <p:nvPr/>
          </p:nvSpPr>
          <p:spPr>
            <a:xfrm>
              <a:off x="3139345" y="1787538"/>
              <a:ext cx="561122" cy="607712"/>
            </a:xfrm>
            <a:custGeom>
              <a:avLst/>
              <a:gdLst>
                <a:gd name="connsiteX0" fmla="*/ 1441667 w 5342334"/>
                <a:gd name="connsiteY0" fmla="*/ 2934412 h 5785910"/>
                <a:gd name="connsiteX1" fmla="*/ 1441770 w 5342334"/>
                <a:gd name="connsiteY1" fmla="*/ 2943473 h 5785910"/>
                <a:gd name="connsiteX2" fmla="*/ 1438934 w 5342334"/>
                <a:gd name="connsiteY2" fmla="*/ 2944008 h 5785910"/>
                <a:gd name="connsiteX3" fmla="*/ 1437887 w 5342334"/>
                <a:gd name="connsiteY3" fmla="*/ 2937382 h 5785910"/>
                <a:gd name="connsiteX4" fmla="*/ 1354605 w 5342334"/>
                <a:gd name="connsiteY4" fmla="*/ 2912708 h 5785910"/>
                <a:gd name="connsiteX5" fmla="*/ 1428080 w 5342334"/>
                <a:gd name="connsiteY5" fmla="*/ 2945087 h 5785910"/>
                <a:gd name="connsiteX6" fmla="*/ 1431904 w 5342334"/>
                <a:gd name="connsiteY6" fmla="*/ 2942083 h 5785910"/>
                <a:gd name="connsiteX7" fmla="*/ 1431050 w 5342334"/>
                <a:gd name="connsiteY7" fmla="*/ 3320849 h 5785910"/>
                <a:gd name="connsiteX8" fmla="*/ 2146318 w 5342334"/>
                <a:gd name="connsiteY8" fmla="*/ 5548257 h 5785910"/>
                <a:gd name="connsiteX9" fmla="*/ 2115204 w 5342334"/>
                <a:gd name="connsiteY9" fmla="*/ 5553206 h 5785910"/>
                <a:gd name="connsiteX10" fmla="*/ 1246460 w 5342334"/>
                <a:gd name="connsiteY10" fmla="*/ 5785910 h 5785910"/>
                <a:gd name="connsiteX11" fmla="*/ 0 w 5342334"/>
                <a:gd name="connsiteY11" fmla="*/ 3148605 h 5785910"/>
                <a:gd name="connsiteX12" fmla="*/ 1262428 w 5342334"/>
                <a:gd name="connsiteY12" fmla="*/ 2938106 h 5785910"/>
                <a:gd name="connsiteX13" fmla="*/ 3380735 w 5342334"/>
                <a:gd name="connsiteY13" fmla="*/ 118 h 5785910"/>
                <a:gd name="connsiteX14" fmla="*/ 3863622 w 5342334"/>
                <a:gd name="connsiteY14" fmla="*/ 912639 h 5785910"/>
                <a:gd name="connsiteX15" fmla="*/ 3674765 w 5342334"/>
                <a:gd name="connsiteY15" fmla="*/ 2045786 h 5785910"/>
                <a:gd name="connsiteX16" fmla="*/ 4585837 w 5342334"/>
                <a:gd name="connsiteY16" fmla="*/ 2046833 h 5785910"/>
                <a:gd name="connsiteX17" fmla="*/ 4775401 w 5342334"/>
                <a:gd name="connsiteY17" fmla="*/ 2003486 h 5785910"/>
                <a:gd name="connsiteX18" fmla="*/ 5203724 w 5342334"/>
                <a:gd name="connsiteY18" fmla="*/ 2381935 h 5785910"/>
                <a:gd name="connsiteX19" fmla="*/ 4980124 w 5342334"/>
                <a:gd name="connsiteY19" fmla="*/ 2705696 h 5785910"/>
                <a:gd name="connsiteX20" fmla="*/ 5342334 w 5342334"/>
                <a:gd name="connsiteY20" fmla="*/ 3258997 h 5785910"/>
                <a:gd name="connsiteX21" fmla="*/ 5107100 w 5342334"/>
                <a:gd name="connsiteY21" fmla="*/ 3754493 h 5785910"/>
                <a:gd name="connsiteX22" fmla="*/ 5342334 w 5342334"/>
                <a:gd name="connsiteY22" fmla="*/ 4140580 h 5785910"/>
                <a:gd name="connsiteX23" fmla="*/ 4844706 w 5342334"/>
                <a:gd name="connsiteY23" fmla="*/ 4606676 h 5785910"/>
                <a:gd name="connsiteX24" fmla="*/ 4790537 w 5342334"/>
                <a:gd name="connsiteY24" fmla="*/ 4596433 h 5785910"/>
                <a:gd name="connsiteX25" fmla="*/ 4802287 w 5342334"/>
                <a:gd name="connsiteY25" fmla="*/ 4606672 h 5785910"/>
                <a:gd name="connsiteX26" fmla="*/ 5191248 w 5342334"/>
                <a:gd name="connsiteY26" fmla="*/ 4997228 h 5785910"/>
                <a:gd name="connsiteX27" fmla="*/ 4866278 w 5342334"/>
                <a:gd name="connsiteY27" fmla="*/ 5435572 h 5785910"/>
                <a:gd name="connsiteX28" fmla="*/ 4581456 w 5342334"/>
                <a:gd name="connsiteY28" fmla="*/ 5443059 h 5785910"/>
                <a:gd name="connsiteX29" fmla="*/ 4593578 w 5342334"/>
                <a:gd name="connsiteY29" fmla="*/ 5444848 h 5785910"/>
                <a:gd name="connsiteX30" fmla="*/ 4581281 w 5342334"/>
                <a:gd name="connsiteY30" fmla="*/ 5445228 h 5785910"/>
                <a:gd name="connsiteX31" fmla="*/ 2168410 w 5342334"/>
                <a:gd name="connsiteY31" fmla="*/ 5525146 h 5785910"/>
                <a:gd name="connsiteX32" fmla="*/ 1445968 w 5342334"/>
                <a:gd name="connsiteY32" fmla="*/ 3310386 h 5785910"/>
                <a:gd name="connsiteX33" fmla="*/ 1441770 w 5342334"/>
                <a:gd name="connsiteY33" fmla="*/ 2943473 h 5785910"/>
                <a:gd name="connsiteX34" fmla="*/ 1514723 w 5342334"/>
                <a:gd name="connsiteY34" fmla="*/ 2929703 h 5785910"/>
                <a:gd name="connsiteX35" fmla="*/ 1975047 w 5342334"/>
                <a:gd name="connsiteY35" fmla="*/ 2725675 h 5785910"/>
                <a:gd name="connsiteX36" fmla="*/ 2654934 w 5342334"/>
                <a:gd name="connsiteY36" fmla="*/ 1630299 h 5785910"/>
                <a:gd name="connsiteX37" fmla="*/ 3108192 w 5342334"/>
                <a:gd name="connsiteY37" fmla="*/ 686009 h 5785910"/>
                <a:gd name="connsiteX38" fmla="*/ 3334821 w 5342334"/>
                <a:gd name="connsiteY38" fmla="*/ 6121 h 5785910"/>
                <a:gd name="connsiteX39" fmla="*/ 3380735 w 5342334"/>
                <a:gd name="connsiteY39" fmla="*/ 118 h 5785910"/>
                <a:gd name="connsiteX0-1" fmla="*/ 1441667 w 5342334"/>
                <a:gd name="connsiteY0-2" fmla="*/ 2934412 h 5785910"/>
                <a:gd name="connsiteX1-3" fmla="*/ 1441770 w 5342334"/>
                <a:gd name="connsiteY1-4" fmla="*/ 2943473 h 5785910"/>
                <a:gd name="connsiteX2-5" fmla="*/ 1438934 w 5342334"/>
                <a:gd name="connsiteY2-6" fmla="*/ 2944008 h 5785910"/>
                <a:gd name="connsiteX3-7" fmla="*/ 1437887 w 5342334"/>
                <a:gd name="connsiteY3-8" fmla="*/ 2937382 h 5785910"/>
                <a:gd name="connsiteX4-9" fmla="*/ 1441667 w 5342334"/>
                <a:gd name="connsiteY4-10" fmla="*/ 2934412 h 5785910"/>
                <a:gd name="connsiteX5-11" fmla="*/ 1354605 w 5342334"/>
                <a:gd name="connsiteY5-12" fmla="*/ 2912708 h 5785910"/>
                <a:gd name="connsiteX6-13" fmla="*/ 1428080 w 5342334"/>
                <a:gd name="connsiteY6-14" fmla="*/ 2945087 h 5785910"/>
                <a:gd name="connsiteX7-15" fmla="*/ 1431050 w 5342334"/>
                <a:gd name="connsiteY7-16" fmla="*/ 3320849 h 5785910"/>
                <a:gd name="connsiteX8-17" fmla="*/ 2146318 w 5342334"/>
                <a:gd name="connsiteY8-18" fmla="*/ 5548257 h 5785910"/>
                <a:gd name="connsiteX9-19" fmla="*/ 2115204 w 5342334"/>
                <a:gd name="connsiteY9-20" fmla="*/ 5553206 h 5785910"/>
                <a:gd name="connsiteX10-21" fmla="*/ 1246460 w 5342334"/>
                <a:gd name="connsiteY10-22" fmla="*/ 5785910 h 5785910"/>
                <a:gd name="connsiteX11-23" fmla="*/ 0 w 5342334"/>
                <a:gd name="connsiteY11-24" fmla="*/ 3148605 h 5785910"/>
                <a:gd name="connsiteX12-25" fmla="*/ 1262428 w 5342334"/>
                <a:gd name="connsiteY12-26" fmla="*/ 2938106 h 5785910"/>
                <a:gd name="connsiteX13-27" fmla="*/ 1354605 w 5342334"/>
                <a:gd name="connsiteY13-28" fmla="*/ 2912708 h 5785910"/>
                <a:gd name="connsiteX14-29" fmla="*/ 3380735 w 5342334"/>
                <a:gd name="connsiteY14-30" fmla="*/ 118 h 5785910"/>
                <a:gd name="connsiteX15-31" fmla="*/ 3863622 w 5342334"/>
                <a:gd name="connsiteY15-32" fmla="*/ 912639 h 5785910"/>
                <a:gd name="connsiteX16-33" fmla="*/ 3674765 w 5342334"/>
                <a:gd name="connsiteY16-34" fmla="*/ 2045786 h 5785910"/>
                <a:gd name="connsiteX17-35" fmla="*/ 4585837 w 5342334"/>
                <a:gd name="connsiteY17-36" fmla="*/ 2046833 h 5785910"/>
                <a:gd name="connsiteX18-37" fmla="*/ 4775401 w 5342334"/>
                <a:gd name="connsiteY18-38" fmla="*/ 2003486 h 5785910"/>
                <a:gd name="connsiteX19-39" fmla="*/ 5203724 w 5342334"/>
                <a:gd name="connsiteY19-40" fmla="*/ 2381935 h 5785910"/>
                <a:gd name="connsiteX20-41" fmla="*/ 4980124 w 5342334"/>
                <a:gd name="connsiteY20-42" fmla="*/ 2705696 h 5785910"/>
                <a:gd name="connsiteX21-43" fmla="*/ 5342334 w 5342334"/>
                <a:gd name="connsiteY21-44" fmla="*/ 3258997 h 5785910"/>
                <a:gd name="connsiteX22-45" fmla="*/ 5107100 w 5342334"/>
                <a:gd name="connsiteY22-46" fmla="*/ 3754493 h 5785910"/>
                <a:gd name="connsiteX23-47" fmla="*/ 5342334 w 5342334"/>
                <a:gd name="connsiteY23-48" fmla="*/ 4140580 h 5785910"/>
                <a:gd name="connsiteX24-49" fmla="*/ 4844706 w 5342334"/>
                <a:gd name="connsiteY24-50" fmla="*/ 4606676 h 5785910"/>
                <a:gd name="connsiteX25-51" fmla="*/ 4790537 w 5342334"/>
                <a:gd name="connsiteY25-52" fmla="*/ 4596433 h 5785910"/>
                <a:gd name="connsiteX26-53" fmla="*/ 4802287 w 5342334"/>
                <a:gd name="connsiteY26-54" fmla="*/ 4606672 h 5785910"/>
                <a:gd name="connsiteX27-55" fmla="*/ 5191248 w 5342334"/>
                <a:gd name="connsiteY27-56" fmla="*/ 4997228 h 5785910"/>
                <a:gd name="connsiteX28-57" fmla="*/ 4866278 w 5342334"/>
                <a:gd name="connsiteY28-58" fmla="*/ 5435572 h 5785910"/>
                <a:gd name="connsiteX29-59" fmla="*/ 4581456 w 5342334"/>
                <a:gd name="connsiteY29-60" fmla="*/ 5443059 h 5785910"/>
                <a:gd name="connsiteX30-61" fmla="*/ 4593578 w 5342334"/>
                <a:gd name="connsiteY30-62" fmla="*/ 5444848 h 5785910"/>
                <a:gd name="connsiteX31-63" fmla="*/ 4581281 w 5342334"/>
                <a:gd name="connsiteY31-64" fmla="*/ 5445228 h 5785910"/>
                <a:gd name="connsiteX32-65" fmla="*/ 2168410 w 5342334"/>
                <a:gd name="connsiteY32-66" fmla="*/ 5525146 h 5785910"/>
                <a:gd name="connsiteX33-67" fmla="*/ 1445968 w 5342334"/>
                <a:gd name="connsiteY33-68" fmla="*/ 3310386 h 5785910"/>
                <a:gd name="connsiteX34-69" fmla="*/ 1441770 w 5342334"/>
                <a:gd name="connsiteY34-70" fmla="*/ 2943473 h 5785910"/>
                <a:gd name="connsiteX35-71" fmla="*/ 1514723 w 5342334"/>
                <a:gd name="connsiteY35-72" fmla="*/ 2929703 h 5785910"/>
                <a:gd name="connsiteX36-73" fmla="*/ 1975047 w 5342334"/>
                <a:gd name="connsiteY36-74" fmla="*/ 2725675 h 5785910"/>
                <a:gd name="connsiteX37-75" fmla="*/ 2654934 w 5342334"/>
                <a:gd name="connsiteY37-76" fmla="*/ 1630299 h 5785910"/>
                <a:gd name="connsiteX38-77" fmla="*/ 3108192 w 5342334"/>
                <a:gd name="connsiteY38-78" fmla="*/ 686009 h 5785910"/>
                <a:gd name="connsiteX39-79" fmla="*/ 3334821 w 5342334"/>
                <a:gd name="connsiteY39-80" fmla="*/ 6121 h 5785910"/>
                <a:gd name="connsiteX40" fmla="*/ 3380735 w 5342334"/>
                <a:gd name="connsiteY40" fmla="*/ 118 h 5785910"/>
                <a:gd name="connsiteX0-81" fmla="*/ 1437887 w 5342334"/>
                <a:gd name="connsiteY0-82" fmla="*/ 2937382 h 5785910"/>
                <a:gd name="connsiteX1-83" fmla="*/ 1441770 w 5342334"/>
                <a:gd name="connsiteY1-84" fmla="*/ 2943473 h 5785910"/>
                <a:gd name="connsiteX2-85" fmla="*/ 1438934 w 5342334"/>
                <a:gd name="connsiteY2-86" fmla="*/ 2944008 h 5785910"/>
                <a:gd name="connsiteX3-87" fmla="*/ 1437887 w 5342334"/>
                <a:gd name="connsiteY3-88" fmla="*/ 2937382 h 5785910"/>
                <a:gd name="connsiteX4-89" fmla="*/ 1354605 w 5342334"/>
                <a:gd name="connsiteY4-90" fmla="*/ 2912708 h 5785910"/>
                <a:gd name="connsiteX5-91" fmla="*/ 1428080 w 5342334"/>
                <a:gd name="connsiteY5-92" fmla="*/ 2945087 h 5785910"/>
                <a:gd name="connsiteX6-93" fmla="*/ 1431050 w 5342334"/>
                <a:gd name="connsiteY6-94" fmla="*/ 3320849 h 5785910"/>
                <a:gd name="connsiteX7-95" fmla="*/ 2146318 w 5342334"/>
                <a:gd name="connsiteY7-96" fmla="*/ 5548257 h 5785910"/>
                <a:gd name="connsiteX8-97" fmla="*/ 2115204 w 5342334"/>
                <a:gd name="connsiteY8-98" fmla="*/ 5553206 h 5785910"/>
                <a:gd name="connsiteX9-99" fmla="*/ 1246460 w 5342334"/>
                <a:gd name="connsiteY9-100" fmla="*/ 5785910 h 5785910"/>
                <a:gd name="connsiteX10-101" fmla="*/ 0 w 5342334"/>
                <a:gd name="connsiteY10-102" fmla="*/ 3148605 h 5785910"/>
                <a:gd name="connsiteX11-103" fmla="*/ 1262428 w 5342334"/>
                <a:gd name="connsiteY11-104" fmla="*/ 2938106 h 5785910"/>
                <a:gd name="connsiteX12-105" fmla="*/ 1354605 w 5342334"/>
                <a:gd name="connsiteY12-106" fmla="*/ 2912708 h 5785910"/>
                <a:gd name="connsiteX13-107" fmla="*/ 3380735 w 5342334"/>
                <a:gd name="connsiteY13-108" fmla="*/ 118 h 5785910"/>
                <a:gd name="connsiteX14-109" fmla="*/ 3863622 w 5342334"/>
                <a:gd name="connsiteY14-110" fmla="*/ 912639 h 5785910"/>
                <a:gd name="connsiteX15-111" fmla="*/ 3674765 w 5342334"/>
                <a:gd name="connsiteY15-112" fmla="*/ 2045786 h 5785910"/>
                <a:gd name="connsiteX16-113" fmla="*/ 4585837 w 5342334"/>
                <a:gd name="connsiteY16-114" fmla="*/ 2046833 h 5785910"/>
                <a:gd name="connsiteX17-115" fmla="*/ 4775401 w 5342334"/>
                <a:gd name="connsiteY17-116" fmla="*/ 2003486 h 5785910"/>
                <a:gd name="connsiteX18-117" fmla="*/ 5203724 w 5342334"/>
                <a:gd name="connsiteY18-118" fmla="*/ 2381935 h 5785910"/>
                <a:gd name="connsiteX19-119" fmla="*/ 4980124 w 5342334"/>
                <a:gd name="connsiteY19-120" fmla="*/ 2705696 h 5785910"/>
                <a:gd name="connsiteX20-121" fmla="*/ 5342334 w 5342334"/>
                <a:gd name="connsiteY20-122" fmla="*/ 3258997 h 5785910"/>
                <a:gd name="connsiteX21-123" fmla="*/ 5107100 w 5342334"/>
                <a:gd name="connsiteY21-124" fmla="*/ 3754493 h 5785910"/>
                <a:gd name="connsiteX22-125" fmla="*/ 5342334 w 5342334"/>
                <a:gd name="connsiteY22-126" fmla="*/ 4140580 h 5785910"/>
                <a:gd name="connsiteX23-127" fmla="*/ 4844706 w 5342334"/>
                <a:gd name="connsiteY23-128" fmla="*/ 4606676 h 5785910"/>
                <a:gd name="connsiteX24-129" fmla="*/ 4790537 w 5342334"/>
                <a:gd name="connsiteY24-130" fmla="*/ 4596433 h 5785910"/>
                <a:gd name="connsiteX25-131" fmla="*/ 4802287 w 5342334"/>
                <a:gd name="connsiteY25-132" fmla="*/ 4606672 h 5785910"/>
                <a:gd name="connsiteX26-133" fmla="*/ 5191248 w 5342334"/>
                <a:gd name="connsiteY26-134" fmla="*/ 4997228 h 5785910"/>
                <a:gd name="connsiteX27-135" fmla="*/ 4866278 w 5342334"/>
                <a:gd name="connsiteY27-136" fmla="*/ 5435572 h 5785910"/>
                <a:gd name="connsiteX28-137" fmla="*/ 4581456 w 5342334"/>
                <a:gd name="connsiteY28-138" fmla="*/ 5443059 h 5785910"/>
                <a:gd name="connsiteX29-139" fmla="*/ 4593578 w 5342334"/>
                <a:gd name="connsiteY29-140" fmla="*/ 5444848 h 5785910"/>
                <a:gd name="connsiteX30-141" fmla="*/ 4581281 w 5342334"/>
                <a:gd name="connsiteY30-142" fmla="*/ 5445228 h 5785910"/>
                <a:gd name="connsiteX31-143" fmla="*/ 2168410 w 5342334"/>
                <a:gd name="connsiteY31-144" fmla="*/ 5525146 h 5785910"/>
                <a:gd name="connsiteX32-145" fmla="*/ 1445968 w 5342334"/>
                <a:gd name="connsiteY32-146" fmla="*/ 3310386 h 5785910"/>
                <a:gd name="connsiteX33-147" fmla="*/ 1441770 w 5342334"/>
                <a:gd name="connsiteY33-148" fmla="*/ 2943473 h 5785910"/>
                <a:gd name="connsiteX34-149" fmla="*/ 1514723 w 5342334"/>
                <a:gd name="connsiteY34-150" fmla="*/ 2929703 h 5785910"/>
                <a:gd name="connsiteX35-151" fmla="*/ 1975047 w 5342334"/>
                <a:gd name="connsiteY35-152" fmla="*/ 2725675 h 5785910"/>
                <a:gd name="connsiteX36-153" fmla="*/ 2654934 w 5342334"/>
                <a:gd name="connsiteY36-154" fmla="*/ 1630299 h 5785910"/>
                <a:gd name="connsiteX37-155" fmla="*/ 3108192 w 5342334"/>
                <a:gd name="connsiteY37-156" fmla="*/ 686009 h 5785910"/>
                <a:gd name="connsiteX38-157" fmla="*/ 3334821 w 5342334"/>
                <a:gd name="connsiteY38-158" fmla="*/ 6121 h 5785910"/>
                <a:gd name="connsiteX39-159" fmla="*/ 3380735 w 5342334"/>
                <a:gd name="connsiteY39-160" fmla="*/ 118 h 5785910"/>
                <a:gd name="connsiteX0-161" fmla="*/ 1438934 w 5342334"/>
                <a:gd name="connsiteY0-162" fmla="*/ 2944008 h 5785910"/>
                <a:gd name="connsiteX1-163" fmla="*/ 1441770 w 5342334"/>
                <a:gd name="connsiteY1-164" fmla="*/ 2943473 h 5785910"/>
                <a:gd name="connsiteX2-165" fmla="*/ 1438934 w 5342334"/>
                <a:gd name="connsiteY2-166" fmla="*/ 2944008 h 5785910"/>
                <a:gd name="connsiteX3-167" fmla="*/ 1354605 w 5342334"/>
                <a:gd name="connsiteY3-168" fmla="*/ 2912708 h 5785910"/>
                <a:gd name="connsiteX4-169" fmla="*/ 1428080 w 5342334"/>
                <a:gd name="connsiteY4-170" fmla="*/ 2945087 h 5785910"/>
                <a:gd name="connsiteX5-171" fmla="*/ 1431050 w 5342334"/>
                <a:gd name="connsiteY5-172" fmla="*/ 3320849 h 5785910"/>
                <a:gd name="connsiteX6-173" fmla="*/ 2146318 w 5342334"/>
                <a:gd name="connsiteY6-174" fmla="*/ 5548257 h 5785910"/>
                <a:gd name="connsiteX7-175" fmla="*/ 2115204 w 5342334"/>
                <a:gd name="connsiteY7-176" fmla="*/ 5553206 h 5785910"/>
                <a:gd name="connsiteX8-177" fmla="*/ 1246460 w 5342334"/>
                <a:gd name="connsiteY8-178" fmla="*/ 5785910 h 5785910"/>
                <a:gd name="connsiteX9-179" fmla="*/ 0 w 5342334"/>
                <a:gd name="connsiteY9-180" fmla="*/ 3148605 h 5785910"/>
                <a:gd name="connsiteX10-181" fmla="*/ 1262428 w 5342334"/>
                <a:gd name="connsiteY10-182" fmla="*/ 2938106 h 5785910"/>
                <a:gd name="connsiteX11-183" fmla="*/ 1354605 w 5342334"/>
                <a:gd name="connsiteY11-184" fmla="*/ 2912708 h 5785910"/>
                <a:gd name="connsiteX12-185" fmla="*/ 3380735 w 5342334"/>
                <a:gd name="connsiteY12-186" fmla="*/ 118 h 5785910"/>
                <a:gd name="connsiteX13-187" fmla="*/ 3863622 w 5342334"/>
                <a:gd name="connsiteY13-188" fmla="*/ 912639 h 5785910"/>
                <a:gd name="connsiteX14-189" fmla="*/ 3674765 w 5342334"/>
                <a:gd name="connsiteY14-190" fmla="*/ 2045786 h 5785910"/>
                <a:gd name="connsiteX15-191" fmla="*/ 4585837 w 5342334"/>
                <a:gd name="connsiteY15-192" fmla="*/ 2046833 h 5785910"/>
                <a:gd name="connsiteX16-193" fmla="*/ 4775401 w 5342334"/>
                <a:gd name="connsiteY16-194" fmla="*/ 2003486 h 5785910"/>
                <a:gd name="connsiteX17-195" fmla="*/ 5203724 w 5342334"/>
                <a:gd name="connsiteY17-196" fmla="*/ 2381935 h 5785910"/>
                <a:gd name="connsiteX18-197" fmla="*/ 4980124 w 5342334"/>
                <a:gd name="connsiteY18-198" fmla="*/ 2705696 h 5785910"/>
                <a:gd name="connsiteX19-199" fmla="*/ 5342334 w 5342334"/>
                <a:gd name="connsiteY19-200" fmla="*/ 3258997 h 5785910"/>
                <a:gd name="connsiteX20-201" fmla="*/ 5107100 w 5342334"/>
                <a:gd name="connsiteY20-202" fmla="*/ 3754493 h 5785910"/>
                <a:gd name="connsiteX21-203" fmla="*/ 5342334 w 5342334"/>
                <a:gd name="connsiteY21-204" fmla="*/ 4140580 h 5785910"/>
                <a:gd name="connsiteX22-205" fmla="*/ 4844706 w 5342334"/>
                <a:gd name="connsiteY22-206" fmla="*/ 4606676 h 5785910"/>
                <a:gd name="connsiteX23-207" fmla="*/ 4790537 w 5342334"/>
                <a:gd name="connsiteY23-208" fmla="*/ 4596433 h 5785910"/>
                <a:gd name="connsiteX24-209" fmla="*/ 4802287 w 5342334"/>
                <a:gd name="connsiteY24-210" fmla="*/ 4606672 h 5785910"/>
                <a:gd name="connsiteX25-211" fmla="*/ 5191248 w 5342334"/>
                <a:gd name="connsiteY25-212" fmla="*/ 4997228 h 5785910"/>
                <a:gd name="connsiteX26-213" fmla="*/ 4866278 w 5342334"/>
                <a:gd name="connsiteY26-214" fmla="*/ 5435572 h 5785910"/>
                <a:gd name="connsiteX27-215" fmla="*/ 4581456 w 5342334"/>
                <a:gd name="connsiteY27-216" fmla="*/ 5443059 h 5785910"/>
                <a:gd name="connsiteX28-217" fmla="*/ 4593578 w 5342334"/>
                <a:gd name="connsiteY28-218" fmla="*/ 5444848 h 5785910"/>
                <a:gd name="connsiteX29-219" fmla="*/ 4581281 w 5342334"/>
                <a:gd name="connsiteY29-220" fmla="*/ 5445228 h 5785910"/>
                <a:gd name="connsiteX30-221" fmla="*/ 2168410 w 5342334"/>
                <a:gd name="connsiteY30-222" fmla="*/ 5525146 h 5785910"/>
                <a:gd name="connsiteX31-223" fmla="*/ 1445968 w 5342334"/>
                <a:gd name="connsiteY31-224" fmla="*/ 3310386 h 5785910"/>
                <a:gd name="connsiteX32-225" fmla="*/ 1441770 w 5342334"/>
                <a:gd name="connsiteY32-226" fmla="*/ 2943473 h 5785910"/>
                <a:gd name="connsiteX33-227" fmla="*/ 1514723 w 5342334"/>
                <a:gd name="connsiteY33-228" fmla="*/ 2929703 h 5785910"/>
                <a:gd name="connsiteX34-229" fmla="*/ 1975047 w 5342334"/>
                <a:gd name="connsiteY34-230" fmla="*/ 2725675 h 5785910"/>
                <a:gd name="connsiteX35-231" fmla="*/ 2654934 w 5342334"/>
                <a:gd name="connsiteY35-232" fmla="*/ 1630299 h 5785910"/>
                <a:gd name="connsiteX36-233" fmla="*/ 3108192 w 5342334"/>
                <a:gd name="connsiteY36-234" fmla="*/ 686009 h 5785910"/>
                <a:gd name="connsiteX37-235" fmla="*/ 3334821 w 5342334"/>
                <a:gd name="connsiteY37-236" fmla="*/ 6121 h 5785910"/>
                <a:gd name="connsiteX38-237" fmla="*/ 3380735 w 5342334"/>
                <a:gd name="connsiteY38-238" fmla="*/ 118 h 5785910"/>
                <a:gd name="connsiteX0-239" fmla="*/ 1438934 w 5342334"/>
                <a:gd name="connsiteY0-240" fmla="*/ 2944008 h 5785910"/>
                <a:gd name="connsiteX1-241" fmla="*/ 1441770 w 5342334"/>
                <a:gd name="connsiteY1-242" fmla="*/ 2943473 h 5785910"/>
                <a:gd name="connsiteX2-243" fmla="*/ 1438934 w 5342334"/>
                <a:gd name="connsiteY2-244" fmla="*/ 2944008 h 5785910"/>
                <a:gd name="connsiteX3-245" fmla="*/ 1354605 w 5342334"/>
                <a:gd name="connsiteY3-246" fmla="*/ 2912708 h 5785910"/>
                <a:gd name="connsiteX4-247" fmla="*/ 1428080 w 5342334"/>
                <a:gd name="connsiteY4-248" fmla="*/ 2945087 h 5785910"/>
                <a:gd name="connsiteX5-249" fmla="*/ 1431050 w 5342334"/>
                <a:gd name="connsiteY5-250" fmla="*/ 3320849 h 5785910"/>
                <a:gd name="connsiteX6-251" fmla="*/ 2146318 w 5342334"/>
                <a:gd name="connsiteY6-252" fmla="*/ 5548257 h 5785910"/>
                <a:gd name="connsiteX7-253" fmla="*/ 2115204 w 5342334"/>
                <a:gd name="connsiteY7-254" fmla="*/ 5553206 h 5785910"/>
                <a:gd name="connsiteX8-255" fmla="*/ 1246460 w 5342334"/>
                <a:gd name="connsiteY8-256" fmla="*/ 5785910 h 5785910"/>
                <a:gd name="connsiteX9-257" fmla="*/ 0 w 5342334"/>
                <a:gd name="connsiteY9-258" fmla="*/ 3148605 h 5785910"/>
                <a:gd name="connsiteX10-259" fmla="*/ 1262428 w 5342334"/>
                <a:gd name="connsiteY10-260" fmla="*/ 2938106 h 5785910"/>
                <a:gd name="connsiteX11-261" fmla="*/ 1354605 w 5342334"/>
                <a:gd name="connsiteY11-262" fmla="*/ 2912708 h 5785910"/>
                <a:gd name="connsiteX12-263" fmla="*/ 3380735 w 5342334"/>
                <a:gd name="connsiteY12-264" fmla="*/ 118 h 5785910"/>
                <a:gd name="connsiteX13-265" fmla="*/ 3863622 w 5342334"/>
                <a:gd name="connsiteY13-266" fmla="*/ 912639 h 5785910"/>
                <a:gd name="connsiteX14-267" fmla="*/ 3674765 w 5342334"/>
                <a:gd name="connsiteY14-268" fmla="*/ 2045786 h 5785910"/>
                <a:gd name="connsiteX15-269" fmla="*/ 4585837 w 5342334"/>
                <a:gd name="connsiteY15-270" fmla="*/ 2046833 h 5785910"/>
                <a:gd name="connsiteX16-271" fmla="*/ 4775401 w 5342334"/>
                <a:gd name="connsiteY16-272" fmla="*/ 2003486 h 5785910"/>
                <a:gd name="connsiteX17-273" fmla="*/ 5203724 w 5342334"/>
                <a:gd name="connsiteY17-274" fmla="*/ 2381935 h 5785910"/>
                <a:gd name="connsiteX18-275" fmla="*/ 4980124 w 5342334"/>
                <a:gd name="connsiteY18-276" fmla="*/ 2705696 h 5785910"/>
                <a:gd name="connsiteX19-277" fmla="*/ 5342334 w 5342334"/>
                <a:gd name="connsiteY19-278" fmla="*/ 3258997 h 5785910"/>
                <a:gd name="connsiteX20-279" fmla="*/ 5107100 w 5342334"/>
                <a:gd name="connsiteY20-280" fmla="*/ 3754493 h 5785910"/>
                <a:gd name="connsiteX21-281" fmla="*/ 5342334 w 5342334"/>
                <a:gd name="connsiteY21-282" fmla="*/ 4140580 h 5785910"/>
                <a:gd name="connsiteX22-283" fmla="*/ 4844706 w 5342334"/>
                <a:gd name="connsiteY22-284" fmla="*/ 4606676 h 5785910"/>
                <a:gd name="connsiteX23-285" fmla="*/ 4790537 w 5342334"/>
                <a:gd name="connsiteY23-286" fmla="*/ 4596433 h 5785910"/>
                <a:gd name="connsiteX24-287" fmla="*/ 4802287 w 5342334"/>
                <a:gd name="connsiteY24-288" fmla="*/ 4606672 h 5785910"/>
                <a:gd name="connsiteX25-289" fmla="*/ 5191248 w 5342334"/>
                <a:gd name="connsiteY25-290" fmla="*/ 4997228 h 5785910"/>
                <a:gd name="connsiteX26-291" fmla="*/ 4866278 w 5342334"/>
                <a:gd name="connsiteY26-292" fmla="*/ 5435572 h 5785910"/>
                <a:gd name="connsiteX27-293" fmla="*/ 4581456 w 5342334"/>
                <a:gd name="connsiteY27-294" fmla="*/ 5443059 h 5785910"/>
                <a:gd name="connsiteX28-295" fmla="*/ 4593578 w 5342334"/>
                <a:gd name="connsiteY28-296" fmla="*/ 5444848 h 5785910"/>
                <a:gd name="connsiteX29-297" fmla="*/ 4581281 w 5342334"/>
                <a:gd name="connsiteY29-298" fmla="*/ 5445228 h 5785910"/>
                <a:gd name="connsiteX30-299" fmla="*/ 2168410 w 5342334"/>
                <a:gd name="connsiteY30-300" fmla="*/ 5525146 h 5785910"/>
                <a:gd name="connsiteX31-301" fmla="*/ 1445968 w 5342334"/>
                <a:gd name="connsiteY31-302" fmla="*/ 3310386 h 5785910"/>
                <a:gd name="connsiteX32-303" fmla="*/ 1441770 w 5342334"/>
                <a:gd name="connsiteY32-304" fmla="*/ 2943473 h 5785910"/>
                <a:gd name="connsiteX33-305" fmla="*/ 1514723 w 5342334"/>
                <a:gd name="connsiteY33-306" fmla="*/ 2929703 h 5785910"/>
                <a:gd name="connsiteX34-307" fmla="*/ 1975047 w 5342334"/>
                <a:gd name="connsiteY34-308" fmla="*/ 2725675 h 5785910"/>
                <a:gd name="connsiteX35-309" fmla="*/ 2654934 w 5342334"/>
                <a:gd name="connsiteY35-310" fmla="*/ 1630299 h 5785910"/>
                <a:gd name="connsiteX36-311" fmla="*/ 3108192 w 5342334"/>
                <a:gd name="connsiteY36-312" fmla="*/ 686009 h 5785910"/>
                <a:gd name="connsiteX37-313" fmla="*/ 3334821 w 5342334"/>
                <a:gd name="connsiteY37-314" fmla="*/ 6121 h 5785910"/>
                <a:gd name="connsiteX38-315" fmla="*/ 3380735 w 5342334"/>
                <a:gd name="connsiteY38-316" fmla="*/ 118 h 5785910"/>
                <a:gd name="connsiteX0-317" fmla="*/ 1438934 w 5342334"/>
                <a:gd name="connsiteY0-318" fmla="*/ 2944008 h 5785910"/>
                <a:gd name="connsiteX1-319" fmla="*/ 1441770 w 5342334"/>
                <a:gd name="connsiteY1-320" fmla="*/ 2943473 h 5785910"/>
                <a:gd name="connsiteX2-321" fmla="*/ 1438934 w 5342334"/>
                <a:gd name="connsiteY2-322" fmla="*/ 2944008 h 5785910"/>
                <a:gd name="connsiteX3-323" fmla="*/ 1354605 w 5342334"/>
                <a:gd name="connsiteY3-324" fmla="*/ 2912708 h 5785910"/>
                <a:gd name="connsiteX4-325" fmla="*/ 1428080 w 5342334"/>
                <a:gd name="connsiteY4-326" fmla="*/ 2945087 h 5785910"/>
                <a:gd name="connsiteX5-327" fmla="*/ 1431050 w 5342334"/>
                <a:gd name="connsiteY5-328" fmla="*/ 3320849 h 5785910"/>
                <a:gd name="connsiteX6-329" fmla="*/ 2146318 w 5342334"/>
                <a:gd name="connsiteY6-330" fmla="*/ 5548257 h 5785910"/>
                <a:gd name="connsiteX7-331" fmla="*/ 2115204 w 5342334"/>
                <a:gd name="connsiteY7-332" fmla="*/ 5553206 h 5785910"/>
                <a:gd name="connsiteX8-333" fmla="*/ 1246460 w 5342334"/>
                <a:gd name="connsiteY8-334" fmla="*/ 5785910 h 5785910"/>
                <a:gd name="connsiteX9-335" fmla="*/ 0 w 5342334"/>
                <a:gd name="connsiteY9-336" fmla="*/ 3148605 h 5785910"/>
                <a:gd name="connsiteX10-337" fmla="*/ 1262428 w 5342334"/>
                <a:gd name="connsiteY10-338" fmla="*/ 2938106 h 5785910"/>
                <a:gd name="connsiteX11-339" fmla="*/ 1354605 w 5342334"/>
                <a:gd name="connsiteY11-340" fmla="*/ 2912708 h 5785910"/>
                <a:gd name="connsiteX12-341" fmla="*/ 3380735 w 5342334"/>
                <a:gd name="connsiteY12-342" fmla="*/ 118 h 5785910"/>
                <a:gd name="connsiteX13-343" fmla="*/ 3863622 w 5342334"/>
                <a:gd name="connsiteY13-344" fmla="*/ 912639 h 5785910"/>
                <a:gd name="connsiteX14-345" fmla="*/ 3674765 w 5342334"/>
                <a:gd name="connsiteY14-346" fmla="*/ 2045786 h 5785910"/>
                <a:gd name="connsiteX15-347" fmla="*/ 4585837 w 5342334"/>
                <a:gd name="connsiteY15-348" fmla="*/ 2046833 h 5785910"/>
                <a:gd name="connsiteX16-349" fmla="*/ 4775401 w 5342334"/>
                <a:gd name="connsiteY16-350" fmla="*/ 2003486 h 5785910"/>
                <a:gd name="connsiteX17-351" fmla="*/ 5203724 w 5342334"/>
                <a:gd name="connsiteY17-352" fmla="*/ 2381935 h 5785910"/>
                <a:gd name="connsiteX18-353" fmla="*/ 4980124 w 5342334"/>
                <a:gd name="connsiteY18-354" fmla="*/ 2705696 h 5785910"/>
                <a:gd name="connsiteX19-355" fmla="*/ 5342334 w 5342334"/>
                <a:gd name="connsiteY19-356" fmla="*/ 3258997 h 5785910"/>
                <a:gd name="connsiteX20-357" fmla="*/ 5107100 w 5342334"/>
                <a:gd name="connsiteY20-358" fmla="*/ 3754493 h 5785910"/>
                <a:gd name="connsiteX21-359" fmla="*/ 5342334 w 5342334"/>
                <a:gd name="connsiteY21-360" fmla="*/ 4140580 h 5785910"/>
                <a:gd name="connsiteX22-361" fmla="*/ 4844706 w 5342334"/>
                <a:gd name="connsiteY22-362" fmla="*/ 4606676 h 5785910"/>
                <a:gd name="connsiteX23-363" fmla="*/ 4790537 w 5342334"/>
                <a:gd name="connsiteY23-364" fmla="*/ 4596433 h 5785910"/>
                <a:gd name="connsiteX24-365" fmla="*/ 4802287 w 5342334"/>
                <a:gd name="connsiteY24-366" fmla="*/ 4606672 h 5785910"/>
                <a:gd name="connsiteX25-367" fmla="*/ 5191248 w 5342334"/>
                <a:gd name="connsiteY25-368" fmla="*/ 4997228 h 5785910"/>
                <a:gd name="connsiteX26-369" fmla="*/ 4866278 w 5342334"/>
                <a:gd name="connsiteY26-370" fmla="*/ 5435572 h 5785910"/>
                <a:gd name="connsiteX27-371" fmla="*/ 4581456 w 5342334"/>
                <a:gd name="connsiteY27-372" fmla="*/ 5443059 h 5785910"/>
                <a:gd name="connsiteX28-373" fmla="*/ 4593578 w 5342334"/>
                <a:gd name="connsiteY28-374" fmla="*/ 5444848 h 5785910"/>
                <a:gd name="connsiteX29-375" fmla="*/ 4581281 w 5342334"/>
                <a:gd name="connsiteY29-376" fmla="*/ 5445228 h 5785910"/>
                <a:gd name="connsiteX30-377" fmla="*/ 2168410 w 5342334"/>
                <a:gd name="connsiteY30-378" fmla="*/ 5525146 h 5785910"/>
                <a:gd name="connsiteX31-379" fmla="*/ 1445968 w 5342334"/>
                <a:gd name="connsiteY31-380" fmla="*/ 3310386 h 5785910"/>
                <a:gd name="connsiteX32-381" fmla="*/ 1441770 w 5342334"/>
                <a:gd name="connsiteY32-382" fmla="*/ 2943473 h 5785910"/>
                <a:gd name="connsiteX33-383" fmla="*/ 1514723 w 5342334"/>
                <a:gd name="connsiteY33-384" fmla="*/ 2929703 h 5785910"/>
                <a:gd name="connsiteX34-385" fmla="*/ 1975047 w 5342334"/>
                <a:gd name="connsiteY34-386" fmla="*/ 2725675 h 5785910"/>
                <a:gd name="connsiteX35-387" fmla="*/ 2654934 w 5342334"/>
                <a:gd name="connsiteY35-388" fmla="*/ 1630299 h 5785910"/>
                <a:gd name="connsiteX36-389" fmla="*/ 3108192 w 5342334"/>
                <a:gd name="connsiteY36-390" fmla="*/ 686009 h 5785910"/>
                <a:gd name="connsiteX37-391" fmla="*/ 3334821 w 5342334"/>
                <a:gd name="connsiteY37-392" fmla="*/ 6121 h 5785910"/>
                <a:gd name="connsiteX38-393" fmla="*/ 3380735 w 5342334"/>
                <a:gd name="connsiteY38-394" fmla="*/ 118 h 5785910"/>
                <a:gd name="connsiteX0-395" fmla="*/ 1438934 w 5342334"/>
                <a:gd name="connsiteY0-396" fmla="*/ 2944008 h 5785910"/>
                <a:gd name="connsiteX1-397" fmla="*/ 1441770 w 5342334"/>
                <a:gd name="connsiteY1-398" fmla="*/ 2943473 h 5785910"/>
                <a:gd name="connsiteX2-399" fmla="*/ 1438934 w 5342334"/>
                <a:gd name="connsiteY2-400" fmla="*/ 2944008 h 5785910"/>
                <a:gd name="connsiteX3-401" fmla="*/ 1354605 w 5342334"/>
                <a:gd name="connsiteY3-402" fmla="*/ 2912708 h 5785910"/>
                <a:gd name="connsiteX4-403" fmla="*/ 1428080 w 5342334"/>
                <a:gd name="connsiteY4-404" fmla="*/ 2945087 h 5785910"/>
                <a:gd name="connsiteX5-405" fmla="*/ 1431050 w 5342334"/>
                <a:gd name="connsiteY5-406" fmla="*/ 3320849 h 5785910"/>
                <a:gd name="connsiteX6-407" fmla="*/ 2146318 w 5342334"/>
                <a:gd name="connsiteY6-408" fmla="*/ 5548257 h 5785910"/>
                <a:gd name="connsiteX7-409" fmla="*/ 2115204 w 5342334"/>
                <a:gd name="connsiteY7-410" fmla="*/ 5553206 h 5785910"/>
                <a:gd name="connsiteX8-411" fmla="*/ 1246460 w 5342334"/>
                <a:gd name="connsiteY8-412" fmla="*/ 5785910 h 5785910"/>
                <a:gd name="connsiteX9-413" fmla="*/ 0 w 5342334"/>
                <a:gd name="connsiteY9-414" fmla="*/ 3148605 h 5785910"/>
                <a:gd name="connsiteX10-415" fmla="*/ 1262428 w 5342334"/>
                <a:gd name="connsiteY10-416" fmla="*/ 2938106 h 5785910"/>
                <a:gd name="connsiteX11-417" fmla="*/ 1354605 w 5342334"/>
                <a:gd name="connsiteY11-418" fmla="*/ 2912708 h 5785910"/>
                <a:gd name="connsiteX12-419" fmla="*/ 3380735 w 5342334"/>
                <a:gd name="connsiteY12-420" fmla="*/ 118 h 5785910"/>
                <a:gd name="connsiteX13-421" fmla="*/ 3863622 w 5342334"/>
                <a:gd name="connsiteY13-422" fmla="*/ 912639 h 5785910"/>
                <a:gd name="connsiteX14-423" fmla="*/ 3674765 w 5342334"/>
                <a:gd name="connsiteY14-424" fmla="*/ 2045786 h 5785910"/>
                <a:gd name="connsiteX15-425" fmla="*/ 4585837 w 5342334"/>
                <a:gd name="connsiteY15-426" fmla="*/ 2046833 h 5785910"/>
                <a:gd name="connsiteX16-427" fmla="*/ 4775401 w 5342334"/>
                <a:gd name="connsiteY16-428" fmla="*/ 2003486 h 5785910"/>
                <a:gd name="connsiteX17-429" fmla="*/ 5203724 w 5342334"/>
                <a:gd name="connsiteY17-430" fmla="*/ 2381935 h 5785910"/>
                <a:gd name="connsiteX18-431" fmla="*/ 4980124 w 5342334"/>
                <a:gd name="connsiteY18-432" fmla="*/ 2705696 h 5785910"/>
                <a:gd name="connsiteX19-433" fmla="*/ 5342334 w 5342334"/>
                <a:gd name="connsiteY19-434" fmla="*/ 3258997 h 5785910"/>
                <a:gd name="connsiteX20-435" fmla="*/ 5107100 w 5342334"/>
                <a:gd name="connsiteY20-436" fmla="*/ 3754493 h 5785910"/>
                <a:gd name="connsiteX21-437" fmla="*/ 5342334 w 5342334"/>
                <a:gd name="connsiteY21-438" fmla="*/ 4140580 h 5785910"/>
                <a:gd name="connsiteX22-439" fmla="*/ 4844706 w 5342334"/>
                <a:gd name="connsiteY22-440" fmla="*/ 4606676 h 5785910"/>
                <a:gd name="connsiteX23-441" fmla="*/ 4790537 w 5342334"/>
                <a:gd name="connsiteY23-442" fmla="*/ 4596433 h 5785910"/>
                <a:gd name="connsiteX24-443" fmla="*/ 4802287 w 5342334"/>
                <a:gd name="connsiteY24-444" fmla="*/ 4606672 h 5785910"/>
                <a:gd name="connsiteX25-445" fmla="*/ 5191248 w 5342334"/>
                <a:gd name="connsiteY25-446" fmla="*/ 4997228 h 5785910"/>
                <a:gd name="connsiteX26-447" fmla="*/ 4866278 w 5342334"/>
                <a:gd name="connsiteY26-448" fmla="*/ 5435572 h 5785910"/>
                <a:gd name="connsiteX27-449" fmla="*/ 4581456 w 5342334"/>
                <a:gd name="connsiteY27-450" fmla="*/ 5443059 h 5785910"/>
                <a:gd name="connsiteX28-451" fmla="*/ 4593578 w 5342334"/>
                <a:gd name="connsiteY28-452" fmla="*/ 5444848 h 5785910"/>
                <a:gd name="connsiteX29-453" fmla="*/ 4581281 w 5342334"/>
                <a:gd name="connsiteY29-454" fmla="*/ 5445228 h 5785910"/>
                <a:gd name="connsiteX30-455" fmla="*/ 2168410 w 5342334"/>
                <a:gd name="connsiteY30-456" fmla="*/ 5525146 h 5785910"/>
                <a:gd name="connsiteX31-457" fmla="*/ 1445968 w 5342334"/>
                <a:gd name="connsiteY31-458" fmla="*/ 3310386 h 5785910"/>
                <a:gd name="connsiteX32-459" fmla="*/ 1441770 w 5342334"/>
                <a:gd name="connsiteY32-460" fmla="*/ 2943473 h 5785910"/>
                <a:gd name="connsiteX33-461" fmla="*/ 1514723 w 5342334"/>
                <a:gd name="connsiteY33-462" fmla="*/ 2929703 h 5785910"/>
                <a:gd name="connsiteX34-463" fmla="*/ 1975047 w 5342334"/>
                <a:gd name="connsiteY34-464" fmla="*/ 2725675 h 5785910"/>
                <a:gd name="connsiteX35-465" fmla="*/ 2654934 w 5342334"/>
                <a:gd name="connsiteY35-466" fmla="*/ 1630299 h 5785910"/>
                <a:gd name="connsiteX36-467" fmla="*/ 3108192 w 5342334"/>
                <a:gd name="connsiteY36-468" fmla="*/ 686009 h 5785910"/>
                <a:gd name="connsiteX37-469" fmla="*/ 3334821 w 5342334"/>
                <a:gd name="connsiteY37-470" fmla="*/ 6121 h 5785910"/>
                <a:gd name="connsiteX38-471" fmla="*/ 3380735 w 5342334"/>
                <a:gd name="connsiteY38-472" fmla="*/ 118 h 5785910"/>
                <a:gd name="connsiteX0-473" fmla="*/ 1438934 w 5342334"/>
                <a:gd name="connsiteY0-474" fmla="*/ 2944008 h 5785910"/>
                <a:gd name="connsiteX1-475" fmla="*/ 1441770 w 5342334"/>
                <a:gd name="connsiteY1-476" fmla="*/ 2943473 h 5785910"/>
                <a:gd name="connsiteX2-477" fmla="*/ 1438934 w 5342334"/>
                <a:gd name="connsiteY2-478" fmla="*/ 2944008 h 5785910"/>
                <a:gd name="connsiteX3-479" fmla="*/ 1354605 w 5342334"/>
                <a:gd name="connsiteY3-480" fmla="*/ 2912708 h 5785910"/>
                <a:gd name="connsiteX4-481" fmla="*/ 1428080 w 5342334"/>
                <a:gd name="connsiteY4-482" fmla="*/ 2945087 h 5785910"/>
                <a:gd name="connsiteX5-483" fmla="*/ 1431050 w 5342334"/>
                <a:gd name="connsiteY5-484" fmla="*/ 3320849 h 5785910"/>
                <a:gd name="connsiteX6-485" fmla="*/ 2146318 w 5342334"/>
                <a:gd name="connsiteY6-486" fmla="*/ 5548257 h 5785910"/>
                <a:gd name="connsiteX7-487" fmla="*/ 2115204 w 5342334"/>
                <a:gd name="connsiteY7-488" fmla="*/ 5553206 h 5785910"/>
                <a:gd name="connsiteX8-489" fmla="*/ 1246460 w 5342334"/>
                <a:gd name="connsiteY8-490" fmla="*/ 5785910 h 5785910"/>
                <a:gd name="connsiteX9-491" fmla="*/ 0 w 5342334"/>
                <a:gd name="connsiteY9-492" fmla="*/ 3148605 h 5785910"/>
                <a:gd name="connsiteX10-493" fmla="*/ 1262428 w 5342334"/>
                <a:gd name="connsiteY10-494" fmla="*/ 2938106 h 5785910"/>
                <a:gd name="connsiteX11-495" fmla="*/ 1354605 w 5342334"/>
                <a:gd name="connsiteY11-496" fmla="*/ 2912708 h 5785910"/>
                <a:gd name="connsiteX12-497" fmla="*/ 3380735 w 5342334"/>
                <a:gd name="connsiteY12-498" fmla="*/ 118 h 5785910"/>
                <a:gd name="connsiteX13-499" fmla="*/ 3863622 w 5342334"/>
                <a:gd name="connsiteY13-500" fmla="*/ 912639 h 5785910"/>
                <a:gd name="connsiteX14-501" fmla="*/ 3674765 w 5342334"/>
                <a:gd name="connsiteY14-502" fmla="*/ 2045786 h 5785910"/>
                <a:gd name="connsiteX15-503" fmla="*/ 4585837 w 5342334"/>
                <a:gd name="connsiteY15-504" fmla="*/ 2046833 h 5785910"/>
                <a:gd name="connsiteX16-505" fmla="*/ 4775401 w 5342334"/>
                <a:gd name="connsiteY16-506" fmla="*/ 2003486 h 5785910"/>
                <a:gd name="connsiteX17-507" fmla="*/ 5203724 w 5342334"/>
                <a:gd name="connsiteY17-508" fmla="*/ 2381935 h 5785910"/>
                <a:gd name="connsiteX18-509" fmla="*/ 4980124 w 5342334"/>
                <a:gd name="connsiteY18-510" fmla="*/ 2705696 h 5785910"/>
                <a:gd name="connsiteX19-511" fmla="*/ 5342334 w 5342334"/>
                <a:gd name="connsiteY19-512" fmla="*/ 3258997 h 5785910"/>
                <a:gd name="connsiteX20-513" fmla="*/ 5107100 w 5342334"/>
                <a:gd name="connsiteY20-514" fmla="*/ 3754493 h 5785910"/>
                <a:gd name="connsiteX21-515" fmla="*/ 5342334 w 5342334"/>
                <a:gd name="connsiteY21-516" fmla="*/ 4140580 h 5785910"/>
                <a:gd name="connsiteX22-517" fmla="*/ 4844706 w 5342334"/>
                <a:gd name="connsiteY22-518" fmla="*/ 4606676 h 5785910"/>
                <a:gd name="connsiteX23-519" fmla="*/ 4790537 w 5342334"/>
                <a:gd name="connsiteY23-520" fmla="*/ 4596433 h 5785910"/>
                <a:gd name="connsiteX24-521" fmla="*/ 4802287 w 5342334"/>
                <a:gd name="connsiteY24-522" fmla="*/ 4606672 h 5785910"/>
                <a:gd name="connsiteX25-523" fmla="*/ 5191248 w 5342334"/>
                <a:gd name="connsiteY25-524" fmla="*/ 4997228 h 5785910"/>
                <a:gd name="connsiteX26-525" fmla="*/ 4866278 w 5342334"/>
                <a:gd name="connsiteY26-526" fmla="*/ 5435572 h 5785910"/>
                <a:gd name="connsiteX27-527" fmla="*/ 4581456 w 5342334"/>
                <a:gd name="connsiteY27-528" fmla="*/ 5443059 h 5785910"/>
                <a:gd name="connsiteX28-529" fmla="*/ 4593578 w 5342334"/>
                <a:gd name="connsiteY28-530" fmla="*/ 5444848 h 5785910"/>
                <a:gd name="connsiteX29-531" fmla="*/ 4581281 w 5342334"/>
                <a:gd name="connsiteY29-532" fmla="*/ 5445228 h 5785910"/>
                <a:gd name="connsiteX30-533" fmla="*/ 2168410 w 5342334"/>
                <a:gd name="connsiteY30-534" fmla="*/ 5525146 h 5785910"/>
                <a:gd name="connsiteX31-535" fmla="*/ 1445968 w 5342334"/>
                <a:gd name="connsiteY31-536" fmla="*/ 3310386 h 5785910"/>
                <a:gd name="connsiteX32-537" fmla="*/ 1441770 w 5342334"/>
                <a:gd name="connsiteY32-538" fmla="*/ 2943473 h 5785910"/>
                <a:gd name="connsiteX33-539" fmla="*/ 1514723 w 5342334"/>
                <a:gd name="connsiteY33-540" fmla="*/ 2929703 h 5785910"/>
                <a:gd name="connsiteX34-541" fmla="*/ 1975047 w 5342334"/>
                <a:gd name="connsiteY34-542" fmla="*/ 2725675 h 5785910"/>
                <a:gd name="connsiteX35-543" fmla="*/ 2654934 w 5342334"/>
                <a:gd name="connsiteY35-544" fmla="*/ 1630299 h 5785910"/>
                <a:gd name="connsiteX36-545" fmla="*/ 3108192 w 5342334"/>
                <a:gd name="connsiteY36-546" fmla="*/ 686009 h 5785910"/>
                <a:gd name="connsiteX37-547" fmla="*/ 3334821 w 5342334"/>
                <a:gd name="connsiteY37-548" fmla="*/ 6121 h 5785910"/>
                <a:gd name="connsiteX38-549" fmla="*/ 3380735 w 5342334"/>
                <a:gd name="connsiteY38-550" fmla="*/ 118 h 5785910"/>
                <a:gd name="connsiteX0-551" fmla="*/ 1438934 w 5342334"/>
                <a:gd name="connsiteY0-552" fmla="*/ 2944008 h 5785910"/>
                <a:gd name="connsiteX1-553" fmla="*/ 1441770 w 5342334"/>
                <a:gd name="connsiteY1-554" fmla="*/ 2943473 h 5785910"/>
                <a:gd name="connsiteX2-555" fmla="*/ 1438934 w 5342334"/>
                <a:gd name="connsiteY2-556" fmla="*/ 2944008 h 5785910"/>
                <a:gd name="connsiteX3-557" fmla="*/ 1354605 w 5342334"/>
                <a:gd name="connsiteY3-558" fmla="*/ 2912708 h 5785910"/>
                <a:gd name="connsiteX4-559" fmla="*/ 1428080 w 5342334"/>
                <a:gd name="connsiteY4-560" fmla="*/ 2945087 h 5785910"/>
                <a:gd name="connsiteX5-561" fmla="*/ 1423906 w 5342334"/>
                <a:gd name="connsiteY5-562" fmla="*/ 3323230 h 5785910"/>
                <a:gd name="connsiteX6-563" fmla="*/ 2146318 w 5342334"/>
                <a:gd name="connsiteY6-564" fmla="*/ 5548257 h 5785910"/>
                <a:gd name="connsiteX7-565" fmla="*/ 2115204 w 5342334"/>
                <a:gd name="connsiteY7-566" fmla="*/ 5553206 h 5785910"/>
                <a:gd name="connsiteX8-567" fmla="*/ 1246460 w 5342334"/>
                <a:gd name="connsiteY8-568" fmla="*/ 5785910 h 5785910"/>
                <a:gd name="connsiteX9-569" fmla="*/ 0 w 5342334"/>
                <a:gd name="connsiteY9-570" fmla="*/ 3148605 h 5785910"/>
                <a:gd name="connsiteX10-571" fmla="*/ 1262428 w 5342334"/>
                <a:gd name="connsiteY10-572" fmla="*/ 2938106 h 5785910"/>
                <a:gd name="connsiteX11-573" fmla="*/ 1354605 w 5342334"/>
                <a:gd name="connsiteY11-574" fmla="*/ 2912708 h 5785910"/>
                <a:gd name="connsiteX12-575" fmla="*/ 3380735 w 5342334"/>
                <a:gd name="connsiteY12-576" fmla="*/ 118 h 5785910"/>
                <a:gd name="connsiteX13-577" fmla="*/ 3863622 w 5342334"/>
                <a:gd name="connsiteY13-578" fmla="*/ 912639 h 5785910"/>
                <a:gd name="connsiteX14-579" fmla="*/ 3674765 w 5342334"/>
                <a:gd name="connsiteY14-580" fmla="*/ 2045786 h 5785910"/>
                <a:gd name="connsiteX15-581" fmla="*/ 4585837 w 5342334"/>
                <a:gd name="connsiteY15-582" fmla="*/ 2046833 h 5785910"/>
                <a:gd name="connsiteX16-583" fmla="*/ 4775401 w 5342334"/>
                <a:gd name="connsiteY16-584" fmla="*/ 2003486 h 5785910"/>
                <a:gd name="connsiteX17-585" fmla="*/ 5203724 w 5342334"/>
                <a:gd name="connsiteY17-586" fmla="*/ 2381935 h 5785910"/>
                <a:gd name="connsiteX18-587" fmla="*/ 4980124 w 5342334"/>
                <a:gd name="connsiteY18-588" fmla="*/ 2705696 h 5785910"/>
                <a:gd name="connsiteX19-589" fmla="*/ 5342334 w 5342334"/>
                <a:gd name="connsiteY19-590" fmla="*/ 3258997 h 5785910"/>
                <a:gd name="connsiteX20-591" fmla="*/ 5107100 w 5342334"/>
                <a:gd name="connsiteY20-592" fmla="*/ 3754493 h 5785910"/>
                <a:gd name="connsiteX21-593" fmla="*/ 5342334 w 5342334"/>
                <a:gd name="connsiteY21-594" fmla="*/ 4140580 h 5785910"/>
                <a:gd name="connsiteX22-595" fmla="*/ 4844706 w 5342334"/>
                <a:gd name="connsiteY22-596" fmla="*/ 4606676 h 5785910"/>
                <a:gd name="connsiteX23-597" fmla="*/ 4790537 w 5342334"/>
                <a:gd name="connsiteY23-598" fmla="*/ 4596433 h 5785910"/>
                <a:gd name="connsiteX24-599" fmla="*/ 4802287 w 5342334"/>
                <a:gd name="connsiteY24-600" fmla="*/ 4606672 h 5785910"/>
                <a:gd name="connsiteX25-601" fmla="*/ 5191248 w 5342334"/>
                <a:gd name="connsiteY25-602" fmla="*/ 4997228 h 5785910"/>
                <a:gd name="connsiteX26-603" fmla="*/ 4866278 w 5342334"/>
                <a:gd name="connsiteY26-604" fmla="*/ 5435572 h 5785910"/>
                <a:gd name="connsiteX27-605" fmla="*/ 4581456 w 5342334"/>
                <a:gd name="connsiteY27-606" fmla="*/ 5443059 h 5785910"/>
                <a:gd name="connsiteX28-607" fmla="*/ 4593578 w 5342334"/>
                <a:gd name="connsiteY28-608" fmla="*/ 5444848 h 5785910"/>
                <a:gd name="connsiteX29-609" fmla="*/ 4581281 w 5342334"/>
                <a:gd name="connsiteY29-610" fmla="*/ 5445228 h 5785910"/>
                <a:gd name="connsiteX30-611" fmla="*/ 2168410 w 5342334"/>
                <a:gd name="connsiteY30-612" fmla="*/ 5525146 h 5785910"/>
                <a:gd name="connsiteX31-613" fmla="*/ 1445968 w 5342334"/>
                <a:gd name="connsiteY31-614" fmla="*/ 3310386 h 5785910"/>
                <a:gd name="connsiteX32-615" fmla="*/ 1441770 w 5342334"/>
                <a:gd name="connsiteY32-616" fmla="*/ 2943473 h 5785910"/>
                <a:gd name="connsiteX33-617" fmla="*/ 1514723 w 5342334"/>
                <a:gd name="connsiteY33-618" fmla="*/ 2929703 h 5785910"/>
                <a:gd name="connsiteX34-619" fmla="*/ 1975047 w 5342334"/>
                <a:gd name="connsiteY34-620" fmla="*/ 2725675 h 5785910"/>
                <a:gd name="connsiteX35-621" fmla="*/ 2654934 w 5342334"/>
                <a:gd name="connsiteY35-622" fmla="*/ 1630299 h 5785910"/>
                <a:gd name="connsiteX36-623" fmla="*/ 3108192 w 5342334"/>
                <a:gd name="connsiteY36-624" fmla="*/ 686009 h 5785910"/>
                <a:gd name="connsiteX37-625" fmla="*/ 3334821 w 5342334"/>
                <a:gd name="connsiteY37-626" fmla="*/ 6121 h 5785910"/>
                <a:gd name="connsiteX38-627" fmla="*/ 3380735 w 5342334"/>
                <a:gd name="connsiteY38-628" fmla="*/ 118 h 5785910"/>
                <a:gd name="connsiteX0-629" fmla="*/ 1438934 w 5342334"/>
                <a:gd name="connsiteY0-630" fmla="*/ 2944008 h 5785910"/>
                <a:gd name="connsiteX1-631" fmla="*/ 1441770 w 5342334"/>
                <a:gd name="connsiteY1-632" fmla="*/ 2943473 h 5785910"/>
                <a:gd name="connsiteX2-633" fmla="*/ 1438934 w 5342334"/>
                <a:gd name="connsiteY2-634" fmla="*/ 2944008 h 5785910"/>
                <a:gd name="connsiteX3-635" fmla="*/ 1354605 w 5342334"/>
                <a:gd name="connsiteY3-636" fmla="*/ 2912708 h 5785910"/>
                <a:gd name="connsiteX4-637" fmla="*/ 1423317 w 5342334"/>
                <a:gd name="connsiteY4-638" fmla="*/ 2947468 h 5785910"/>
                <a:gd name="connsiteX5-639" fmla="*/ 1423906 w 5342334"/>
                <a:gd name="connsiteY5-640" fmla="*/ 3323230 h 5785910"/>
                <a:gd name="connsiteX6-641" fmla="*/ 2146318 w 5342334"/>
                <a:gd name="connsiteY6-642" fmla="*/ 5548257 h 5785910"/>
                <a:gd name="connsiteX7-643" fmla="*/ 2115204 w 5342334"/>
                <a:gd name="connsiteY7-644" fmla="*/ 5553206 h 5785910"/>
                <a:gd name="connsiteX8-645" fmla="*/ 1246460 w 5342334"/>
                <a:gd name="connsiteY8-646" fmla="*/ 5785910 h 5785910"/>
                <a:gd name="connsiteX9-647" fmla="*/ 0 w 5342334"/>
                <a:gd name="connsiteY9-648" fmla="*/ 3148605 h 5785910"/>
                <a:gd name="connsiteX10-649" fmla="*/ 1262428 w 5342334"/>
                <a:gd name="connsiteY10-650" fmla="*/ 2938106 h 5785910"/>
                <a:gd name="connsiteX11-651" fmla="*/ 1354605 w 5342334"/>
                <a:gd name="connsiteY11-652" fmla="*/ 2912708 h 5785910"/>
                <a:gd name="connsiteX12-653" fmla="*/ 3380735 w 5342334"/>
                <a:gd name="connsiteY12-654" fmla="*/ 118 h 5785910"/>
                <a:gd name="connsiteX13-655" fmla="*/ 3863622 w 5342334"/>
                <a:gd name="connsiteY13-656" fmla="*/ 912639 h 5785910"/>
                <a:gd name="connsiteX14-657" fmla="*/ 3674765 w 5342334"/>
                <a:gd name="connsiteY14-658" fmla="*/ 2045786 h 5785910"/>
                <a:gd name="connsiteX15-659" fmla="*/ 4585837 w 5342334"/>
                <a:gd name="connsiteY15-660" fmla="*/ 2046833 h 5785910"/>
                <a:gd name="connsiteX16-661" fmla="*/ 4775401 w 5342334"/>
                <a:gd name="connsiteY16-662" fmla="*/ 2003486 h 5785910"/>
                <a:gd name="connsiteX17-663" fmla="*/ 5203724 w 5342334"/>
                <a:gd name="connsiteY17-664" fmla="*/ 2381935 h 5785910"/>
                <a:gd name="connsiteX18-665" fmla="*/ 4980124 w 5342334"/>
                <a:gd name="connsiteY18-666" fmla="*/ 2705696 h 5785910"/>
                <a:gd name="connsiteX19-667" fmla="*/ 5342334 w 5342334"/>
                <a:gd name="connsiteY19-668" fmla="*/ 3258997 h 5785910"/>
                <a:gd name="connsiteX20-669" fmla="*/ 5107100 w 5342334"/>
                <a:gd name="connsiteY20-670" fmla="*/ 3754493 h 5785910"/>
                <a:gd name="connsiteX21-671" fmla="*/ 5342334 w 5342334"/>
                <a:gd name="connsiteY21-672" fmla="*/ 4140580 h 5785910"/>
                <a:gd name="connsiteX22-673" fmla="*/ 4844706 w 5342334"/>
                <a:gd name="connsiteY22-674" fmla="*/ 4606676 h 5785910"/>
                <a:gd name="connsiteX23-675" fmla="*/ 4790537 w 5342334"/>
                <a:gd name="connsiteY23-676" fmla="*/ 4596433 h 5785910"/>
                <a:gd name="connsiteX24-677" fmla="*/ 4802287 w 5342334"/>
                <a:gd name="connsiteY24-678" fmla="*/ 4606672 h 5785910"/>
                <a:gd name="connsiteX25-679" fmla="*/ 5191248 w 5342334"/>
                <a:gd name="connsiteY25-680" fmla="*/ 4997228 h 5785910"/>
                <a:gd name="connsiteX26-681" fmla="*/ 4866278 w 5342334"/>
                <a:gd name="connsiteY26-682" fmla="*/ 5435572 h 5785910"/>
                <a:gd name="connsiteX27-683" fmla="*/ 4581456 w 5342334"/>
                <a:gd name="connsiteY27-684" fmla="*/ 5443059 h 5785910"/>
                <a:gd name="connsiteX28-685" fmla="*/ 4593578 w 5342334"/>
                <a:gd name="connsiteY28-686" fmla="*/ 5444848 h 5785910"/>
                <a:gd name="connsiteX29-687" fmla="*/ 4581281 w 5342334"/>
                <a:gd name="connsiteY29-688" fmla="*/ 5445228 h 5785910"/>
                <a:gd name="connsiteX30-689" fmla="*/ 2168410 w 5342334"/>
                <a:gd name="connsiteY30-690" fmla="*/ 5525146 h 5785910"/>
                <a:gd name="connsiteX31-691" fmla="*/ 1445968 w 5342334"/>
                <a:gd name="connsiteY31-692" fmla="*/ 3310386 h 5785910"/>
                <a:gd name="connsiteX32-693" fmla="*/ 1441770 w 5342334"/>
                <a:gd name="connsiteY32-694" fmla="*/ 2943473 h 5785910"/>
                <a:gd name="connsiteX33-695" fmla="*/ 1514723 w 5342334"/>
                <a:gd name="connsiteY33-696" fmla="*/ 2929703 h 5785910"/>
                <a:gd name="connsiteX34-697" fmla="*/ 1975047 w 5342334"/>
                <a:gd name="connsiteY34-698" fmla="*/ 2725675 h 5785910"/>
                <a:gd name="connsiteX35-699" fmla="*/ 2654934 w 5342334"/>
                <a:gd name="connsiteY35-700" fmla="*/ 1630299 h 5785910"/>
                <a:gd name="connsiteX36-701" fmla="*/ 3108192 w 5342334"/>
                <a:gd name="connsiteY36-702" fmla="*/ 686009 h 5785910"/>
                <a:gd name="connsiteX37-703" fmla="*/ 3334821 w 5342334"/>
                <a:gd name="connsiteY37-704" fmla="*/ 6121 h 5785910"/>
                <a:gd name="connsiteX38-705" fmla="*/ 3380735 w 5342334"/>
                <a:gd name="connsiteY38-706" fmla="*/ 118 h 5785910"/>
                <a:gd name="connsiteX0-707" fmla="*/ 1438934 w 5342334"/>
                <a:gd name="connsiteY0-708" fmla="*/ 2944008 h 5785910"/>
                <a:gd name="connsiteX1-709" fmla="*/ 1441770 w 5342334"/>
                <a:gd name="connsiteY1-710" fmla="*/ 2943473 h 5785910"/>
                <a:gd name="connsiteX2-711" fmla="*/ 1438934 w 5342334"/>
                <a:gd name="connsiteY2-712" fmla="*/ 2944008 h 5785910"/>
                <a:gd name="connsiteX3-713" fmla="*/ 1354605 w 5342334"/>
                <a:gd name="connsiteY3-714" fmla="*/ 2912708 h 5785910"/>
                <a:gd name="connsiteX4-715" fmla="*/ 1423317 w 5342334"/>
                <a:gd name="connsiteY4-716" fmla="*/ 2947468 h 5785910"/>
                <a:gd name="connsiteX5-717" fmla="*/ 1423906 w 5342334"/>
                <a:gd name="connsiteY5-718" fmla="*/ 3323230 h 5785910"/>
                <a:gd name="connsiteX6-719" fmla="*/ 2146318 w 5342334"/>
                <a:gd name="connsiteY6-720" fmla="*/ 5548257 h 5785910"/>
                <a:gd name="connsiteX7-721" fmla="*/ 2115204 w 5342334"/>
                <a:gd name="connsiteY7-722" fmla="*/ 5553206 h 5785910"/>
                <a:gd name="connsiteX8-723" fmla="*/ 1246460 w 5342334"/>
                <a:gd name="connsiteY8-724" fmla="*/ 5785910 h 5785910"/>
                <a:gd name="connsiteX9-725" fmla="*/ 0 w 5342334"/>
                <a:gd name="connsiteY9-726" fmla="*/ 3148605 h 5785910"/>
                <a:gd name="connsiteX10-727" fmla="*/ 1262428 w 5342334"/>
                <a:gd name="connsiteY10-728" fmla="*/ 2938106 h 5785910"/>
                <a:gd name="connsiteX11-729" fmla="*/ 1354605 w 5342334"/>
                <a:gd name="connsiteY11-730" fmla="*/ 2912708 h 5785910"/>
                <a:gd name="connsiteX12-731" fmla="*/ 3380735 w 5342334"/>
                <a:gd name="connsiteY12-732" fmla="*/ 118 h 5785910"/>
                <a:gd name="connsiteX13-733" fmla="*/ 3863622 w 5342334"/>
                <a:gd name="connsiteY13-734" fmla="*/ 912639 h 5785910"/>
                <a:gd name="connsiteX14-735" fmla="*/ 3674765 w 5342334"/>
                <a:gd name="connsiteY14-736" fmla="*/ 2045786 h 5785910"/>
                <a:gd name="connsiteX15-737" fmla="*/ 4585837 w 5342334"/>
                <a:gd name="connsiteY15-738" fmla="*/ 2046833 h 5785910"/>
                <a:gd name="connsiteX16-739" fmla="*/ 4775401 w 5342334"/>
                <a:gd name="connsiteY16-740" fmla="*/ 2003486 h 5785910"/>
                <a:gd name="connsiteX17-741" fmla="*/ 5203724 w 5342334"/>
                <a:gd name="connsiteY17-742" fmla="*/ 2381935 h 5785910"/>
                <a:gd name="connsiteX18-743" fmla="*/ 4980124 w 5342334"/>
                <a:gd name="connsiteY18-744" fmla="*/ 2705696 h 5785910"/>
                <a:gd name="connsiteX19-745" fmla="*/ 5342334 w 5342334"/>
                <a:gd name="connsiteY19-746" fmla="*/ 3258997 h 5785910"/>
                <a:gd name="connsiteX20-747" fmla="*/ 5107100 w 5342334"/>
                <a:gd name="connsiteY20-748" fmla="*/ 3754493 h 5785910"/>
                <a:gd name="connsiteX21-749" fmla="*/ 5342334 w 5342334"/>
                <a:gd name="connsiteY21-750" fmla="*/ 4140580 h 5785910"/>
                <a:gd name="connsiteX22-751" fmla="*/ 4844706 w 5342334"/>
                <a:gd name="connsiteY22-752" fmla="*/ 4606676 h 5785910"/>
                <a:gd name="connsiteX23-753" fmla="*/ 4790537 w 5342334"/>
                <a:gd name="connsiteY23-754" fmla="*/ 4596433 h 5785910"/>
                <a:gd name="connsiteX24-755" fmla="*/ 4802287 w 5342334"/>
                <a:gd name="connsiteY24-756" fmla="*/ 4606672 h 5785910"/>
                <a:gd name="connsiteX25-757" fmla="*/ 5191248 w 5342334"/>
                <a:gd name="connsiteY25-758" fmla="*/ 4997228 h 5785910"/>
                <a:gd name="connsiteX26-759" fmla="*/ 4866278 w 5342334"/>
                <a:gd name="connsiteY26-760" fmla="*/ 5435572 h 5785910"/>
                <a:gd name="connsiteX27-761" fmla="*/ 4581456 w 5342334"/>
                <a:gd name="connsiteY27-762" fmla="*/ 5443059 h 5785910"/>
                <a:gd name="connsiteX28-763" fmla="*/ 4593578 w 5342334"/>
                <a:gd name="connsiteY28-764" fmla="*/ 5444848 h 5785910"/>
                <a:gd name="connsiteX29-765" fmla="*/ 4581281 w 5342334"/>
                <a:gd name="connsiteY29-766" fmla="*/ 5445228 h 5785910"/>
                <a:gd name="connsiteX30-767" fmla="*/ 2168410 w 5342334"/>
                <a:gd name="connsiteY30-768" fmla="*/ 5525146 h 5785910"/>
                <a:gd name="connsiteX31-769" fmla="*/ 1445968 w 5342334"/>
                <a:gd name="connsiteY31-770" fmla="*/ 3310386 h 5785910"/>
                <a:gd name="connsiteX32-771" fmla="*/ 1441770 w 5342334"/>
                <a:gd name="connsiteY32-772" fmla="*/ 2943473 h 5785910"/>
                <a:gd name="connsiteX33-773" fmla="*/ 1514723 w 5342334"/>
                <a:gd name="connsiteY33-774" fmla="*/ 2929703 h 5785910"/>
                <a:gd name="connsiteX34-775" fmla="*/ 1975047 w 5342334"/>
                <a:gd name="connsiteY34-776" fmla="*/ 2725675 h 5785910"/>
                <a:gd name="connsiteX35-777" fmla="*/ 2654934 w 5342334"/>
                <a:gd name="connsiteY35-778" fmla="*/ 1630299 h 5785910"/>
                <a:gd name="connsiteX36-779" fmla="*/ 3108192 w 5342334"/>
                <a:gd name="connsiteY36-780" fmla="*/ 686009 h 5785910"/>
                <a:gd name="connsiteX37-781" fmla="*/ 3334821 w 5342334"/>
                <a:gd name="connsiteY37-782" fmla="*/ 6121 h 5785910"/>
                <a:gd name="connsiteX38-783" fmla="*/ 3380735 w 5342334"/>
                <a:gd name="connsiteY38-784" fmla="*/ 118 h 5785910"/>
                <a:gd name="connsiteX0-785" fmla="*/ 1438934 w 5342334"/>
                <a:gd name="connsiteY0-786" fmla="*/ 2944008 h 5785910"/>
                <a:gd name="connsiteX1-787" fmla="*/ 1441770 w 5342334"/>
                <a:gd name="connsiteY1-788" fmla="*/ 2943473 h 5785910"/>
                <a:gd name="connsiteX2-789" fmla="*/ 1438934 w 5342334"/>
                <a:gd name="connsiteY2-790" fmla="*/ 2944008 h 5785910"/>
                <a:gd name="connsiteX3-791" fmla="*/ 1354605 w 5342334"/>
                <a:gd name="connsiteY3-792" fmla="*/ 2912708 h 5785910"/>
                <a:gd name="connsiteX4-793" fmla="*/ 1423317 w 5342334"/>
                <a:gd name="connsiteY4-794" fmla="*/ 2947468 h 5785910"/>
                <a:gd name="connsiteX5-795" fmla="*/ 1423906 w 5342334"/>
                <a:gd name="connsiteY5-796" fmla="*/ 3323230 h 5785910"/>
                <a:gd name="connsiteX6-797" fmla="*/ 2146318 w 5342334"/>
                <a:gd name="connsiteY6-798" fmla="*/ 5548257 h 5785910"/>
                <a:gd name="connsiteX7-799" fmla="*/ 2115204 w 5342334"/>
                <a:gd name="connsiteY7-800" fmla="*/ 5553206 h 5785910"/>
                <a:gd name="connsiteX8-801" fmla="*/ 1246460 w 5342334"/>
                <a:gd name="connsiteY8-802" fmla="*/ 5785910 h 5785910"/>
                <a:gd name="connsiteX9-803" fmla="*/ 0 w 5342334"/>
                <a:gd name="connsiteY9-804" fmla="*/ 3148605 h 5785910"/>
                <a:gd name="connsiteX10-805" fmla="*/ 1262428 w 5342334"/>
                <a:gd name="connsiteY10-806" fmla="*/ 2938106 h 5785910"/>
                <a:gd name="connsiteX11-807" fmla="*/ 1354605 w 5342334"/>
                <a:gd name="connsiteY11-808" fmla="*/ 2912708 h 5785910"/>
                <a:gd name="connsiteX12-809" fmla="*/ 3380735 w 5342334"/>
                <a:gd name="connsiteY12-810" fmla="*/ 118 h 5785910"/>
                <a:gd name="connsiteX13-811" fmla="*/ 3863622 w 5342334"/>
                <a:gd name="connsiteY13-812" fmla="*/ 912639 h 5785910"/>
                <a:gd name="connsiteX14-813" fmla="*/ 3674765 w 5342334"/>
                <a:gd name="connsiteY14-814" fmla="*/ 2045786 h 5785910"/>
                <a:gd name="connsiteX15-815" fmla="*/ 4585837 w 5342334"/>
                <a:gd name="connsiteY15-816" fmla="*/ 2046833 h 5785910"/>
                <a:gd name="connsiteX16-817" fmla="*/ 4775401 w 5342334"/>
                <a:gd name="connsiteY16-818" fmla="*/ 2003486 h 5785910"/>
                <a:gd name="connsiteX17-819" fmla="*/ 5203724 w 5342334"/>
                <a:gd name="connsiteY17-820" fmla="*/ 2381935 h 5785910"/>
                <a:gd name="connsiteX18-821" fmla="*/ 4980124 w 5342334"/>
                <a:gd name="connsiteY18-822" fmla="*/ 2705696 h 5785910"/>
                <a:gd name="connsiteX19-823" fmla="*/ 5342334 w 5342334"/>
                <a:gd name="connsiteY19-824" fmla="*/ 3258997 h 5785910"/>
                <a:gd name="connsiteX20-825" fmla="*/ 5107100 w 5342334"/>
                <a:gd name="connsiteY20-826" fmla="*/ 3754493 h 5785910"/>
                <a:gd name="connsiteX21-827" fmla="*/ 5342334 w 5342334"/>
                <a:gd name="connsiteY21-828" fmla="*/ 4140580 h 5785910"/>
                <a:gd name="connsiteX22-829" fmla="*/ 4844706 w 5342334"/>
                <a:gd name="connsiteY22-830" fmla="*/ 4606676 h 5785910"/>
                <a:gd name="connsiteX23-831" fmla="*/ 4790537 w 5342334"/>
                <a:gd name="connsiteY23-832" fmla="*/ 4596433 h 5785910"/>
                <a:gd name="connsiteX24-833" fmla="*/ 4802287 w 5342334"/>
                <a:gd name="connsiteY24-834" fmla="*/ 4606672 h 5785910"/>
                <a:gd name="connsiteX25-835" fmla="*/ 5191248 w 5342334"/>
                <a:gd name="connsiteY25-836" fmla="*/ 4997228 h 5785910"/>
                <a:gd name="connsiteX26-837" fmla="*/ 4866278 w 5342334"/>
                <a:gd name="connsiteY26-838" fmla="*/ 5435572 h 5785910"/>
                <a:gd name="connsiteX27-839" fmla="*/ 4581456 w 5342334"/>
                <a:gd name="connsiteY27-840" fmla="*/ 5443059 h 5785910"/>
                <a:gd name="connsiteX28-841" fmla="*/ 4593578 w 5342334"/>
                <a:gd name="connsiteY28-842" fmla="*/ 5444848 h 5785910"/>
                <a:gd name="connsiteX29-843" fmla="*/ 4581281 w 5342334"/>
                <a:gd name="connsiteY29-844" fmla="*/ 5445228 h 5785910"/>
                <a:gd name="connsiteX30-845" fmla="*/ 2168410 w 5342334"/>
                <a:gd name="connsiteY30-846" fmla="*/ 5525146 h 5785910"/>
                <a:gd name="connsiteX31-847" fmla="*/ 1445968 w 5342334"/>
                <a:gd name="connsiteY31-848" fmla="*/ 3310386 h 5785910"/>
                <a:gd name="connsiteX32-849" fmla="*/ 1441770 w 5342334"/>
                <a:gd name="connsiteY32-850" fmla="*/ 2943473 h 5785910"/>
                <a:gd name="connsiteX33-851" fmla="*/ 1514723 w 5342334"/>
                <a:gd name="connsiteY33-852" fmla="*/ 2929703 h 5785910"/>
                <a:gd name="connsiteX34-853" fmla="*/ 1975047 w 5342334"/>
                <a:gd name="connsiteY34-854" fmla="*/ 2725675 h 5785910"/>
                <a:gd name="connsiteX35-855" fmla="*/ 2654934 w 5342334"/>
                <a:gd name="connsiteY35-856" fmla="*/ 1630299 h 5785910"/>
                <a:gd name="connsiteX36-857" fmla="*/ 3108192 w 5342334"/>
                <a:gd name="connsiteY36-858" fmla="*/ 686009 h 5785910"/>
                <a:gd name="connsiteX37-859" fmla="*/ 3334821 w 5342334"/>
                <a:gd name="connsiteY37-860" fmla="*/ 6121 h 5785910"/>
                <a:gd name="connsiteX38-861" fmla="*/ 3380735 w 5342334"/>
                <a:gd name="connsiteY38-862" fmla="*/ 118 h 5785910"/>
                <a:gd name="connsiteX0-863" fmla="*/ 1438934 w 5342334"/>
                <a:gd name="connsiteY0-864" fmla="*/ 2944008 h 5785910"/>
                <a:gd name="connsiteX1-865" fmla="*/ 1441770 w 5342334"/>
                <a:gd name="connsiteY1-866" fmla="*/ 2943473 h 5785910"/>
                <a:gd name="connsiteX2-867" fmla="*/ 1438934 w 5342334"/>
                <a:gd name="connsiteY2-868" fmla="*/ 2944008 h 5785910"/>
                <a:gd name="connsiteX3-869" fmla="*/ 1354605 w 5342334"/>
                <a:gd name="connsiteY3-870" fmla="*/ 2912708 h 5785910"/>
                <a:gd name="connsiteX4-871" fmla="*/ 1423317 w 5342334"/>
                <a:gd name="connsiteY4-872" fmla="*/ 2947468 h 5785910"/>
                <a:gd name="connsiteX5-873" fmla="*/ 1421525 w 5342334"/>
                <a:gd name="connsiteY5-874" fmla="*/ 3320849 h 5785910"/>
                <a:gd name="connsiteX6-875" fmla="*/ 2146318 w 5342334"/>
                <a:gd name="connsiteY6-876" fmla="*/ 5548257 h 5785910"/>
                <a:gd name="connsiteX7-877" fmla="*/ 2115204 w 5342334"/>
                <a:gd name="connsiteY7-878" fmla="*/ 5553206 h 5785910"/>
                <a:gd name="connsiteX8-879" fmla="*/ 1246460 w 5342334"/>
                <a:gd name="connsiteY8-880" fmla="*/ 5785910 h 5785910"/>
                <a:gd name="connsiteX9-881" fmla="*/ 0 w 5342334"/>
                <a:gd name="connsiteY9-882" fmla="*/ 3148605 h 5785910"/>
                <a:gd name="connsiteX10-883" fmla="*/ 1262428 w 5342334"/>
                <a:gd name="connsiteY10-884" fmla="*/ 2938106 h 5785910"/>
                <a:gd name="connsiteX11-885" fmla="*/ 1354605 w 5342334"/>
                <a:gd name="connsiteY11-886" fmla="*/ 2912708 h 5785910"/>
                <a:gd name="connsiteX12-887" fmla="*/ 3380735 w 5342334"/>
                <a:gd name="connsiteY12-888" fmla="*/ 118 h 5785910"/>
                <a:gd name="connsiteX13-889" fmla="*/ 3863622 w 5342334"/>
                <a:gd name="connsiteY13-890" fmla="*/ 912639 h 5785910"/>
                <a:gd name="connsiteX14-891" fmla="*/ 3674765 w 5342334"/>
                <a:gd name="connsiteY14-892" fmla="*/ 2045786 h 5785910"/>
                <a:gd name="connsiteX15-893" fmla="*/ 4585837 w 5342334"/>
                <a:gd name="connsiteY15-894" fmla="*/ 2046833 h 5785910"/>
                <a:gd name="connsiteX16-895" fmla="*/ 4775401 w 5342334"/>
                <a:gd name="connsiteY16-896" fmla="*/ 2003486 h 5785910"/>
                <a:gd name="connsiteX17-897" fmla="*/ 5203724 w 5342334"/>
                <a:gd name="connsiteY17-898" fmla="*/ 2381935 h 5785910"/>
                <a:gd name="connsiteX18-899" fmla="*/ 4980124 w 5342334"/>
                <a:gd name="connsiteY18-900" fmla="*/ 2705696 h 5785910"/>
                <a:gd name="connsiteX19-901" fmla="*/ 5342334 w 5342334"/>
                <a:gd name="connsiteY19-902" fmla="*/ 3258997 h 5785910"/>
                <a:gd name="connsiteX20-903" fmla="*/ 5107100 w 5342334"/>
                <a:gd name="connsiteY20-904" fmla="*/ 3754493 h 5785910"/>
                <a:gd name="connsiteX21-905" fmla="*/ 5342334 w 5342334"/>
                <a:gd name="connsiteY21-906" fmla="*/ 4140580 h 5785910"/>
                <a:gd name="connsiteX22-907" fmla="*/ 4844706 w 5342334"/>
                <a:gd name="connsiteY22-908" fmla="*/ 4606676 h 5785910"/>
                <a:gd name="connsiteX23-909" fmla="*/ 4790537 w 5342334"/>
                <a:gd name="connsiteY23-910" fmla="*/ 4596433 h 5785910"/>
                <a:gd name="connsiteX24-911" fmla="*/ 4802287 w 5342334"/>
                <a:gd name="connsiteY24-912" fmla="*/ 4606672 h 5785910"/>
                <a:gd name="connsiteX25-913" fmla="*/ 5191248 w 5342334"/>
                <a:gd name="connsiteY25-914" fmla="*/ 4997228 h 5785910"/>
                <a:gd name="connsiteX26-915" fmla="*/ 4866278 w 5342334"/>
                <a:gd name="connsiteY26-916" fmla="*/ 5435572 h 5785910"/>
                <a:gd name="connsiteX27-917" fmla="*/ 4581456 w 5342334"/>
                <a:gd name="connsiteY27-918" fmla="*/ 5443059 h 5785910"/>
                <a:gd name="connsiteX28-919" fmla="*/ 4593578 w 5342334"/>
                <a:gd name="connsiteY28-920" fmla="*/ 5444848 h 5785910"/>
                <a:gd name="connsiteX29-921" fmla="*/ 4581281 w 5342334"/>
                <a:gd name="connsiteY29-922" fmla="*/ 5445228 h 5785910"/>
                <a:gd name="connsiteX30-923" fmla="*/ 2168410 w 5342334"/>
                <a:gd name="connsiteY30-924" fmla="*/ 5525146 h 5785910"/>
                <a:gd name="connsiteX31-925" fmla="*/ 1445968 w 5342334"/>
                <a:gd name="connsiteY31-926" fmla="*/ 3310386 h 5785910"/>
                <a:gd name="connsiteX32-927" fmla="*/ 1441770 w 5342334"/>
                <a:gd name="connsiteY32-928" fmla="*/ 2943473 h 5785910"/>
                <a:gd name="connsiteX33-929" fmla="*/ 1514723 w 5342334"/>
                <a:gd name="connsiteY33-930" fmla="*/ 2929703 h 5785910"/>
                <a:gd name="connsiteX34-931" fmla="*/ 1975047 w 5342334"/>
                <a:gd name="connsiteY34-932" fmla="*/ 2725675 h 5785910"/>
                <a:gd name="connsiteX35-933" fmla="*/ 2654934 w 5342334"/>
                <a:gd name="connsiteY35-934" fmla="*/ 1630299 h 5785910"/>
                <a:gd name="connsiteX36-935" fmla="*/ 3108192 w 5342334"/>
                <a:gd name="connsiteY36-936" fmla="*/ 686009 h 5785910"/>
                <a:gd name="connsiteX37-937" fmla="*/ 3334821 w 5342334"/>
                <a:gd name="connsiteY37-938" fmla="*/ 6121 h 5785910"/>
                <a:gd name="connsiteX38-939" fmla="*/ 3380735 w 5342334"/>
                <a:gd name="connsiteY38-940" fmla="*/ 118 h 5785910"/>
                <a:gd name="connsiteX0-941" fmla="*/ 1438934 w 5342334"/>
                <a:gd name="connsiteY0-942" fmla="*/ 2944008 h 5785910"/>
                <a:gd name="connsiteX1-943" fmla="*/ 1441770 w 5342334"/>
                <a:gd name="connsiteY1-944" fmla="*/ 2943473 h 5785910"/>
                <a:gd name="connsiteX2-945" fmla="*/ 1438934 w 5342334"/>
                <a:gd name="connsiteY2-946" fmla="*/ 2944008 h 5785910"/>
                <a:gd name="connsiteX3-947" fmla="*/ 1354605 w 5342334"/>
                <a:gd name="connsiteY3-948" fmla="*/ 2912708 h 5785910"/>
                <a:gd name="connsiteX4-949" fmla="*/ 1423317 w 5342334"/>
                <a:gd name="connsiteY4-950" fmla="*/ 2947468 h 5785910"/>
                <a:gd name="connsiteX5-951" fmla="*/ 1421525 w 5342334"/>
                <a:gd name="connsiteY5-952" fmla="*/ 3320849 h 5785910"/>
                <a:gd name="connsiteX6-953" fmla="*/ 2146318 w 5342334"/>
                <a:gd name="connsiteY6-954" fmla="*/ 5548257 h 5785910"/>
                <a:gd name="connsiteX7-955" fmla="*/ 2115204 w 5342334"/>
                <a:gd name="connsiteY7-956" fmla="*/ 5553206 h 5785910"/>
                <a:gd name="connsiteX8-957" fmla="*/ 1246460 w 5342334"/>
                <a:gd name="connsiteY8-958" fmla="*/ 5785910 h 5785910"/>
                <a:gd name="connsiteX9-959" fmla="*/ 0 w 5342334"/>
                <a:gd name="connsiteY9-960" fmla="*/ 3148605 h 5785910"/>
                <a:gd name="connsiteX10-961" fmla="*/ 1262428 w 5342334"/>
                <a:gd name="connsiteY10-962" fmla="*/ 2938106 h 5785910"/>
                <a:gd name="connsiteX11-963" fmla="*/ 1354605 w 5342334"/>
                <a:gd name="connsiteY11-964" fmla="*/ 2912708 h 5785910"/>
                <a:gd name="connsiteX12-965" fmla="*/ 3380735 w 5342334"/>
                <a:gd name="connsiteY12-966" fmla="*/ 118 h 5785910"/>
                <a:gd name="connsiteX13-967" fmla="*/ 3863622 w 5342334"/>
                <a:gd name="connsiteY13-968" fmla="*/ 912639 h 5785910"/>
                <a:gd name="connsiteX14-969" fmla="*/ 3674765 w 5342334"/>
                <a:gd name="connsiteY14-970" fmla="*/ 2045786 h 5785910"/>
                <a:gd name="connsiteX15-971" fmla="*/ 4585837 w 5342334"/>
                <a:gd name="connsiteY15-972" fmla="*/ 2046833 h 5785910"/>
                <a:gd name="connsiteX16-973" fmla="*/ 4775401 w 5342334"/>
                <a:gd name="connsiteY16-974" fmla="*/ 2003486 h 5785910"/>
                <a:gd name="connsiteX17-975" fmla="*/ 5203724 w 5342334"/>
                <a:gd name="connsiteY17-976" fmla="*/ 2381935 h 5785910"/>
                <a:gd name="connsiteX18-977" fmla="*/ 4980124 w 5342334"/>
                <a:gd name="connsiteY18-978" fmla="*/ 2705696 h 5785910"/>
                <a:gd name="connsiteX19-979" fmla="*/ 5342334 w 5342334"/>
                <a:gd name="connsiteY19-980" fmla="*/ 3258997 h 5785910"/>
                <a:gd name="connsiteX20-981" fmla="*/ 5107100 w 5342334"/>
                <a:gd name="connsiteY20-982" fmla="*/ 3754493 h 5785910"/>
                <a:gd name="connsiteX21-983" fmla="*/ 5342334 w 5342334"/>
                <a:gd name="connsiteY21-984" fmla="*/ 4140580 h 5785910"/>
                <a:gd name="connsiteX22-985" fmla="*/ 4844706 w 5342334"/>
                <a:gd name="connsiteY22-986" fmla="*/ 4606676 h 5785910"/>
                <a:gd name="connsiteX23-987" fmla="*/ 4790537 w 5342334"/>
                <a:gd name="connsiteY23-988" fmla="*/ 4596433 h 5785910"/>
                <a:gd name="connsiteX24-989" fmla="*/ 4802287 w 5342334"/>
                <a:gd name="connsiteY24-990" fmla="*/ 4606672 h 5785910"/>
                <a:gd name="connsiteX25-991" fmla="*/ 5191248 w 5342334"/>
                <a:gd name="connsiteY25-992" fmla="*/ 4997228 h 5785910"/>
                <a:gd name="connsiteX26-993" fmla="*/ 4866278 w 5342334"/>
                <a:gd name="connsiteY26-994" fmla="*/ 5435572 h 5785910"/>
                <a:gd name="connsiteX27-995" fmla="*/ 4581456 w 5342334"/>
                <a:gd name="connsiteY27-996" fmla="*/ 5443059 h 5785910"/>
                <a:gd name="connsiteX28-997" fmla="*/ 4593578 w 5342334"/>
                <a:gd name="connsiteY28-998" fmla="*/ 5444848 h 5785910"/>
                <a:gd name="connsiteX29-999" fmla="*/ 4581281 w 5342334"/>
                <a:gd name="connsiteY29-1000" fmla="*/ 5445228 h 5785910"/>
                <a:gd name="connsiteX30-1001" fmla="*/ 2168410 w 5342334"/>
                <a:gd name="connsiteY30-1002" fmla="*/ 5525146 h 5785910"/>
                <a:gd name="connsiteX31-1003" fmla="*/ 1445968 w 5342334"/>
                <a:gd name="connsiteY31-1004" fmla="*/ 3310386 h 5785910"/>
                <a:gd name="connsiteX32-1005" fmla="*/ 1446532 w 5342334"/>
                <a:gd name="connsiteY32-1006" fmla="*/ 2941092 h 5785910"/>
                <a:gd name="connsiteX33-1007" fmla="*/ 1514723 w 5342334"/>
                <a:gd name="connsiteY33-1008" fmla="*/ 2929703 h 5785910"/>
                <a:gd name="connsiteX34-1009" fmla="*/ 1975047 w 5342334"/>
                <a:gd name="connsiteY34-1010" fmla="*/ 2725675 h 5785910"/>
                <a:gd name="connsiteX35-1011" fmla="*/ 2654934 w 5342334"/>
                <a:gd name="connsiteY35-1012" fmla="*/ 1630299 h 5785910"/>
                <a:gd name="connsiteX36-1013" fmla="*/ 3108192 w 5342334"/>
                <a:gd name="connsiteY36-1014" fmla="*/ 686009 h 5785910"/>
                <a:gd name="connsiteX37-1015" fmla="*/ 3334821 w 5342334"/>
                <a:gd name="connsiteY37-1016" fmla="*/ 6121 h 5785910"/>
                <a:gd name="connsiteX38-1017" fmla="*/ 3380735 w 5342334"/>
                <a:gd name="connsiteY38-1018" fmla="*/ 118 h 5785910"/>
                <a:gd name="connsiteX0-1019" fmla="*/ 1438934 w 5342334"/>
                <a:gd name="connsiteY0-1020" fmla="*/ 2944008 h 5785910"/>
                <a:gd name="connsiteX1-1021" fmla="*/ 1441770 w 5342334"/>
                <a:gd name="connsiteY1-1022" fmla="*/ 2943473 h 5785910"/>
                <a:gd name="connsiteX2-1023" fmla="*/ 1438934 w 5342334"/>
                <a:gd name="connsiteY2-1024" fmla="*/ 2944008 h 5785910"/>
                <a:gd name="connsiteX3-1025" fmla="*/ 1354605 w 5342334"/>
                <a:gd name="connsiteY3-1026" fmla="*/ 2912708 h 5785910"/>
                <a:gd name="connsiteX4-1027" fmla="*/ 1423317 w 5342334"/>
                <a:gd name="connsiteY4-1028" fmla="*/ 2947468 h 5785910"/>
                <a:gd name="connsiteX5-1029" fmla="*/ 1421525 w 5342334"/>
                <a:gd name="connsiteY5-1030" fmla="*/ 3320849 h 5785910"/>
                <a:gd name="connsiteX6-1031" fmla="*/ 2146318 w 5342334"/>
                <a:gd name="connsiteY6-1032" fmla="*/ 5548257 h 5785910"/>
                <a:gd name="connsiteX7-1033" fmla="*/ 2115204 w 5342334"/>
                <a:gd name="connsiteY7-1034" fmla="*/ 5553206 h 5785910"/>
                <a:gd name="connsiteX8-1035" fmla="*/ 1246460 w 5342334"/>
                <a:gd name="connsiteY8-1036" fmla="*/ 5785910 h 5785910"/>
                <a:gd name="connsiteX9-1037" fmla="*/ 0 w 5342334"/>
                <a:gd name="connsiteY9-1038" fmla="*/ 3148605 h 5785910"/>
                <a:gd name="connsiteX10-1039" fmla="*/ 1262428 w 5342334"/>
                <a:gd name="connsiteY10-1040" fmla="*/ 2938106 h 5785910"/>
                <a:gd name="connsiteX11-1041" fmla="*/ 1354605 w 5342334"/>
                <a:gd name="connsiteY11-1042" fmla="*/ 2912708 h 5785910"/>
                <a:gd name="connsiteX12-1043" fmla="*/ 3380735 w 5342334"/>
                <a:gd name="connsiteY12-1044" fmla="*/ 118 h 5785910"/>
                <a:gd name="connsiteX13-1045" fmla="*/ 3863622 w 5342334"/>
                <a:gd name="connsiteY13-1046" fmla="*/ 912639 h 5785910"/>
                <a:gd name="connsiteX14-1047" fmla="*/ 3674765 w 5342334"/>
                <a:gd name="connsiteY14-1048" fmla="*/ 2045786 h 5785910"/>
                <a:gd name="connsiteX15-1049" fmla="*/ 4585837 w 5342334"/>
                <a:gd name="connsiteY15-1050" fmla="*/ 2046833 h 5785910"/>
                <a:gd name="connsiteX16-1051" fmla="*/ 4775401 w 5342334"/>
                <a:gd name="connsiteY16-1052" fmla="*/ 2003486 h 5785910"/>
                <a:gd name="connsiteX17-1053" fmla="*/ 5203724 w 5342334"/>
                <a:gd name="connsiteY17-1054" fmla="*/ 2381935 h 5785910"/>
                <a:gd name="connsiteX18-1055" fmla="*/ 4980124 w 5342334"/>
                <a:gd name="connsiteY18-1056" fmla="*/ 2705696 h 5785910"/>
                <a:gd name="connsiteX19-1057" fmla="*/ 5342334 w 5342334"/>
                <a:gd name="connsiteY19-1058" fmla="*/ 3258997 h 5785910"/>
                <a:gd name="connsiteX20-1059" fmla="*/ 5107100 w 5342334"/>
                <a:gd name="connsiteY20-1060" fmla="*/ 3754493 h 5785910"/>
                <a:gd name="connsiteX21-1061" fmla="*/ 5342334 w 5342334"/>
                <a:gd name="connsiteY21-1062" fmla="*/ 4140580 h 5785910"/>
                <a:gd name="connsiteX22-1063" fmla="*/ 4844706 w 5342334"/>
                <a:gd name="connsiteY22-1064" fmla="*/ 4606676 h 5785910"/>
                <a:gd name="connsiteX23-1065" fmla="*/ 4790537 w 5342334"/>
                <a:gd name="connsiteY23-1066" fmla="*/ 4596433 h 5785910"/>
                <a:gd name="connsiteX24-1067" fmla="*/ 4802287 w 5342334"/>
                <a:gd name="connsiteY24-1068" fmla="*/ 4606672 h 5785910"/>
                <a:gd name="connsiteX25-1069" fmla="*/ 5191248 w 5342334"/>
                <a:gd name="connsiteY25-1070" fmla="*/ 4997228 h 5785910"/>
                <a:gd name="connsiteX26-1071" fmla="*/ 4866278 w 5342334"/>
                <a:gd name="connsiteY26-1072" fmla="*/ 5435572 h 5785910"/>
                <a:gd name="connsiteX27-1073" fmla="*/ 4581456 w 5342334"/>
                <a:gd name="connsiteY27-1074" fmla="*/ 5443059 h 5785910"/>
                <a:gd name="connsiteX28-1075" fmla="*/ 4593578 w 5342334"/>
                <a:gd name="connsiteY28-1076" fmla="*/ 5444848 h 5785910"/>
                <a:gd name="connsiteX29-1077" fmla="*/ 4581281 w 5342334"/>
                <a:gd name="connsiteY29-1078" fmla="*/ 5445228 h 5785910"/>
                <a:gd name="connsiteX30-1079" fmla="*/ 2168410 w 5342334"/>
                <a:gd name="connsiteY30-1080" fmla="*/ 5525146 h 5785910"/>
                <a:gd name="connsiteX31-1081" fmla="*/ 1445968 w 5342334"/>
                <a:gd name="connsiteY31-1082" fmla="*/ 3310386 h 5785910"/>
                <a:gd name="connsiteX32-1083" fmla="*/ 1446532 w 5342334"/>
                <a:gd name="connsiteY32-1084" fmla="*/ 2941092 h 5785910"/>
                <a:gd name="connsiteX33-1085" fmla="*/ 1514723 w 5342334"/>
                <a:gd name="connsiteY33-1086" fmla="*/ 2929703 h 5785910"/>
                <a:gd name="connsiteX34-1087" fmla="*/ 1975047 w 5342334"/>
                <a:gd name="connsiteY34-1088" fmla="*/ 2725675 h 5785910"/>
                <a:gd name="connsiteX35-1089" fmla="*/ 2654934 w 5342334"/>
                <a:gd name="connsiteY35-1090" fmla="*/ 1630299 h 5785910"/>
                <a:gd name="connsiteX36-1091" fmla="*/ 3108192 w 5342334"/>
                <a:gd name="connsiteY36-1092" fmla="*/ 686009 h 5785910"/>
                <a:gd name="connsiteX37-1093" fmla="*/ 3334821 w 5342334"/>
                <a:gd name="connsiteY37-1094" fmla="*/ 6121 h 5785910"/>
                <a:gd name="connsiteX38-1095" fmla="*/ 3380735 w 5342334"/>
                <a:gd name="connsiteY38-1096" fmla="*/ 118 h 5785910"/>
                <a:gd name="connsiteX0-1097" fmla="*/ 1438934 w 5342334"/>
                <a:gd name="connsiteY0-1098" fmla="*/ 2944008 h 5785910"/>
                <a:gd name="connsiteX1-1099" fmla="*/ 1441770 w 5342334"/>
                <a:gd name="connsiteY1-1100" fmla="*/ 2943473 h 5785910"/>
                <a:gd name="connsiteX2-1101" fmla="*/ 1438934 w 5342334"/>
                <a:gd name="connsiteY2-1102" fmla="*/ 2944008 h 5785910"/>
                <a:gd name="connsiteX3-1103" fmla="*/ 1354605 w 5342334"/>
                <a:gd name="connsiteY3-1104" fmla="*/ 2912708 h 5785910"/>
                <a:gd name="connsiteX4-1105" fmla="*/ 1423317 w 5342334"/>
                <a:gd name="connsiteY4-1106" fmla="*/ 2947468 h 5785910"/>
                <a:gd name="connsiteX5-1107" fmla="*/ 1421525 w 5342334"/>
                <a:gd name="connsiteY5-1108" fmla="*/ 3320849 h 5785910"/>
                <a:gd name="connsiteX6-1109" fmla="*/ 2146318 w 5342334"/>
                <a:gd name="connsiteY6-1110" fmla="*/ 5548257 h 5785910"/>
                <a:gd name="connsiteX7-1111" fmla="*/ 2115204 w 5342334"/>
                <a:gd name="connsiteY7-1112" fmla="*/ 5553206 h 5785910"/>
                <a:gd name="connsiteX8-1113" fmla="*/ 1246460 w 5342334"/>
                <a:gd name="connsiteY8-1114" fmla="*/ 5785910 h 5785910"/>
                <a:gd name="connsiteX9-1115" fmla="*/ 0 w 5342334"/>
                <a:gd name="connsiteY9-1116" fmla="*/ 3148605 h 5785910"/>
                <a:gd name="connsiteX10-1117" fmla="*/ 1262428 w 5342334"/>
                <a:gd name="connsiteY10-1118" fmla="*/ 2938106 h 5785910"/>
                <a:gd name="connsiteX11-1119" fmla="*/ 1354605 w 5342334"/>
                <a:gd name="connsiteY11-1120" fmla="*/ 2912708 h 5785910"/>
                <a:gd name="connsiteX12-1121" fmla="*/ 3380735 w 5342334"/>
                <a:gd name="connsiteY12-1122" fmla="*/ 118 h 5785910"/>
                <a:gd name="connsiteX13-1123" fmla="*/ 3863622 w 5342334"/>
                <a:gd name="connsiteY13-1124" fmla="*/ 912639 h 5785910"/>
                <a:gd name="connsiteX14-1125" fmla="*/ 3674765 w 5342334"/>
                <a:gd name="connsiteY14-1126" fmla="*/ 2045786 h 5785910"/>
                <a:gd name="connsiteX15-1127" fmla="*/ 4585837 w 5342334"/>
                <a:gd name="connsiteY15-1128" fmla="*/ 2046833 h 5785910"/>
                <a:gd name="connsiteX16-1129" fmla="*/ 4775401 w 5342334"/>
                <a:gd name="connsiteY16-1130" fmla="*/ 2003486 h 5785910"/>
                <a:gd name="connsiteX17-1131" fmla="*/ 5203724 w 5342334"/>
                <a:gd name="connsiteY17-1132" fmla="*/ 2381935 h 5785910"/>
                <a:gd name="connsiteX18-1133" fmla="*/ 4980124 w 5342334"/>
                <a:gd name="connsiteY18-1134" fmla="*/ 2705696 h 5785910"/>
                <a:gd name="connsiteX19-1135" fmla="*/ 5342334 w 5342334"/>
                <a:gd name="connsiteY19-1136" fmla="*/ 3258997 h 5785910"/>
                <a:gd name="connsiteX20-1137" fmla="*/ 5107100 w 5342334"/>
                <a:gd name="connsiteY20-1138" fmla="*/ 3754493 h 5785910"/>
                <a:gd name="connsiteX21-1139" fmla="*/ 5342334 w 5342334"/>
                <a:gd name="connsiteY21-1140" fmla="*/ 4140580 h 5785910"/>
                <a:gd name="connsiteX22-1141" fmla="*/ 4844706 w 5342334"/>
                <a:gd name="connsiteY22-1142" fmla="*/ 4606676 h 5785910"/>
                <a:gd name="connsiteX23-1143" fmla="*/ 4790537 w 5342334"/>
                <a:gd name="connsiteY23-1144" fmla="*/ 4596433 h 5785910"/>
                <a:gd name="connsiteX24-1145" fmla="*/ 4802287 w 5342334"/>
                <a:gd name="connsiteY24-1146" fmla="*/ 4606672 h 5785910"/>
                <a:gd name="connsiteX25-1147" fmla="*/ 5191248 w 5342334"/>
                <a:gd name="connsiteY25-1148" fmla="*/ 4997228 h 5785910"/>
                <a:gd name="connsiteX26-1149" fmla="*/ 4866278 w 5342334"/>
                <a:gd name="connsiteY26-1150" fmla="*/ 5435572 h 5785910"/>
                <a:gd name="connsiteX27-1151" fmla="*/ 4581456 w 5342334"/>
                <a:gd name="connsiteY27-1152" fmla="*/ 5443059 h 5785910"/>
                <a:gd name="connsiteX28-1153" fmla="*/ 4593578 w 5342334"/>
                <a:gd name="connsiteY28-1154" fmla="*/ 5444848 h 5785910"/>
                <a:gd name="connsiteX29-1155" fmla="*/ 4581281 w 5342334"/>
                <a:gd name="connsiteY29-1156" fmla="*/ 5445228 h 5785910"/>
                <a:gd name="connsiteX30-1157" fmla="*/ 2168410 w 5342334"/>
                <a:gd name="connsiteY30-1158" fmla="*/ 5525146 h 5785910"/>
                <a:gd name="connsiteX31-1159" fmla="*/ 1446532 w 5342334"/>
                <a:gd name="connsiteY31-1160" fmla="*/ 2941092 h 5785910"/>
                <a:gd name="connsiteX32-1161" fmla="*/ 1514723 w 5342334"/>
                <a:gd name="connsiteY32-1162" fmla="*/ 2929703 h 5785910"/>
                <a:gd name="connsiteX33-1163" fmla="*/ 1975047 w 5342334"/>
                <a:gd name="connsiteY33-1164" fmla="*/ 2725675 h 5785910"/>
                <a:gd name="connsiteX34-1165" fmla="*/ 2654934 w 5342334"/>
                <a:gd name="connsiteY34-1166" fmla="*/ 1630299 h 5785910"/>
                <a:gd name="connsiteX35-1167" fmla="*/ 3108192 w 5342334"/>
                <a:gd name="connsiteY35-1168" fmla="*/ 686009 h 5785910"/>
                <a:gd name="connsiteX36-1169" fmla="*/ 3334821 w 5342334"/>
                <a:gd name="connsiteY36-1170" fmla="*/ 6121 h 5785910"/>
                <a:gd name="connsiteX37-1171" fmla="*/ 3380735 w 5342334"/>
                <a:gd name="connsiteY37-1172" fmla="*/ 118 h 5785910"/>
                <a:gd name="connsiteX0-1173" fmla="*/ 1438934 w 5342334"/>
                <a:gd name="connsiteY0-1174" fmla="*/ 2944008 h 5785910"/>
                <a:gd name="connsiteX1-1175" fmla="*/ 1441770 w 5342334"/>
                <a:gd name="connsiteY1-1176" fmla="*/ 2943473 h 5785910"/>
                <a:gd name="connsiteX2-1177" fmla="*/ 1438934 w 5342334"/>
                <a:gd name="connsiteY2-1178" fmla="*/ 2944008 h 5785910"/>
                <a:gd name="connsiteX3-1179" fmla="*/ 1354605 w 5342334"/>
                <a:gd name="connsiteY3-1180" fmla="*/ 2912708 h 5785910"/>
                <a:gd name="connsiteX4-1181" fmla="*/ 1423317 w 5342334"/>
                <a:gd name="connsiteY4-1182" fmla="*/ 2947468 h 5785910"/>
                <a:gd name="connsiteX5-1183" fmla="*/ 1421525 w 5342334"/>
                <a:gd name="connsiteY5-1184" fmla="*/ 3320849 h 5785910"/>
                <a:gd name="connsiteX6-1185" fmla="*/ 2146318 w 5342334"/>
                <a:gd name="connsiteY6-1186" fmla="*/ 5548257 h 5785910"/>
                <a:gd name="connsiteX7-1187" fmla="*/ 2115204 w 5342334"/>
                <a:gd name="connsiteY7-1188" fmla="*/ 5553206 h 5785910"/>
                <a:gd name="connsiteX8-1189" fmla="*/ 1246460 w 5342334"/>
                <a:gd name="connsiteY8-1190" fmla="*/ 5785910 h 5785910"/>
                <a:gd name="connsiteX9-1191" fmla="*/ 0 w 5342334"/>
                <a:gd name="connsiteY9-1192" fmla="*/ 3148605 h 5785910"/>
                <a:gd name="connsiteX10-1193" fmla="*/ 1262428 w 5342334"/>
                <a:gd name="connsiteY10-1194" fmla="*/ 2938106 h 5785910"/>
                <a:gd name="connsiteX11-1195" fmla="*/ 1354605 w 5342334"/>
                <a:gd name="connsiteY11-1196" fmla="*/ 2912708 h 5785910"/>
                <a:gd name="connsiteX12-1197" fmla="*/ 3380735 w 5342334"/>
                <a:gd name="connsiteY12-1198" fmla="*/ 118 h 5785910"/>
                <a:gd name="connsiteX13-1199" fmla="*/ 3863622 w 5342334"/>
                <a:gd name="connsiteY13-1200" fmla="*/ 912639 h 5785910"/>
                <a:gd name="connsiteX14-1201" fmla="*/ 3674765 w 5342334"/>
                <a:gd name="connsiteY14-1202" fmla="*/ 2045786 h 5785910"/>
                <a:gd name="connsiteX15-1203" fmla="*/ 4585837 w 5342334"/>
                <a:gd name="connsiteY15-1204" fmla="*/ 2046833 h 5785910"/>
                <a:gd name="connsiteX16-1205" fmla="*/ 4775401 w 5342334"/>
                <a:gd name="connsiteY16-1206" fmla="*/ 2003486 h 5785910"/>
                <a:gd name="connsiteX17-1207" fmla="*/ 5203724 w 5342334"/>
                <a:gd name="connsiteY17-1208" fmla="*/ 2381935 h 5785910"/>
                <a:gd name="connsiteX18-1209" fmla="*/ 4980124 w 5342334"/>
                <a:gd name="connsiteY18-1210" fmla="*/ 2705696 h 5785910"/>
                <a:gd name="connsiteX19-1211" fmla="*/ 5342334 w 5342334"/>
                <a:gd name="connsiteY19-1212" fmla="*/ 3258997 h 5785910"/>
                <a:gd name="connsiteX20-1213" fmla="*/ 5107100 w 5342334"/>
                <a:gd name="connsiteY20-1214" fmla="*/ 3754493 h 5785910"/>
                <a:gd name="connsiteX21-1215" fmla="*/ 5342334 w 5342334"/>
                <a:gd name="connsiteY21-1216" fmla="*/ 4140580 h 5785910"/>
                <a:gd name="connsiteX22-1217" fmla="*/ 4844706 w 5342334"/>
                <a:gd name="connsiteY22-1218" fmla="*/ 4606676 h 5785910"/>
                <a:gd name="connsiteX23-1219" fmla="*/ 4790537 w 5342334"/>
                <a:gd name="connsiteY23-1220" fmla="*/ 4596433 h 5785910"/>
                <a:gd name="connsiteX24-1221" fmla="*/ 4802287 w 5342334"/>
                <a:gd name="connsiteY24-1222" fmla="*/ 4606672 h 5785910"/>
                <a:gd name="connsiteX25-1223" fmla="*/ 5191248 w 5342334"/>
                <a:gd name="connsiteY25-1224" fmla="*/ 4997228 h 5785910"/>
                <a:gd name="connsiteX26-1225" fmla="*/ 4866278 w 5342334"/>
                <a:gd name="connsiteY26-1226" fmla="*/ 5435572 h 5785910"/>
                <a:gd name="connsiteX27-1227" fmla="*/ 4581456 w 5342334"/>
                <a:gd name="connsiteY27-1228" fmla="*/ 5443059 h 5785910"/>
                <a:gd name="connsiteX28-1229" fmla="*/ 4593578 w 5342334"/>
                <a:gd name="connsiteY28-1230" fmla="*/ 5444848 h 5785910"/>
                <a:gd name="connsiteX29-1231" fmla="*/ 4581281 w 5342334"/>
                <a:gd name="connsiteY29-1232" fmla="*/ 5445228 h 5785910"/>
                <a:gd name="connsiteX30-1233" fmla="*/ 2168410 w 5342334"/>
                <a:gd name="connsiteY30-1234" fmla="*/ 5525146 h 5785910"/>
                <a:gd name="connsiteX31-1235" fmla="*/ 1446532 w 5342334"/>
                <a:gd name="connsiteY31-1236" fmla="*/ 2941092 h 5785910"/>
                <a:gd name="connsiteX32-1237" fmla="*/ 1514723 w 5342334"/>
                <a:gd name="connsiteY32-1238" fmla="*/ 2929703 h 5785910"/>
                <a:gd name="connsiteX33-1239" fmla="*/ 1975047 w 5342334"/>
                <a:gd name="connsiteY33-1240" fmla="*/ 2725675 h 5785910"/>
                <a:gd name="connsiteX34-1241" fmla="*/ 2654934 w 5342334"/>
                <a:gd name="connsiteY34-1242" fmla="*/ 1630299 h 5785910"/>
                <a:gd name="connsiteX35-1243" fmla="*/ 3108192 w 5342334"/>
                <a:gd name="connsiteY35-1244" fmla="*/ 686009 h 5785910"/>
                <a:gd name="connsiteX36-1245" fmla="*/ 3334821 w 5342334"/>
                <a:gd name="connsiteY36-1246" fmla="*/ 6121 h 5785910"/>
                <a:gd name="connsiteX37-1247" fmla="*/ 3380735 w 5342334"/>
                <a:gd name="connsiteY37-1248" fmla="*/ 118 h 5785910"/>
                <a:gd name="connsiteX0-1249" fmla="*/ 1438934 w 5342334"/>
                <a:gd name="connsiteY0-1250" fmla="*/ 2944008 h 5785910"/>
                <a:gd name="connsiteX1-1251" fmla="*/ 1441770 w 5342334"/>
                <a:gd name="connsiteY1-1252" fmla="*/ 2943473 h 5785910"/>
                <a:gd name="connsiteX2-1253" fmla="*/ 1438934 w 5342334"/>
                <a:gd name="connsiteY2-1254" fmla="*/ 2944008 h 5785910"/>
                <a:gd name="connsiteX3-1255" fmla="*/ 1354605 w 5342334"/>
                <a:gd name="connsiteY3-1256" fmla="*/ 2912708 h 5785910"/>
                <a:gd name="connsiteX4-1257" fmla="*/ 1423317 w 5342334"/>
                <a:gd name="connsiteY4-1258" fmla="*/ 2947468 h 5785910"/>
                <a:gd name="connsiteX5-1259" fmla="*/ 1421525 w 5342334"/>
                <a:gd name="connsiteY5-1260" fmla="*/ 3320849 h 5785910"/>
                <a:gd name="connsiteX6-1261" fmla="*/ 2146318 w 5342334"/>
                <a:gd name="connsiteY6-1262" fmla="*/ 5548257 h 5785910"/>
                <a:gd name="connsiteX7-1263" fmla="*/ 2115204 w 5342334"/>
                <a:gd name="connsiteY7-1264" fmla="*/ 5553206 h 5785910"/>
                <a:gd name="connsiteX8-1265" fmla="*/ 1246460 w 5342334"/>
                <a:gd name="connsiteY8-1266" fmla="*/ 5785910 h 5785910"/>
                <a:gd name="connsiteX9-1267" fmla="*/ 0 w 5342334"/>
                <a:gd name="connsiteY9-1268" fmla="*/ 3148605 h 5785910"/>
                <a:gd name="connsiteX10-1269" fmla="*/ 1262428 w 5342334"/>
                <a:gd name="connsiteY10-1270" fmla="*/ 2938106 h 5785910"/>
                <a:gd name="connsiteX11-1271" fmla="*/ 1354605 w 5342334"/>
                <a:gd name="connsiteY11-1272" fmla="*/ 2912708 h 5785910"/>
                <a:gd name="connsiteX12-1273" fmla="*/ 3380735 w 5342334"/>
                <a:gd name="connsiteY12-1274" fmla="*/ 118 h 5785910"/>
                <a:gd name="connsiteX13-1275" fmla="*/ 3863622 w 5342334"/>
                <a:gd name="connsiteY13-1276" fmla="*/ 912639 h 5785910"/>
                <a:gd name="connsiteX14-1277" fmla="*/ 3674765 w 5342334"/>
                <a:gd name="connsiteY14-1278" fmla="*/ 2045786 h 5785910"/>
                <a:gd name="connsiteX15-1279" fmla="*/ 4585837 w 5342334"/>
                <a:gd name="connsiteY15-1280" fmla="*/ 2046833 h 5785910"/>
                <a:gd name="connsiteX16-1281" fmla="*/ 4775401 w 5342334"/>
                <a:gd name="connsiteY16-1282" fmla="*/ 2003486 h 5785910"/>
                <a:gd name="connsiteX17-1283" fmla="*/ 5203724 w 5342334"/>
                <a:gd name="connsiteY17-1284" fmla="*/ 2381935 h 5785910"/>
                <a:gd name="connsiteX18-1285" fmla="*/ 4980124 w 5342334"/>
                <a:gd name="connsiteY18-1286" fmla="*/ 2705696 h 5785910"/>
                <a:gd name="connsiteX19-1287" fmla="*/ 5342334 w 5342334"/>
                <a:gd name="connsiteY19-1288" fmla="*/ 3258997 h 5785910"/>
                <a:gd name="connsiteX20-1289" fmla="*/ 5107100 w 5342334"/>
                <a:gd name="connsiteY20-1290" fmla="*/ 3754493 h 5785910"/>
                <a:gd name="connsiteX21-1291" fmla="*/ 5342334 w 5342334"/>
                <a:gd name="connsiteY21-1292" fmla="*/ 4140580 h 5785910"/>
                <a:gd name="connsiteX22-1293" fmla="*/ 4844706 w 5342334"/>
                <a:gd name="connsiteY22-1294" fmla="*/ 4606676 h 5785910"/>
                <a:gd name="connsiteX23-1295" fmla="*/ 4790537 w 5342334"/>
                <a:gd name="connsiteY23-1296" fmla="*/ 4596433 h 5785910"/>
                <a:gd name="connsiteX24-1297" fmla="*/ 4802287 w 5342334"/>
                <a:gd name="connsiteY24-1298" fmla="*/ 4606672 h 5785910"/>
                <a:gd name="connsiteX25-1299" fmla="*/ 5191248 w 5342334"/>
                <a:gd name="connsiteY25-1300" fmla="*/ 4997228 h 5785910"/>
                <a:gd name="connsiteX26-1301" fmla="*/ 4866278 w 5342334"/>
                <a:gd name="connsiteY26-1302" fmla="*/ 5435572 h 5785910"/>
                <a:gd name="connsiteX27-1303" fmla="*/ 4581456 w 5342334"/>
                <a:gd name="connsiteY27-1304" fmla="*/ 5443059 h 5785910"/>
                <a:gd name="connsiteX28-1305" fmla="*/ 4593578 w 5342334"/>
                <a:gd name="connsiteY28-1306" fmla="*/ 5444848 h 5785910"/>
                <a:gd name="connsiteX29-1307" fmla="*/ 4581281 w 5342334"/>
                <a:gd name="connsiteY29-1308" fmla="*/ 5445228 h 5785910"/>
                <a:gd name="connsiteX30-1309" fmla="*/ 2168410 w 5342334"/>
                <a:gd name="connsiteY30-1310" fmla="*/ 5525146 h 5785910"/>
                <a:gd name="connsiteX31-1311" fmla="*/ 1514723 w 5342334"/>
                <a:gd name="connsiteY31-1312" fmla="*/ 2929703 h 5785910"/>
                <a:gd name="connsiteX32-1313" fmla="*/ 1975047 w 5342334"/>
                <a:gd name="connsiteY32-1314" fmla="*/ 2725675 h 5785910"/>
                <a:gd name="connsiteX33-1315" fmla="*/ 2654934 w 5342334"/>
                <a:gd name="connsiteY33-1316" fmla="*/ 1630299 h 5785910"/>
                <a:gd name="connsiteX34-1317" fmla="*/ 3108192 w 5342334"/>
                <a:gd name="connsiteY34-1318" fmla="*/ 686009 h 5785910"/>
                <a:gd name="connsiteX35-1319" fmla="*/ 3334821 w 5342334"/>
                <a:gd name="connsiteY35-1320" fmla="*/ 6121 h 5785910"/>
                <a:gd name="connsiteX36-1321" fmla="*/ 3380735 w 5342334"/>
                <a:gd name="connsiteY36-1322" fmla="*/ 118 h 5785910"/>
                <a:gd name="connsiteX0-1323" fmla="*/ 1438934 w 5342334"/>
                <a:gd name="connsiteY0-1324" fmla="*/ 2944008 h 5785910"/>
                <a:gd name="connsiteX1-1325" fmla="*/ 1441770 w 5342334"/>
                <a:gd name="connsiteY1-1326" fmla="*/ 2943473 h 5785910"/>
                <a:gd name="connsiteX2-1327" fmla="*/ 1438934 w 5342334"/>
                <a:gd name="connsiteY2-1328" fmla="*/ 2944008 h 5785910"/>
                <a:gd name="connsiteX3-1329" fmla="*/ 1354605 w 5342334"/>
                <a:gd name="connsiteY3-1330" fmla="*/ 2912708 h 5785910"/>
                <a:gd name="connsiteX4-1331" fmla="*/ 1423317 w 5342334"/>
                <a:gd name="connsiteY4-1332" fmla="*/ 2947468 h 5785910"/>
                <a:gd name="connsiteX5-1333" fmla="*/ 1421525 w 5342334"/>
                <a:gd name="connsiteY5-1334" fmla="*/ 3320849 h 5785910"/>
                <a:gd name="connsiteX6-1335" fmla="*/ 2146318 w 5342334"/>
                <a:gd name="connsiteY6-1336" fmla="*/ 5548257 h 5785910"/>
                <a:gd name="connsiteX7-1337" fmla="*/ 2115204 w 5342334"/>
                <a:gd name="connsiteY7-1338" fmla="*/ 5553206 h 5785910"/>
                <a:gd name="connsiteX8-1339" fmla="*/ 1246460 w 5342334"/>
                <a:gd name="connsiteY8-1340" fmla="*/ 5785910 h 5785910"/>
                <a:gd name="connsiteX9-1341" fmla="*/ 0 w 5342334"/>
                <a:gd name="connsiteY9-1342" fmla="*/ 3148605 h 5785910"/>
                <a:gd name="connsiteX10-1343" fmla="*/ 1262428 w 5342334"/>
                <a:gd name="connsiteY10-1344" fmla="*/ 2938106 h 5785910"/>
                <a:gd name="connsiteX11-1345" fmla="*/ 1354605 w 5342334"/>
                <a:gd name="connsiteY11-1346" fmla="*/ 2912708 h 5785910"/>
                <a:gd name="connsiteX12-1347" fmla="*/ 3380735 w 5342334"/>
                <a:gd name="connsiteY12-1348" fmla="*/ 118 h 5785910"/>
                <a:gd name="connsiteX13-1349" fmla="*/ 3863622 w 5342334"/>
                <a:gd name="connsiteY13-1350" fmla="*/ 912639 h 5785910"/>
                <a:gd name="connsiteX14-1351" fmla="*/ 3674765 w 5342334"/>
                <a:gd name="connsiteY14-1352" fmla="*/ 2045786 h 5785910"/>
                <a:gd name="connsiteX15-1353" fmla="*/ 4585837 w 5342334"/>
                <a:gd name="connsiteY15-1354" fmla="*/ 2046833 h 5785910"/>
                <a:gd name="connsiteX16-1355" fmla="*/ 4775401 w 5342334"/>
                <a:gd name="connsiteY16-1356" fmla="*/ 2003486 h 5785910"/>
                <a:gd name="connsiteX17-1357" fmla="*/ 5203724 w 5342334"/>
                <a:gd name="connsiteY17-1358" fmla="*/ 2381935 h 5785910"/>
                <a:gd name="connsiteX18-1359" fmla="*/ 4980124 w 5342334"/>
                <a:gd name="connsiteY18-1360" fmla="*/ 2705696 h 5785910"/>
                <a:gd name="connsiteX19-1361" fmla="*/ 5342334 w 5342334"/>
                <a:gd name="connsiteY19-1362" fmla="*/ 3258997 h 5785910"/>
                <a:gd name="connsiteX20-1363" fmla="*/ 5107100 w 5342334"/>
                <a:gd name="connsiteY20-1364" fmla="*/ 3754493 h 5785910"/>
                <a:gd name="connsiteX21-1365" fmla="*/ 5342334 w 5342334"/>
                <a:gd name="connsiteY21-1366" fmla="*/ 4140580 h 5785910"/>
                <a:gd name="connsiteX22-1367" fmla="*/ 4844706 w 5342334"/>
                <a:gd name="connsiteY22-1368" fmla="*/ 4606676 h 5785910"/>
                <a:gd name="connsiteX23-1369" fmla="*/ 4790537 w 5342334"/>
                <a:gd name="connsiteY23-1370" fmla="*/ 4596433 h 5785910"/>
                <a:gd name="connsiteX24-1371" fmla="*/ 4802287 w 5342334"/>
                <a:gd name="connsiteY24-1372" fmla="*/ 4606672 h 5785910"/>
                <a:gd name="connsiteX25-1373" fmla="*/ 5191248 w 5342334"/>
                <a:gd name="connsiteY25-1374" fmla="*/ 4997228 h 5785910"/>
                <a:gd name="connsiteX26-1375" fmla="*/ 4866278 w 5342334"/>
                <a:gd name="connsiteY26-1376" fmla="*/ 5435572 h 5785910"/>
                <a:gd name="connsiteX27-1377" fmla="*/ 4581456 w 5342334"/>
                <a:gd name="connsiteY27-1378" fmla="*/ 5443059 h 5785910"/>
                <a:gd name="connsiteX28-1379" fmla="*/ 4593578 w 5342334"/>
                <a:gd name="connsiteY28-1380" fmla="*/ 5444848 h 5785910"/>
                <a:gd name="connsiteX29-1381" fmla="*/ 4581281 w 5342334"/>
                <a:gd name="connsiteY29-1382" fmla="*/ 5445228 h 5785910"/>
                <a:gd name="connsiteX30-1383" fmla="*/ 2168410 w 5342334"/>
                <a:gd name="connsiteY30-1384" fmla="*/ 5525146 h 5785910"/>
                <a:gd name="connsiteX31-1385" fmla="*/ 1514723 w 5342334"/>
                <a:gd name="connsiteY31-1386" fmla="*/ 2929703 h 5785910"/>
                <a:gd name="connsiteX32-1387" fmla="*/ 1975047 w 5342334"/>
                <a:gd name="connsiteY32-1388" fmla="*/ 2725675 h 5785910"/>
                <a:gd name="connsiteX33-1389" fmla="*/ 2654934 w 5342334"/>
                <a:gd name="connsiteY33-1390" fmla="*/ 1630299 h 5785910"/>
                <a:gd name="connsiteX34-1391" fmla="*/ 3108192 w 5342334"/>
                <a:gd name="connsiteY34-1392" fmla="*/ 686009 h 5785910"/>
                <a:gd name="connsiteX35-1393" fmla="*/ 3334821 w 5342334"/>
                <a:gd name="connsiteY35-1394" fmla="*/ 6121 h 5785910"/>
                <a:gd name="connsiteX36-1395" fmla="*/ 3380735 w 5342334"/>
                <a:gd name="connsiteY36-1396" fmla="*/ 118 h 5785910"/>
                <a:gd name="connsiteX0-1397" fmla="*/ 1438934 w 5342334"/>
                <a:gd name="connsiteY0-1398" fmla="*/ 2944008 h 5785910"/>
                <a:gd name="connsiteX1-1399" fmla="*/ 1441770 w 5342334"/>
                <a:gd name="connsiteY1-1400" fmla="*/ 2943473 h 5785910"/>
                <a:gd name="connsiteX2-1401" fmla="*/ 1438934 w 5342334"/>
                <a:gd name="connsiteY2-1402" fmla="*/ 2944008 h 5785910"/>
                <a:gd name="connsiteX3-1403" fmla="*/ 1354605 w 5342334"/>
                <a:gd name="connsiteY3-1404" fmla="*/ 2912708 h 5785910"/>
                <a:gd name="connsiteX4-1405" fmla="*/ 1423317 w 5342334"/>
                <a:gd name="connsiteY4-1406" fmla="*/ 2947468 h 5785910"/>
                <a:gd name="connsiteX5-1407" fmla="*/ 1421525 w 5342334"/>
                <a:gd name="connsiteY5-1408" fmla="*/ 3320849 h 5785910"/>
                <a:gd name="connsiteX6-1409" fmla="*/ 2146318 w 5342334"/>
                <a:gd name="connsiteY6-1410" fmla="*/ 5548257 h 5785910"/>
                <a:gd name="connsiteX7-1411" fmla="*/ 2115204 w 5342334"/>
                <a:gd name="connsiteY7-1412" fmla="*/ 5553206 h 5785910"/>
                <a:gd name="connsiteX8-1413" fmla="*/ 1246460 w 5342334"/>
                <a:gd name="connsiteY8-1414" fmla="*/ 5785910 h 5785910"/>
                <a:gd name="connsiteX9-1415" fmla="*/ 0 w 5342334"/>
                <a:gd name="connsiteY9-1416" fmla="*/ 3148605 h 5785910"/>
                <a:gd name="connsiteX10-1417" fmla="*/ 1262428 w 5342334"/>
                <a:gd name="connsiteY10-1418" fmla="*/ 2938106 h 5785910"/>
                <a:gd name="connsiteX11-1419" fmla="*/ 1354605 w 5342334"/>
                <a:gd name="connsiteY11-1420" fmla="*/ 2912708 h 5785910"/>
                <a:gd name="connsiteX12-1421" fmla="*/ 3380735 w 5342334"/>
                <a:gd name="connsiteY12-1422" fmla="*/ 118 h 5785910"/>
                <a:gd name="connsiteX13-1423" fmla="*/ 3863622 w 5342334"/>
                <a:gd name="connsiteY13-1424" fmla="*/ 912639 h 5785910"/>
                <a:gd name="connsiteX14-1425" fmla="*/ 3674765 w 5342334"/>
                <a:gd name="connsiteY14-1426" fmla="*/ 2045786 h 5785910"/>
                <a:gd name="connsiteX15-1427" fmla="*/ 4585837 w 5342334"/>
                <a:gd name="connsiteY15-1428" fmla="*/ 2046833 h 5785910"/>
                <a:gd name="connsiteX16-1429" fmla="*/ 4775401 w 5342334"/>
                <a:gd name="connsiteY16-1430" fmla="*/ 2003486 h 5785910"/>
                <a:gd name="connsiteX17-1431" fmla="*/ 5203724 w 5342334"/>
                <a:gd name="connsiteY17-1432" fmla="*/ 2381935 h 5785910"/>
                <a:gd name="connsiteX18-1433" fmla="*/ 4980124 w 5342334"/>
                <a:gd name="connsiteY18-1434" fmla="*/ 2705696 h 5785910"/>
                <a:gd name="connsiteX19-1435" fmla="*/ 5342334 w 5342334"/>
                <a:gd name="connsiteY19-1436" fmla="*/ 3258997 h 5785910"/>
                <a:gd name="connsiteX20-1437" fmla="*/ 5107100 w 5342334"/>
                <a:gd name="connsiteY20-1438" fmla="*/ 3754493 h 5785910"/>
                <a:gd name="connsiteX21-1439" fmla="*/ 5342334 w 5342334"/>
                <a:gd name="connsiteY21-1440" fmla="*/ 4140580 h 5785910"/>
                <a:gd name="connsiteX22-1441" fmla="*/ 4844706 w 5342334"/>
                <a:gd name="connsiteY22-1442" fmla="*/ 4606676 h 5785910"/>
                <a:gd name="connsiteX23-1443" fmla="*/ 4790537 w 5342334"/>
                <a:gd name="connsiteY23-1444" fmla="*/ 4596433 h 5785910"/>
                <a:gd name="connsiteX24-1445" fmla="*/ 4802287 w 5342334"/>
                <a:gd name="connsiteY24-1446" fmla="*/ 4606672 h 5785910"/>
                <a:gd name="connsiteX25-1447" fmla="*/ 5191248 w 5342334"/>
                <a:gd name="connsiteY25-1448" fmla="*/ 4997228 h 5785910"/>
                <a:gd name="connsiteX26-1449" fmla="*/ 4866278 w 5342334"/>
                <a:gd name="connsiteY26-1450" fmla="*/ 5435572 h 5785910"/>
                <a:gd name="connsiteX27-1451" fmla="*/ 4581456 w 5342334"/>
                <a:gd name="connsiteY27-1452" fmla="*/ 5443059 h 5785910"/>
                <a:gd name="connsiteX28-1453" fmla="*/ 4593578 w 5342334"/>
                <a:gd name="connsiteY28-1454" fmla="*/ 5444848 h 5785910"/>
                <a:gd name="connsiteX29-1455" fmla="*/ 4581281 w 5342334"/>
                <a:gd name="connsiteY29-1456" fmla="*/ 5445228 h 5785910"/>
                <a:gd name="connsiteX30-1457" fmla="*/ 2201665 w 5342334"/>
                <a:gd name="connsiteY30-1458" fmla="*/ 5541774 h 5785910"/>
                <a:gd name="connsiteX31-1459" fmla="*/ 1514723 w 5342334"/>
                <a:gd name="connsiteY31-1460" fmla="*/ 2929703 h 5785910"/>
                <a:gd name="connsiteX32-1461" fmla="*/ 1975047 w 5342334"/>
                <a:gd name="connsiteY32-1462" fmla="*/ 2725675 h 5785910"/>
                <a:gd name="connsiteX33-1463" fmla="*/ 2654934 w 5342334"/>
                <a:gd name="connsiteY33-1464" fmla="*/ 1630299 h 5785910"/>
                <a:gd name="connsiteX34-1465" fmla="*/ 3108192 w 5342334"/>
                <a:gd name="connsiteY34-1466" fmla="*/ 686009 h 5785910"/>
                <a:gd name="connsiteX35-1467" fmla="*/ 3334821 w 5342334"/>
                <a:gd name="connsiteY35-1468" fmla="*/ 6121 h 5785910"/>
                <a:gd name="connsiteX36-1469" fmla="*/ 3380735 w 5342334"/>
                <a:gd name="connsiteY36-1470" fmla="*/ 118 h 5785910"/>
                <a:gd name="connsiteX0-1471" fmla="*/ 1438934 w 5342334"/>
                <a:gd name="connsiteY0-1472" fmla="*/ 2944008 h 5785910"/>
                <a:gd name="connsiteX1-1473" fmla="*/ 1441770 w 5342334"/>
                <a:gd name="connsiteY1-1474" fmla="*/ 2943473 h 5785910"/>
                <a:gd name="connsiteX2-1475" fmla="*/ 1438934 w 5342334"/>
                <a:gd name="connsiteY2-1476" fmla="*/ 2944008 h 5785910"/>
                <a:gd name="connsiteX3-1477" fmla="*/ 1354605 w 5342334"/>
                <a:gd name="connsiteY3-1478" fmla="*/ 2912708 h 5785910"/>
                <a:gd name="connsiteX4-1479" fmla="*/ 1423317 w 5342334"/>
                <a:gd name="connsiteY4-1480" fmla="*/ 2947468 h 5785910"/>
                <a:gd name="connsiteX5-1481" fmla="*/ 1421525 w 5342334"/>
                <a:gd name="connsiteY5-1482" fmla="*/ 3320849 h 5785910"/>
                <a:gd name="connsiteX6-1483" fmla="*/ 2146318 w 5342334"/>
                <a:gd name="connsiteY6-1484" fmla="*/ 5548257 h 5785910"/>
                <a:gd name="connsiteX7-1485" fmla="*/ 2115204 w 5342334"/>
                <a:gd name="connsiteY7-1486" fmla="*/ 5553206 h 5785910"/>
                <a:gd name="connsiteX8-1487" fmla="*/ 1246460 w 5342334"/>
                <a:gd name="connsiteY8-1488" fmla="*/ 5785910 h 5785910"/>
                <a:gd name="connsiteX9-1489" fmla="*/ 0 w 5342334"/>
                <a:gd name="connsiteY9-1490" fmla="*/ 3148605 h 5785910"/>
                <a:gd name="connsiteX10-1491" fmla="*/ 1262428 w 5342334"/>
                <a:gd name="connsiteY10-1492" fmla="*/ 2938106 h 5785910"/>
                <a:gd name="connsiteX11-1493" fmla="*/ 1354605 w 5342334"/>
                <a:gd name="connsiteY11-1494" fmla="*/ 2912708 h 5785910"/>
                <a:gd name="connsiteX12-1495" fmla="*/ 3380735 w 5342334"/>
                <a:gd name="connsiteY12-1496" fmla="*/ 118 h 5785910"/>
                <a:gd name="connsiteX13-1497" fmla="*/ 3863622 w 5342334"/>
                <a:gd name="connsiteY13-1498" fmla="*/ 912639 h 5785910"/>
                <a:gd name="connsiteX14-1499" fmla="*/ 3674765 w 5342334"/>
                <a:gd name="connsiteY14-1500" fmla="*/ 2045786 h 5785910"/>
                <a:gd name="connsiteX15-1501" fmla="*/ 4585837 w 5342334"/>
                <a:gd name="connsiteY15-1502" fmla="*/ 2046833 h 5785910"/>
                <a:gd name="connsiteX16-1503" fmla="*/ 4775401 w 5342334"/>
                <a:gd name="connsiteY16-1504" fmla="*/ 2003486 h 5785910"/>
                <a:gd name="connsiteX17-1505" fmla="*/ 5203724 w 5342334"/>
                <a:gd name="connsiteY17-1506" fmla="*/ 2381935 h 5785910"/>
                <a:gd name="connsiteX18-1507" fmla="*/ 4980124 w 5342334"/>
                <a:gd name="connsiteY18-1508" fmla="*/ 2705696 h 5785910"/>
                <a:gd name="connsiteX19-1509" fmla="*/ 5342334 w 5342334"/>
                <a:gd name="connsiteY19-1510" fmla="*/ 3258997 h 5785910"/>
                <a:gd name="connsiteX20-1511" fmla="*/ 5107100 w 5342334"/>
                <a:gd name="connsiteY20-1512" fmla="*/ 3754493 h 5785910"/>
                <a:gd name="connsiteX21-1513" fmla="*/ 5342334 w 5342334"/>
                <a:gd name="connsiteY21-1514" fmla="*/ 4140580 h 5785910"/>
                <a:gd name="connsiteX22-1515" fmla="*/ 4844706 w 5342334"/>
                <a:gd name="connsiteY22-1516" fmla="*/ 4606676 h 5785910"/>
                <a:gd name="connsiteX23-1517" fmla="*/ 4790537 w 5342334"/>
                <a:gd name="connsiteY23-1518" fmla="*/ 4596433 h 5785910"/>
                <a:gd name="connsiteX24-1519" fmla="*/ 4802287 w 5342334"/>
                <a:gd name="connsiteY24-1520" fmla="*/ 4606672 h 5785910"/>
                <a:gd name="connsiteX25-1521" fmla="*/ 5191248 w 5342334"/>
                <a:gd name="connsiteY25-1522" fmla="*/ 4997228 h 5785910"/>
                <a:gd name="connsiteX26-1523" fmla="*/ 4866278 w 5342334"/>
                <a:gd name="connsiteY26-1524" fmla="*/ 5435572 h 5785910"/>
                <a:gd name="connsiteX27-1525" fmla="*/ 4581456 w 5342334"/>
                <a:gd name="connsiteY27-1526" fmla="*/ 5443059 h 5785910"/>
                <a:gd name="connsiteX28-1527" fmla="*/ 4593578 w 5342334"/>
                <a:gd name="connsiteY28-1528" fmla="*/ 5444848 h 5785910"/>
                <a:gd name="connsiteX29-1529" fmla="*/ 4581281 w 5342334"/>
                <a:gd name="connsiteY29-1530" fmla="*/ 5445228 h 5785910"/>
                <a:gd name="connsiteX30-1531" fmla="*/ 2201665 w 5342334"/>
                <a:gd name="connsiteY30-1532" fmla="*/ 5541774 h 5785910"/>
                <a:gd name="connsiteX31-1533" fmla="*/ 1514723 w 5342334"/>
                <a:gd name="connsiteY31-1534" fmla="*/ 2929703 h 5785910"/>
                <a:gd name="connsiteX32-1535" fmla="*/ 1975047 w 5342334"/>
                <a:gd name="connsiteY32-1536" fmla="*/ 2725675 h 5785910"/>
                <a:gd name="connsiteX33-1537" fmla="*/ 2654934 w 5342334"/>
                <a:gd name="connsiteY33-1538" fmla="*/ 1630299 h 5785910"/>
                <a:gd name="connsiteX34-1539" fmla="*/ 3108192 w 5342334"/>
                <a:gd name="connsiteY34-1540" fmla="*/ 686009 h 5785910"/>
                <a:gd name="connsiteX35-1541" fmla="*/ 3334821 w 5342334"/>
                <a:gd name="connsiteY35-1542" fmla="*/ 6121 h 5785910"/>
                <a:gd name="connsiteX36-1543" fmla="*/ 3380735 w 5342334"/>
                <a:gd name="connsiteY36-1544" fmla="*/ 118 h 5785910"/>
                <a:gd name="connsiteX0-1545" fmla="*/ 1438934 w 5342334"/>
                <a:gd name="connsiteY0-1546" fmla="*/ 2944008 h 5785910"/>
                <a:gd name="connsiteX1-1547" fmla="*/ 1441770 w 5342334"/>
                <a:gd name="connsiteY1-1548" fmla="*/ 2943473 h 5785910"/>
                <a:gd name="connsiteX2-1549" fmla="*/ 1438934 w 5342334"/>
                <a:gd name="connsiteY2-1550" fmla="*/ 2944008 h 5785910"/>
                <a:gd name="connsiteX3-1551" fmla="*/ 1354605 w 5342334"/>
                <a:gd name="connsiteY3-1552" fmla="*/ 2912708 h 5785910"/>
                <a:gd name="connsiteX4-1553" fmla="*/ 1423317 w 5342334"/>
                <a:gd name="connsiteY4-1554" fmla="*/ 2947468 h 5785910"/>
                <a:gd name="connsiteX5-1555" fmla="*/ 1421525 w 5342334"/>
                <a:gd name="connsiteY5-1556" fmla="*/ 3320849 h 5785910"/>
                <a:gd name="connsiteX6-1557" fmla="*/ 2146318 w 5342334"/>
                <a:gd name="connsiteY6-1558" fmla="*/ 5548257 h 5785910"/>
                <a:gd name="connsiteX7-1559" fmla="*/ 2115204 w 5342334"/>
                <a:gd name="connsiteY7-1560" fmla="*/ 5553206 h 5785910"/>
                <a:gd name="connsiteX8-1561" fmla="*/ 1246460 w 5342334"/>
                <a:gd name="connsiteY8-1562" fmla="*/ 5785910 h 5785910"/>
                <a:gd name="connsiteX9-1563" fmla="*/ 0 w 5342334"/>
                <a:gd name="connsiteY9-1564" fmla="*/ 3148605 h 5785910"/>
                <a:gd name="connsiteX10-1565" fmla="*/ 1262428 w 5342334"/>
                <a:gd name="connsiteY10-1566" fmla="*/ 2938106 h 5785910"/>
                <a:gd name="connsiteX11-1567" fmla="*/ 1354605 w 5342334"/>
                <a:gd name="connsiteY11-1568" fmla="*/ 2912708 h 5785910"/>
                <a:gd name="connsiteX12-1569" fmla="*/ 3380735 w 5342334"/>
                <a:gd name="connsiteY12-1570" fmla="*/ 118 h 5785910"/>
                <a:gd name="connsiteX13-1571" fmla="*/ 3863622 w 5342334"/>
                <a:gd name="connsiteY13-1572" fmla="*/ 912639 h 5785910"/>
                <a:gd name="connsiteX14-1573" fmla="*/ 3674765 w 5342334"/>
                <a:gd name="connsiteY14-1574" fmla="*/ 2045786 h 5785910"/>
                <a:gd name="connsiteX15-1575" fmla="*/ 4585837 w 5342334"/>
                <a:gd name="connsiteY15-1576" fmla="*/ 2046833 h 5785910"/>
                <a:gd name="connsiteX16-1577" fmla="*/ 4775401 w 5342334"/>
                <a:gd name="connsiteY16-1578" fmla="*/ 2003486 h 5785910"/>
                <a:gd name="connsiteX17-1579" fmla="*/ 5203724 w 5342334"/>
                <a:gd name="connsiteY17-1580" fmla="*/ 2381935 h 5785910"/>
                <a:gd name="connsiteX18-1581" fmla="*/ 4980124 w 5342334"/>
                <a:gd name="connsiteY18-1582" fmla="*/ 2705696 h 5785910"/>
                <a:gd name="connsiteX19-1583" fmla="*/ 5342334 w 5342334"/>
                <a:gd name="connsiteY19-1584" fmla="*/ 3258997 h 5785910"/>
                <a:gd name="connsiteX20-1585" fmla="*/ 5107100 w 5342334"/>
                <a:gd name="connsiteY20-1586" fmla="*/ 3754493 h 5785910"/>
                <a:gd name="connsiteX21-1587" fmla="*/ 5342334 w 5342334"/>
                <a:gd name="connsiteY21-1588" fmla="*/ 4140580 h 5785910"/>
                <a:gd name="connsiteX22-1589" fmla="*/ 4844706 w 5342334"/>
                <a:gd name="connsiteY22-1590" fmla="*/ 4606676 h 5785910"/>
                <a:gd name="connsiteX23-1591" fmla="*/ 4790537 w 5342334"/>
                <a:gd name="connsiteY23-1592" fmla="*/ 4596433 h 5785910"/>
                <a:gd name="connsiteX24-1593" fmla="*/ 4802287 w 5342334"/>
                <a:gd name="connsiteY24-1594" fmla="*/ 4606672 h 5785910"/>
                <a:gd name="connsiteX25-1595" fmla="*/ 5191248 w 5342334"/>
                <a:gd name="connsiteY25-1596" fmla="*/ 4997228 h 5785910"/>
                <a:gd name="connsiteX26-1597" fmla="*/ 4866278 w 5342334"/>
                <a:gd name="connsiteY26-1598" fmla="*/ 5435572 h 5785910"/>
                <a:gd name="connsiteX27-1599" fmla="*/ 4581456 w 5342334"/>
                <a:gd name="connsiteY27-1600" fmla="*/ 5443059 h 5785910"/>
                <a:gd name="connsiteX28-1601" fmla="*/ 4593578 w 5342334"/>
                <a:gd name="connsiteY28-1602" fmla="*/ 5444848 h 5785910"/>
                <a:gd name="connsiteX29-1603" fmla="*/ 4581281 w 5342334"/>
                <a:gd name="connsiteY29-1604" fmla="*/ 5445228 h 5785910"/>
                <a:gd name="connsiteX30-1605" fmla="*/ 2201665 w 5342334"/>
                <a:gd name="connsiteY30-1606" fmla="*/ 5541774 h 5785910"/>
                <a:gd name="connsiteX31-1607" fmla="*/ 1514723 w 5342334"/>
                <a:gd name="connsiteY31-1608" fmla="*/ 2929703 h 5785910"/>
                <a:gd name="connsiteX32-1609" fmla="*/ 1975047 w 5342334"/>
                <a:gd name="connsiteY32-1610" fmla="*/ 2725675 h 5785910"/>
                <a:gd name="connsiteX33-1611" fmla="*/ 2654934 w 5342334"/>
                <a:gd name="connsiteY33-1612" fmla="*/ 1630299 h 5785910"/>
                <a:gd name="connsiteX34-1613" fmla="*/ 3108192 w 5342334"/>
                <a:gd name="connsiteY34-1614" fmla="*/ 686009 h 5785910"/>
                <a:gd name="connsiteX35-1615" fmla="*/ 3334821 w 5342334"/>
                <a:gd name="connsiteY35-1616" fmla="*/ 6121 h 5785910"/>
                <a:gd name="connsiteX36-1617" fmla="*/ 3380735 w 5342334"/>
                <a:gd name="connsiteY36-1618" fmla="*/ 118 h 5785910"/>
                <a:gd name="connsiteX0-1619" fmla="*/ 1438934 w 5342334"/>
                <a:gd name="connsiteY0-1620" fmla="*/ 2944008 h 5785910"/>
                <a:gd name="connsiteX1-1621" fmla="*/ 1441770 w 5342334"/>
                <a:gd name="connsiteY1-1622" fmla="*/ 2943473 h 5785910"/>
                <a:gd name="connsiteX2-1623" fmla="*/ 1438934 w 5342334"/>
                <a:gd name="connsiteY2-1624" fmla="*/ 2944008 h 5785910"/>
                <a:gd name="connsiteX3-1625" fmla="*/ 1354605 w 5342334"/>
                <a:gd name="connsiteY3-1626" fmla="*/ 2912708 h 5785910"/>
                <a:gd name="connsiteX4-1627" fmla="*/ 1423317 w 5342334"/>
                <a:gd name="connsiteY4-1628" fmla="*/ 2947468 h 5785910"/>
                <a:gd name="connsiteX5-1629" fmla="*/ 1421525 w 5342334"/>
                <a:gd name="connsiteY5-1630" fmla="*/ 3320849 h 5785910"/>
                <a:gd name="connsiteX6-1631" fmla="*/ 2146318 w 5342334"/>
                <a:gd name="connsiteY6-1632" fmla="*/ 5548257 h 5785910"/>
                <a:gd name="connsiteX7-1633" fmla="*/ 2115204 w 5342334"/>
                <a:gd name="connsiteY7-1634" fmla="*/ 5553206 h 5785910"/>
                <a:gd name="connsiteX8-1635" fmla="*/ 1246460 w 5342334"/>
                <a:gd name="connsiteY8-1636" fmla="*/ 5785910 h 5785910"/>
                <a:gd name="connsiteX9-1637" fmla="*/ 0 w 5342334"/>
                <a:gd name="connsiteY9-1638" fmla="*/ 3148605 h 5785910"/>
                <a:gd name="connsiteX10-1639" fmla="*/ 1262428 w 5342334"/>
                <a:gd name="connsiteY10-1640" fmla="*/ 2938106 h 5785910"/>
                <a:gd name="connsiteX11-1641" fmla="*/ 1354605 w 5342334"/>
                <a:gd name="connsiteY11-1642" fmla="*/ 2912708 h 5785910"/>
                <a:gd name="connsiteX12-1643" fmla="*/ 3380735 w 5342334"/>
                <a:gd name="connsiteY12-1644" fmla="*/ 118 h 5785910"/>
                <a:gd name="connsiteX13-1645" fmla="*/ 3863622 w 5342334"/>
                <a:gd name="connsiteY13-1646" fmla="*/ 912639 h 5785910"/>
                <a:gd name="connsiteX14-1647" fmla="*/ 3674765 w 5342334"/>
                <a:gd name="connsiteY14-1648" fmla="*/ 2045786 h 5785910"/>
                <a:gd name="connsiteX15-1649" fmla="*/ 4585837 w 5342334"/>
                <a:gd name="connsiteY15-1650" fmla="*/ 2046833 h 5785910"/>
                <a:gd name="connsiteX16-1651" fmla="*/ 4775401 w 5342334"/>
                <a:gd name="connsiteY16-1652" fmla="*/ 2003486 h 5785910"/>
                <a:gd name="connsiteX17-1653" fmla="*/ 5203724 w 5342334"/>
                <a:gd name="connsiteY17-1654" fmla="*/ 2381935 h 5785910"/>
                <a:gd name="connsiteX18-1655" fmla="*/ 4980124 w 5342334"/>
                <a:gd name="connsiteY18-1656" fmla="*/ 2705696 h 5785910"/>
                <a:gd name="connsiteX19-1657" fmla="*/ 5342334 w 5342334"/>
                <a:gd name="connsiteY19-1658" fmla="*/ 3258997 h 5785910"/>
                <a:gd name="connsiteX20-1659" fmla="*/ 5107100 w 5342334"/>
                <a:gd name="connsiteY20-1660" fmla="*/ 3754493 h 5785910"/>
                <a:gd name="connsiteX21-1661" fmla="*/ 5342334 w 5342334"/>
                <a:gd name="connsiteY21-1662" fmla="*/ 4140580 h 5785910"/>
                <a:gd name="connsiteX22-1663" fmla="*/ 4844706 w 5342334"/>
                <a:gd name="connsiteY22-1664" fmla="*/ 4606676 h 5785910"/>
                <a:gd name="connsiteX23-1665" fmla="*/ 4790537 w 5342334"/>
                <a:gd name="connsiteY23-1666" fmla="*/ 4596433 h 5785910"/>
                <a:gd name="connsiteX24-1667" fmla="*/ 4802287 w 5342334"/>
                <a:gd name="connsiteY24-1668" fmla="*/ 4606672 h 5785910"/>
                <a:gd name="connsiteX25-1669" fmla="*/ 5191248 w 5342334"/>
                <a:gd name="connsiteY25-1670" fmla="*/ 4997228 h 5785910"/>
                <a:gd name="connsiteX26-1671" fmla="*/ 4866278 w 5342334"/>
                <a:gd name="connsiteY26-1672" fmla="*/ 5435572 h 5785910"/>
                <a:gd name="connsiteX27-1673" fmla="*/ 4581456 w 5342334"/>
                <a:gd name="connsiteY27-1674" fmla="*/ 5443059 h 5785910"/>
                <a:gd name="connsiteX28-1675" fmla="*/ 4593578 w 5342334"/>
                <a:gd name="connsiteY28-1676" fmla="*/ 5444848 h 5785910"/>
                <a:gd name="connsiteX29-1677" fmla="*/ 4581281 w 5342334"/>
                <a:gd name="connsiteY29-1678" fmla="*/ 5445228 h 5785910"/>
                <a:gd name="connsiteX30-1679" fmla="*/ 2201665 w 5342334"/>
                <a:gd name="connsiteY30-1680" fmla="*/ 5541774 h 5785910"/>
                <a:gd name="connsiteX31-1681" fmla="*/ 1514723 w 5342334"/>
                <a:gd name="connsiteY31-1682" fmla="*/ 2929703 h 5785910"/>
                <a:gd name="connsiteX32-1683" fmla="*/ 1975047 w 5342334"/>
                <a:gd name="connsiteY32-1684" fmla="*/ 2725675 h 5785910"/>
                <a:gd name="connsiteX33-1685" fmla="*/ 2654934 w 5342334"/>
                <a:gd name="connsiteY33-1686" fmla="*/ 1630299 h 5785910"/>
                <a:gd name="connsiteX34-1687" fmla="*/ 3108192 w 5342334"/>
                <a:gd name="connsiteY34-1688" fmla="*/ 686009 h 5785910"/>
                <a:gd name="connsiteX35-1689" fmla="*/ 3334821 w 5342334"/>
                <a:gd name="connsiteY35-1690" fmla="*/ 6121 h 5785910"/>
                <a:gd name="connsiteX36-1691" fmla="*/ 3380735 w 5342334"/>
                <a:gd name="connsiteY36-1692" fmla="*/ 118 h 5785910"/>
                <a:gd name="connsiteX0-1693" fmla="*/ 1438934 w 5342334"/>
                <a:gd name="connsiteY0-1694" fmla="*/ 2944008 h 5785910"/>
                <a:gd name="connsiteX1-1695" fmla="*/ 1441770 w 5342334"/>
                <a:gd name="connsiteY1-1696" fmla="*/ 2943473 h 5785910"/>
                <a:gd name="connsiteX2-1697" fmla="*/ 1438934 w 5342334"/>
                <a:gd name="connsiteY2-1698" fmla="*/ 2944008 h 5785910"/>
                <a:gd name="connsiteX3-1699" fmla="*/ 1354605 w 5342334"/>
                <a:gd name="connsiteY3-1700" fmla="*/ 2912708 h 5785910"/>
                <a:gd name="connsiteX4-1701" fmla="*/ 1423317 w 5342334"/>
                <a:gd name="connsiteY4-1702" fmla="*/ 2947468 h 5785910"/>
                <a:gd name="connsiteX5-1703" fmla="*/ 1421525 w 5342334"/>
                <a:gd name="connsiteY5-1704" fmla="*/ 3320849 h 5785910"/>
                <a:gd name="connsiteX6-1705" fmla="*/ 2146318 w 5342334"/>
                <a:gd name="connsiteY6-1706" fmla="*/ 5548257 h 5785910"/>
                <a:gd name="connsiteX7-1707" fmla="*/ 2115204 w 5342334"/>
                <a:gd name="connsiteY7-1708" fmla="*/ 5553206 h 5785910"/>
                <a:gd name="connsiteX8-1709" fmla="*/ 1246460 w 5342334"/>
                <a:gd name="connsiteY8-1710" fmla="*/ 5785910 h 5785910"/>
                <a:gd name="connsiteX9-1711" fmla="*/ 0 w 5342334"/>
                <a:gd name="connsiteY9-1712" fmla="*/ 3148605 h 5785910"/>
                <a:gd name="connsiteX10-1713" fmla="*/ 1262428 w 5342334"/>
                <a:gd name="connsiteY10-1714" fmla="*/ 2938106 h 5785910"/>
                <a:gd name="connsiteX11-1715" fmla="*/ 1354605 w 5342334"/>
                <a:gd name="connsiteY11-1716" fmla="*/ 2912708 h 5785910"/>
                <a:gd name="connsiteX12-1717" fmla="*/ 3380735 w 5342334"/>
                <a:gd name="connsiteY12-1718" fmla="*/ 118 h 5785910"/>
                <a:gd name="connsiteX13-1719" fmla="*/ 3863622 w 5342334"/>
                <a:gd name="connsiteY13-1720" fmla="*/ 912639 h 5785910"/>
                <a:gd name="connsiteX14-1721" fmla="*/ 3674765 w 5342334"/>
                <a:gd name="connsiteY14-1722" fmla="*/ 2045786 h 5785910"/>
                <a:gd name="connsiteX15-1723" fmla="*/ 4585837 w 5342334"/>
                <a:gd name="connsiteY15-1724" fmla="*/ 2046833 h 5785910"/>
                <a:gd name="connsiteX16-1725" fmla="*/ 4775401 w 5342334"/>
                <a:gd name="connsiteY16-1726" fmla="*/ 2003486 h 5785910"/>
                <a:gd name="connsiteX17-1727" fmla="*/ 5203724 w 5342334"/>
                <a:gd name="connsiteY17-1728" fmla="*/ 2381935 h 5785910"/>
                <a:gd name="connsiteX18-1729" fmla="*/ 4980124 w 5342334"/>
                <a:gd name="connsiteY18-1730" fmla="*/ 2705696 h 5785910"/>
                <a:gd name="connsiteX19-1731" fmla="*/ 5342334 w 5342334"/>
                <a:gd name="connsiteY19-1732" fmla="*/ 3258997 h 5785910"/>
                <a:gd name="connsiteX20-1733" fmla="*/ 5107100 w 5342334"/>
                <a:gd name="connsiteY20-1734" fmla="*/ 3754493 h 5785910"/>
                <a:gd name="connsiteX21-1735" fmla="*/ 5342334 w 5342334"/>
                <a:gd name="connsiteY21-1736" fmla="*/ 4140580 h 5785910"/>
                <a:gd name="connsiteX22-1737" fmla="*/ 4844706 w 5342334"/>
                <a:gd name="connsiteY22-1738" fmla="*/ 4606676 h 5785910"/>
                <a:gd name="connsiteX23-1739" fmla="*/ 4790537 w 5342334"/>
                <a:gd name="connsiteY23-1740" fmla="*/ 4596433 h 5785910"/>
                <a:gd name="connsiteX24-1741" fmla="*/ 4802287 w 5342334"/>
                <a:gd name="connsiteY24-1742" fmla="*/ 4606672 h 5785910"/>
                <a:gd name="connsiteX25-1743" fmla="*/ 5191248 w 5342334"/>
                <a:gd name="connsiteY25-1744" fmla="*/ 4997228 h 5785910"/>
                <a:gd name="connsiteX26-1745" fmla="*/ 4866278 w 5342334"/>
                <a:gd name="connsiteY26-1746" fmla="*/ 5435572 h 5785910"/>
                <a:gd name="connsiteX27-1747" fmla="*/ 4581456 w 5342334"/>
                <a:gd name="connsiteY27-1748" fmla="*/ 5443059 h 5785910"/>
                <a:gd name="connsiteX28-1749" fmla="*/ 4593578 w 5342334"/>
                <a:gd name="connsiteY28-1750" fmla="*/ 5444848 h 5785910"/>
                <a:gd name="connsiteX29-1751" fmla="*/ 4581281 w 5342334"/>
                <a:gd name="connsiteY29-1752" fmla="*/ 5445228 h 5785910"/>
                <a:gd name="connsiteX30-1753" fmla="*/ 2233555 w 5342334"/>
                <a:gd name="connsiteY30-1754" fmla="*/ 5541774 h 5785910"/>
                <a:gd name="connsiteX31-1755" fmla="*/ 1514723 w 5342334"/>
                <a:gd name="connsiteY31-1756" fmla="*/ 2929703 h 5785910"/>
                <a:gd name="connsiteX32-1757" fmla="*/ 1975047 w 5342334"/>
                <a:gd name="connsiteY32-1758" fmla="*/ 2725675 h 5785910"/>
                <a:gd name="connsiteX33-1759" fmla="*/ 2654934 w 5342334"/>
                <a:gd name="connsiteY33-1760" fmla="*/ 1630299 h 5785910"/>
                <a:gd name="connsiteX34-1761" fmla="*/ 3108192 w 5342334"/>
                <a:gd name="connsiteY34-1762" fmla="*/ 686009 h 5785910"/>
                <a:gd name="connsiteX35-1763" fmla="*/ 3334821 w 5342334"/>
                <a:gd name="connsiteY35-1764" fmla="*/ 6121 h 5785910"/>
                <a:gd name="connsiteX36-1765" fmla="*/ 3380735 w 5342334"/>
                <a:gd name="connsiteY36-1766" fmla="*/ 118 h 5785910"/>
                <a:gd name="connsiteX0-1767" fmla="*/ 1438934 w 5342334"/>
                <a:gd name="connsiteY0-1768" fmla="*/ 2944008 h 5785910"/>
                <a:gd name="connsiteX1-1769" fmla="*/ 1441770 w 5342334"/>
                <a:gd name="connsiteY1-1770" fmla="*/ 2943473 h 5785910"/>
                <a:gd name="connsiteX2-1771" fmla="*/ 1438934 w 5342334"/>
                <a:gd name="connsiteY2-1772" fmla="*/ 2944008 h 5785910"/>
                <a:gd name="connsiteX3-1773" fmla="*/ 1354605 w 5342334"/>
                <a:gd name="connsiteY3-1774" fmla="*/ 2912708 h 5785910"/>
                <a:gd name="connsiteX4-1775" fmla="*/ 1423317 w 5342334"/>
                <a:gd name="connsiteY4-1776" fmla="*/ 2947468 h 5785910"/>
                <a:gd name="connsiteX5-1777" fmla="*/ 1421525 w 5342334"/>
                <a:gd name="connsiteY5-1778" fmla="*/ 3320849 h 5785910"/>
                <a:gd name="connsiteX6-1779" fmla="*/ 2146318 w 5342334"/>
                <a:gd name="connsiteY6-1780" fmla="*/ 5548257 h 5785910"/>
                <a:gd name="connsiteX7-1781" fmla="*/ 2115204 w 5342334"/>
                <a:gd name="connsiteY7-1782" fmla="*/ 5553206 h 5785910"/>
                <a:gd name="connsiteX8-1783" fmla="*/ 1246460 w 5342334"/>
                <a:gd name="connsiteY8-1784" fmla="*/ 5785910 h 5785910"/>
                <a:gd name="connsiteX9-1785" fmla="*/ 0 w 5342334"/>
                <a:gd name="connsiteY9-1786" fmla="*/ 3148605 h 5785910"/>
                <a:gd name="connsiteX10-1787" fmla="*/ 1262428 w 5342334"/>
                <a:gd name="connsiteY10-1788" fmla="*/ 2938106 h 5785910"/>
                <a:gd name="connsiteX11-1789" fmla="*/ 1354605 w 5342334"/>
                <a:gd name="connsiteY11-1790" fmla="*/ 2912708 h 5785910"/>
                <a:gd name="connsiteX12-1791" fmla="*/ 3380735 w 5342334"/>
                <a:gd name="connsiteY12-1792" fmla="*/ 118 h 5785910"/>
                <a:gd name="connsiteX13-1793" fmla="*/ 3863622 w 5342334"/>
                <a:gd name="connsiteY13-1794" fmla="*/ 912639 h 5785910"/>
                <a:gd name="connsiteX14-1795" fmla="*/ 3674765 w 5342334"/>
                <a:gd name="connsiteY14-1796" fmla="*/ 2045786 h 5785910"/>
                <a:gd name="connsiteX15-1797" fmla="*/ 4585837 w 5342334"/>
                <a:gd name="connsiteY15-1798" fmla="*/ 2046833 h 5785910"/>
                <a:gd name="connsiteX16-1799" fmla="*/ 4775401 w 5342334"/>
                <a:gd name="connsiteY16-1800" fmla="*/ 2003486 h 5785910"/>
                <a:gd name="connsiteX17-1801" fmla="*/ 5203724 w 5342334"/>
                <a:gd name="connsiteY17-1802" fmla="*/ 2381935 h 5785910"/>
                <a:gd name="connsiteX18-1803" fmla="*/ 4980124 w 5342334"/>
                <a:gd name="connsiteY18-1804" fmla="*/ 2705696 h 5785910"/>
                <a:gd name="connsiteX19-1805" fmla="*/ 5342334 w 5342334"/>
                <a:gd name="connsiteY19-1806" fmla="*/ 3258997 h 5785910"/>
                <a:gd name="connsiteX20-1807" fmla="*/ 5107100 w 5342334"/>
                <a:gd name="connsiteY20-1808" fmla="*/ 3754493 h 5785910"/>
                <a:gd name="connsiteX21-1809" fmla="*/ 5342334 w 5342334"/>
                <a:gd name="connsiteY21-1810" fmla="*/ 4140580 h 5785910"/>
                <a:gd name="connsiteX22-1811" fmla="*/ 4844706 w 5342334"/>
                <a:gd name="connsiteY22-1812" fmla="*/ 4606676 h 5785910"/>
                <a:gd name="connsiteX23-1813" fmla="*/ 4790537 w 5342334"/>
                <a:gd name="connsiteY23-1814" fmla="*/ 4596433 h 5785910"/>
                <a:gd name="connsiteX24-1815" fmla="*/ 4802287 w 5342334"/>
                <a:gd name="connsiteY24-1816" fmla="*/ 4606672 h 5785910"/>
                <a:gd name="connsiteX25-1817" fmla="*/ 5191248 w 5342334"/>
                <a:gd name="connsiteY25-1818" fmla="*/ 4997228 h 5785910"/>
                <a:gd name="connsiteX26-1819" fmla="*/ 4866278 w 5342334"/>
                <a:gd name="connsiteY26-1820" fmla="*/ 5435572 h 5785910"/>
                <a:gd name="connsiteX27-1821" fmla="*/ 4581456 w 5342334"/>
                <a:gd name="connsiteY27-1822" fmla="*/ 5443059 h 5785910"/>
                <a:gd name="connsiteX28-1823" fmla="*/ 4593578 w 5342334"/>
                <a:gd name="connsiteY28-1824" fmla="*/ 5444848 h 5785910"/>
                <a:gd name="connsiteX29-1825" fmla="*/ 4581281 w 5342334"/>
                <a:gd name="connsiteY29-1826" fmla="*/ 5445228 h 5785910"/>
                <a:gd name="connsiteX30-1827" fmla="*/ 2276075 w 5342334"/>
                <a:gd name="connsiteY30-1828" fmla="*/ 5536459 h 5785910"/>
                <a:gd name="connsiteX31-1829" fmla="*/ 1514723 w 5342334"/>
                <a:gd name="connsiteY31-1830" fmla="*/ 2929703 h 5785910"/>
                <a:gd name="connsiteX32-1831" fmla="*/ 1975047 w 5342334"/>
                <a:gd name="connsiteY32-1832" fmla="*/ 2725675 h 5785910"/>
                <a:gd name="connsiteX33-1833" fmla="*/ 2654934 w 5342334"/>
                <a:gd name="connsiteY33-1834" fmla="*/ 1630299 h 5785910"/>
                <a:gd name="connsiteX34-1835" fmla="*/ 3108192 w 5342334"/>
                <a:gd name="connsiteY34-1836" fmla="*/ 686009 h 5785910"/>
                <a:gd name="connsiteX35-1837" fmla="*/ 3334821 w 5342334"/>
                <a:gd name="connsiteY35-1838" fmla="*/ 6121 h 5785910"/>
                <a:gd name="connsiteX36-1839" fmla="*/ 3380735 w 5342334"/>
                <a:gd name="connsiteY36-1840" fmla="*/ 118 h 5785910"/>
                <a:gd name="connsiteX0-1841" fmla="*/ 1438934 w 5342334"/>
                <a:gd name="connsiteY0-1842" fmla="*/ 2944008 h 5785910"/>
                <a:gd name="connsiteX1-1843" fmla="*/ 1441770 w 5342334"/>
                <a:gd name="connsiteY1-1844" fmla="*/ 2943473 h 5785910"/>
                <a:gd name="connsiteX2-1845" fmla="*/ 1438934 w 5342334"/>
                <a:gd name="connsiteY2-1846" fmla="*/ 2944008 h 5785910"/>
                <a:gd name="connsiteX3-1847" fmla="*/ 1354605 w 5342334"/>
                <a:gd name="connsiteY3-1848" fmla="*/ 2912708 h 5785910"/>
                <a:gd name="connsiteX4-1849" fmla="*/ 1423317 w 5342334"/>
                <a:gd name="connsiteY4-1850" fmla="*/ 2947468 h 5785910"/>
                <a:gd name="connsiteX5-1851" fmla="*/ 1421525 w 5342334"/>
                <a:gd name="connsiteY5-1852" fmla="*/ 3320849 h 5785910"/>
                <a:gd name="connsiteX6-1853" fmla="*/ 2146318 w 5342334"/>
                <a:gd name="connsiteY6-1854" fmla="*/ 5548257 h 5785910"/>
                <a:gd name="connsiteX7-1855" fmla="*/ 2115204 w 5342334"/>
                <a:gd name="connsiteY7-1856" fmla="*/ 5553206 h 5785910"/>
                <a:gd name="connsiteX8-1857" fmla="*/ 1246460 w 5342334"/>
                <a:gd name="connsiteY8-1858" fmla="*/ 5785910 h 5785910"/>
                <a:gd name="connsiteX9-1859" fmla="*/ 0 w 5342334"/>
                <a:gd name="connsiteY9-1860" fmla="*/ 3148605 h 5785910"/>
                <a:gd name="connsiteX10-1861" fmla="*/ 1262428 w 5342334"/>
                <a:gd name="connsiteY10-1862" fmla="*/ 2938106 h 5785910"/>
                <a:gd name="connsiteX11-1863" fmla="*/ 1354605 w 5342334"/>
                <a:gd name="connsiteY11-1864" fmla="*/ 2912708 h 5785910"/>
                <a:gd name="connsiteX12-1865" fmla="*/ 3380735 w 5342334"/>
                <a:gd name="connsiteY12-1866" fmla="*/ 118 h 5785910"/>
                <a:gd name="connsiteX13-1867" fmla="*/ 3863622 w 5342334"/>
                <a:gd name="connsiteY13-1868" fmla="*/ 912639 h 5785910"/>
                <a:gd name="connsiteX14-1869" fmla="*/ 3674765 w 5342334"/>
                <a:gd name="connsiteY14-1870" fmla="*/ 2045786 h 5785910"/>
                <a:gd name="connsiteX15-1871" fmla="*/ 4585837 w 5342334"/>
                <a:gd name="connsiteY15-1872" fmla="*/ 2046833 h 5785910"/>
                <a:gd name="connsiteX16-1873" fmla="*/ 4775401 w 5342334"/>
                <a:gd name="connsiteY16-1874" fmla="*/ 2003486 h 5785910"/>
                <a:gd name="connsiteX17-1875" fmla="*/ 5203724 w 5342334"/>
                <a:gd name="connsiteY17-1876" fmla="*/ 2381935 h 5785910"/>
                <a:gd name="connsiteX18-1877" fmla="*/ 4980124 w 5342334"/>
                <a:gd name="connsiteY18-1878" fmla="*/ 2705696 h 5785910"/>
                <a:gd name="connsiteX19-1879" fmla="*/ 5342334 w 5342334"/>
                <a:gd name="connsiteY19-1880" fmla="*/ 3258997 h 5785910"/>
                <a:gd name="connsiteX20-1881" fmla="*/ 5107100 w 5342334"/>
                <a:gd name="connsiteY20-1882" fmla="*/ 3754493 h 5785910"/>
                <a:gd name="connsiteX21-1883" fmla="*/ 5342334 w 5342334"/>
                <a:gd name="connsiteY21-1884" fmla="*/ 4140580 h 5785910"/>
                <a:gd name="connsiteX22-1885" fmla="*/ 4844706 w 5342334"/>
                <a:gd name="connsiteY22-1886" fmla="*/ 4606676 h 5785910"/>
                <a:gd name="connsiteX23-1887" fmla="*/ 4790537 w 5342334"/>
                <a:gd name="connsiteY23-1888" fmla="*/ 4596433 h 5785910"/>
                <a:gd name="connsiteX24-1889" fmla="*/ 4802287 w 5342334"/>
                <a:gd name="connsiteY24-1890" fmla="*/ 4606672 h 5785910"/>
                <a:gd name="connsiteX25-1891" fmla="*/ 5191248 w 5342334"/>
                <a:gd name="connsiteY25-1892" fmla="*/ 4997228 h 5785910"/>
                <a:gd name="connsiteX26-1893" fmla="*/ 4866278 w 5342334"/>
                <a:gd name="connsiteY26-1894" fmla="*/ 5435572 h 5785910"/>
                <a:gd name="connsiteX27-1895" fmla="*/ 4581456 w 5342334"/>
                <a:gd name="connsiteY27-1896" fmla="*/ 5443059 h 5785910"/>
                <a:gd name="connsiteX28-1897" fmla="*/ 4593578 w 5342334"/>
                <a:gd name="connsiteY28-1898" fmla="*/ 5444848 h 5785910"/>
                <a:gd name="connsiteX29-1899" fmla="*/ 4581281 w 5342334"/>
                <a:gd name="connsiteY29-1900" fmla="*/ 5445228 h 5785910"/>
                <a:gd name="connsiteX30-1901" fmla="*/ 2276075 w 5342334"/>
                <a:gd name="connsiteY30-1902" fmla="*/ 5536459 h 5785910"/>
                <a:gd name="connsiteX31-1903" fmla="*/ 1551927 w 5342334"/>
                <a:gd name="connsiteY31-1904" fmla="*/ 2929703 h 5785910"/>
                <a:gd name="connsiteX32-1905" fmla="*/ 1975047 w 5342334"/>
                <a:gd name="connsiteY32-1906" fmla="*/ 2725675 h 5785910"/>
                <a:gd name="connsiteX33-1907" fmla="*/ 2654934 w 5342334"/>
                <a:gd name="connsiteY33-1908" fmla="*/ 1630299 h 5785910"/>
                <a:gd name="connsiteX34-1909" fmla="*/ 3108192 w 5342334"/>
                <a:gd name="connsiteY34-1910" fmla="*/ 686009 h 5785910"/>
                <a:gd name="connsiteX35-1911" fmla="*/ 3334821 w 5342334"/>
                <a:gd name="connsiteY35-1912" fmla="*/ 6121 h 5785910"/>
                <a:gd name="connsiteX36-1913" fmla="*/ 3380735 w 5342334"/>
                <a:gd name="connsiteY36-1914" fmla="*/ 118 h 5785910"/>
                <a:gd name="connsiteX0-1915" fmla="*/ 1438934 w 5342334"/>
                <a:gd name="connsiteY0-1916" fmla="*/ 2944008 h 5785910"/>
                <a:gd name="connsiteX1-1917" fmla="*/ 1441770 w 5342334"/>
                <a:gd name="connsiteY1-1918" fmla="*/ 2943473 h 5785910"/>
                <a:gd name="connsiteX2-1919" fmla="*/ 1438934 w 5342334"/>
                <a:gd name="connsiteY2-1920" fmla="*/ 2944008 h 5785910"/>
                <a:gd name="connsiteX3-1921" fmla="*/ 1354605 w 5342334"/>
                <a:gd name="connsiteY3-1922" fmla="*/ 2912708 h 5785910"/>
                <a:gd name="connsiteX4-1923" fmla="*/ 1423317 w 5342334"/>
                <a:gd name="connsiteY4-1924" fmla="*/ 2947468 h 5785910"/>
                <a:gd name="connsiteX5-1925" fmla="*/ 1421525 w 5342334"/>
                <a:gd name="connsiteY5-1926" fmla="*/ 3320849 h 5785910"/>
                <a:gd name="connsiteX6-1927" fmla="*/ 2146318 w 5342334"/>
                <a:gd name="connsiteY6-1928" fmla="*/ 5548257 h 5785910"/>
                <a:gd name="connsiteX7-1929" fmla="*/ 2115204 w 5342334"/>
                <a:gd name="connsiteY7-1930" fmla="*/ 5553206 h 5785910"/>
                <a:gd name="connsiteX8-1931" fmla="*/ 1246460 w 5342334"/>
                <a:gd name="connsiteY8-1932" fmla="*/ 5785910 h 5785910"/>
                <a:gd name="connsiteX9-1933" fmla="*/ 0 w 5342334"/>
                <a:gd name="connsiteY9-1934" fmla="*/ 3148605 h 5785910"/>
                <a:gd name="connsiteX10-1935" fmla="*/ 1262428 w 5342334"/>
                <a:gd name="connsiteY10-1936" fmla="*/ 2938106 h 5785910"/>
                <a:gd name="connsiteX11-1937" fmla="*/ 1354605 w 5342334"/>
                <a:gd name="connsiteY11-1938" fmla="*/ 2912708 h 5785910"/>
                <a:gd name="connsiteX12-1939" fmla="*/ 3380735 w 5342334"/>
                <a:gd name="connsiteY12-1940" fmla="*/ 118 h 5785910"/>
                <a:gd name="connsiteX13-1941" fmla="*/ 3863622 w 5342334"/>
                <a:gd name="connsiteY13-1942" fmla="*/ 912639 h 5785910"/>
                <a:gd name="connsiteX14-1943" fmla="*/ 3674765 w 5342334"/>
                <a:gd name="connsiteY14-1944" fmla="*/ 2045786 h 5785910"/>
                <a:gd name="connsiteX15-1945" fmla="*/ 4585837 w 5342334"/>
                <a:gd name="connsiteY15-1946" fmla="*/ 2046833 h 5785910"/>
                <a:gd name="connsiteX16-1947" fmla="*/ 4775401 w 5342334"/>
                <a:gd name="connsiteY16-1948" fmla="*/ 2003486 h 5785910"/>
                <a:gd name="connsiteX17-1949" fmla="*/ 5203724 w 5342334"/>
                <a:gd name="connsiteY17-1950" fmla="*/ 2381935 h 5785910"/>
                <a:gd name="connsiteX18-1951" fmla="*/ 4980124 w 5342334"/>
                <a:gd name="connsiteY18-1952" fmla="*/ 2705696 h 5785910"/>
                <a:gd name="connsiteX19-1953" fmla="*/ 5342334 w 5342334"/>
                <a:gd name="connsiteY19-1954" fmla="*/ 3258997 h 5785910"/>
                <a:gd name="connsiteX20-1955" fmla="*/ 5107100 w 5342334"/>
                <a:gd name="connsiteY20-1956" fmla="*/ 3754493 h 5785910"/>
                <a:gd name="connsiteX21-1957" fmla="*/ 5342334 w 5342334"/>
                <a:gd name="connsiteY21-1958" fmla="*/ 4140580 h 5785910"/>
                <a:gd name="connsiteX22-1959" fmla="*/ 4844706 w 5342334"/>
                <a:gd name="connsiteY22-1960" fmla="*/ 4606676 h 5785910"/>
                <a:gd name="connsiteX23-1961" fmla="*/ 4790537 w 5342334"/>
                <a:gd name="connsiteY23-1962" fmla="*/ 4596433 h 5785910"/>
                <a:gd name="connsiteX24-1963" fmla="*/ 4802287 w 5342334"/>
                <a:gd name="connsiteY24-1964" fmla="*/ 4606672 h 5785910"/>
                <a:gd name="connsiteX25-1965" fmla="*/ 5191248 w 5342334"/>
                <a:gd name="connsiteY25-1966" fmla="*/ 4997228 h 5785910"/>
                <a:gd name="connsiteX26-1967" fmla="*/ 4866278 w 5342334"/>
                <a:gd name="connsiteY26-1968" fmla="*/ 5435572 h 5785910"/>
                <a:gd name="connsiteX27-1969" fmla="*/ 4581456 w 5342334"/>
                <a:gd name="connsiteY27-1970" fmla="*/ 5443059 h 5785910"/>
                <a:gd name="connsiteX28-1971" fmla="*/ 4593578 w 5342334"/>
                <a:gd name="connsiteY28-1972" fmla="*/ 5444848 h 5785910"/>
                <a:gd name="connsiteX29-1973" fmla="*/ 4581281 w 5342334"/>
                <a:gd name="connsiteY29-1974" fmla="*/ 5445228 h 5785910"/>
                <a:gd name="connsiteX30-1975" fmla="*/ 2276075 w 5342334"/>
                <a:gd name="connsiteY30-1976" fmla="*/ 5536459 h 5785910"/>
                <a:gd name="connsiteX31-1977" fmla="*/ 1567871 w 5342334"/>
                <a:gd name="connsiteY31-1978" fmla="*/ 2924388 h 5785910"/>
                <a:gd name="connsiteX32-1979" fmla="*/ 1975047 w 5342334"/>
                <a:gd name="connsiteY32-1980" fmla="*/ 2725675 h 5785910"/>
                <a:gd name="connsiteX33-1981" fmla="*/ 2654934 w 5342334"/>
                <a:gd name="connsiteY33-1982" fmla="*/ 1630299 h 5785910"/>
                <a:gd name="connsiteX34-1983" fmla="*/ 3108192 w 5342334"/>
                <a:gd name="connsiteY34-1984" fmla="*/ 686009 h 5785910"/>
                <a:gd name="connsiteX35-1985" fmla="*/ 3334821 w 5342334"/>
                <a:gd name="connsiteY35-1986" fmla="*/ 6121 h 5785910"/>
                <a:gd name="connsiteX36-1987" fmla="*/ 3380735 w 5342334"/>
                <a:gd name="connsiteY36-1988" fmla="*/ 118 h 5785910"/>
                <a:gd name="connsiteX0-1989" fmla="*/ 1438934 w 5342334"/>
                <a:gd name="connsiteY0-1990" fmla="*/ 2944008 h 5785910"/>
                <a:gd name="connsiteX1-1991" fmla="*/ 1441770 w 5342334"/>
                <a:gd name="connsiteY1-1992" fmla="*/ 2943473 h 5785910"/>
                <a:gd name="connsiteX2-1993" fmla="*/ 1438934 w 5342334"/>
                <a:gd name="connsiteY2-1994" fmla="*/ 2944008 h 5785910"/>
                <a:gd name="connsiteX3-1995" fmla="*/ 1354605 w 5342334"/>
                <a:gd name="connsiteY3-1996" fmla="*/ 2912708 h 5785910"/>
                <a:gd name="connsiteX4-1997" fmla="*/ 1423317 w 5342334"/>
                <a:gd name="connsiteY4-1998" fmla="*/ 2947468 h 5785910"/>
                <a:gd name="connsiteX5-1999" fmla="*/ 1421525 w 5342334"/>
                <a:gd name="connsiteY5-2000" fmla="*/ 3320849 h 5785910"/>
                <a:gd name="connsiteX6-2001" fmla="*/ 2146318 w 5342334"/>
                <a:gd name="connsiteY6-2002" fmla="*/ 5548257 h 5785910"/>
                <a:gd name="connsiteX7-2003" fmla="*/ 2115204 w 5342334"/>
                <a:gd name="connsiteY7-2004" fmla="*/ 5553206 h 5785910"/>
                <a:gd name="connsiteX8-2005" fmla="*/ 1246460 w 5342334"/>
                <a:gd name="connsiteY8-2006" fmla="*/ 5785910 h 5785910"/>
                <a:gd name="connsiteX9-2007" fmla="*/ 0 w 5342334"/>
                <a:gd name="connsiteY9-2008" fmla="*/ 3148605 h 5785910"/>
                <a:gd name="connsiteX10-2009" fmla="*/ 1262428 w 5342334"/>
                <a:gd name="connsiteY10-2010" fmla="*/ 2938106 h 5785910"/>
                <a:gd name="connsiteX11-2011" fmla="*/ 1354605 w 5342334"/>
                <a:gd name="connsiteY11-2012" fmla="*/ 2912708 h 5785910"/>
                <a:gd name="connsiteX12-2013" fmla="*/ 3380735 w 5342334"/>
                <a:gd name="connsiteY12-2014" fmla="*/ 118 h 5785910"/>
                <a:gd name="connsiteX13-2015" fmla="*/ 3863622 w 5342334"/>
                <a:gd name="connsiteY13-2016" fmla="*/ 912639 h 5785910"/>
                <a:gd name="connsiteX14-2017" fmla="*/ 3674765 w 5342334"/>
                <a:gd name="connsiteY14-2018" fmla="*/ 2045786 h 5785910"/>
                <a:gd name="connsiteX15-2019" fmla="*/ 4585837 w 5342334"/>
                <a:gd name="connsiteY15-2020" fmla="*/ 2046833 h 5785910"/>
                <a:gd name="connsiteX16-2021" fmla="*/ 4775401 w 5342334"/>
                <a:gd name="connsiteY16-2022" fmla="*/ 2003486 h 5785910"/>
                <a:gd name="connsiteX17-2023" fmla="*/ 5203724 w 5342334"/>
                <a:gd name="connsiteY17-2024" fmla="*/ 2381935 h 5785910"/>
                <a:gd name="connsiteX18-2025" fmla="*/ 4980124 w 5342334"/>
                <a:gd name="connsiteY18-2026" fmla="*/ 2705696 h 5785910"/>
                <a:gd name="connsiteX19-2027" fmla="*/ 5342334 w 5342334"/>
                <a:gd name="connsiteY19-2028" fmla="*/ 3258997 h 5785910"/>
                <a:gd name="connsiteX20-2029" fmla="*/ 5107100 w 5342334"/>
                <a:gd name="connsiteY20-2030" fmla="*/ 3754493 h 5785910"/>
                <a:gd name="connsiteX21-2031" fmla="*/ 5342334 w 5342334"/>
                <a:gd name="connsiteY21-2032" fmla="*/ 4140580 h 5785910"/>
                <a:gd name="connsiteX22-2033" fmla="*/ 4844706 w 5342334"/>
                <a:gd name="connsiteY22-2034" fmla="*/ 4606676 h 5785910"/>
                <a:gd name="connsiteX23-2035" fmla="*/ 4790537 w 5342334"/>
                <a:gd name="connsiteY23-2036" fmla="*/ 4596433 h 5785910"/>
                <a:gd name="connsiteX24-2037" fmla="*/ 4802287 w 5342334"/>
                <a:gd name="connsiteY24-2038" fmla="*/ 4606672 h 5785910"/>
                <a:gd name="connsiteX25-2039" fmla="*/ 5191248 w 5342334"/>
                <a:gd name="connsiteY25-2040" fmla="*/ 4997228 h 5785910"/>
                <a:gd name="connsiteX26-2041" fmla="*/ 4866278 w 5342334"/>
                <a:gd name="connsiteY26-2042" fmla="*/ 5435572 h 5785910"/>
                <a:gd name="connsiteX27-2043" fmla="*/ 4581456 w 5342334"/>
                <a:gd name="connsiteY27-2044" fmla="*/ 5443059 h 5785910"/>
                <a:gd name="connsiteX28-2045" fmla="*/ 4593578 w 5342334"/>
                <a:gd name="connsiteY28-2046" fmla="*/ 5444848 h 5785910"/>
                <a:gd name="connsiteX29-2047" fmla="*/ 4581281 w 5342334"/>
                <a:gd name="connsiteY29-2048" fmla="*/ 5445228 h 5785910"/>
                <a:gd name="connsiteX30-2049" fmla="*/ 2276075 w 5342334"/>
                <a:gd name="connsiteY30-2050" fmla="*/ 5536459 h 5785910"/>
                <a:gd name="connsiteX31-2051" fmla="*/ 1567871 w 5342334"/>
                <a:gd name="connsiteY31-2052" fmla="*/ 2924388 h 5785910"/>
                <a:gd name="connsiteX32-2053" fmla="*/ 1975047 w 5342334"/>
                <a:gd name="connsiteY32-2054" fmla="*/ 2725675 h 5785910"/>
                <a:gd name="connsiteX33-2055" fmla="*/ 2654934 w 5342334"/>
                <a:gd name="connsiteY33-2056" fmla="*/ 1630299 h 5785910"/>
                <a:gd name="connsiteX34-2057" fmla="*/ 3108192 w 5342334"/>
                <a:gd name="connsiteY34-2058" fmla="*/ 686009 h 5785910"/>
                <a:gd name="connsiteX35-2059" fmla="*/ 3334821 w 5342334"/>
                <a:gd name="connsiteY35-2060" fmla="*/ 6121 h 5785910"/>
                <a:gd name="connsiteX36-2061" fmla="*/ 3380735 w 5342334"/>
                <a:gd name="connsiteY36-2062" fmla="*/ 118 h 578591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Lst>
              <a:rect l="l" t="t" r="r" b="b"/>
              <a:pathLst>
                <a:path w="5342334" h="5785910">
                  <a:moveTo>
                    <a:pt x="1438934" y="2944008"/>
                  </a:moveTo>
                  <a:lnTo>
                    <a:pt x="1441770" y="2943473"/>
                  </a:lnTo>
                  <a:lnTo>
                    <a:pt x="1438934" y="2944008"/>
                  </a:lnTo>
                  <a:close/>
                  <a:moveTo>
                    <a:pt x="1354605" y="2912708"/>
                  </a:moveTo>
                  <a:cubicBezTo>
                    <a:pt x="1381420" y="2914268"/>
                    <a:pt x="1412164" y="2879445"/>
                    <a:pt x="1423317" y="2947468"/>
                  </a:cubicBezTo>
                  <a:cubicBezTo>
                    <a:pt x="1434470" y="3015491"/>
                    <a:pt x="1420535" y="3195595"/>
                    <a:pt x="1421525" y="3320849"/>
                  </a:cubicBezTo>
                  <a:cubicBezTo>
                    <a:pt x="1438368" y="4219980"/>
                    <a:pt x="1608134" y="5048330"/>
                    <a:pt x="2146318" y="5548257"/>
                  </a:cubicBezTo>
                  <a:cubicBezTo>
                    <a:pt x="2132082" y="5546972"/>
                    <a:pt x="2129659" y="5554867"/>
                    <a:pt x="2115204" y="5553206"/>
                  </a:cubicBezTo>
                  <a:lnTo>
                    <a:pt x="1246460" y="5785910"/>
                  </a:lnTo>
                  <a:cubicBezTo>
                    <a:pt x="37772" y="4518970"/>
                    <a:pt x="415487" y="4027706"/>
                    <a:pt x="0" y="3148605"/>
                  </a:cubicBezTo>
                  <a:cubicBezTo>
                    <a:pt x="396729" y="3102488"/>
                    <a:pt x="860213" y="3040376"/>
                    <a:pt x="1262428" y="2938106"/>
                  </a:cubicBezTo>
                  <a:lnTo>
                    <a:pt x="1354605" y="2912708"/>
                  </a:lnTo>
                  <a:close/>
                  <a:moveTo>
                    <a:pt x="3380735" y="118"/>
                  </a:moveTo>
                  <a:cubicBezTo>
                    <a:pt x="3615010" y="9662"/>
                    <a:pt x="3910837" y="593941"/>
                    <a:pt x="3863622" y="912639"/>
                  </a:cubicBezTo>
                  <a:cubicBezTo>
                    <a:pt x="3800670" y="1290355"/>
                    <a:pt x="3548860" y="1856928"/>
                    <a:pt x="3674765" y="2045786"/>
                  </a:cubicBezTo>
                  <a:cubicBezTo>
                    <a:pt x="3797827" y="2230377"/>
                    <a:pt x="4501324" y="2071126"/>
                    <a:pt x="4585837" y="2046833"/>
                  </a:cubicBezTo>
                  <a:cubicBezTo>
                    <a:pt x="4670350" y="2022540"/>
                    <a:pt x="4615047" y="2013011"/>
                    <a:pt x="4775401" y="2003486"/>
                  </a:cubicBezTo>
                  <a:cubicBezTo>
                    <a:pt x="4935754" y="1993961"/>
                    <a:pt x="5203724" y="2172925"/>
                    <a:pt x="5203724" y="2381935"/>
                  </a:cubicBezTo>
                  <a:cubicBezTo>
                    <a:pt x="5203724" y="2524417"/>
                    <a:pt x="5114611" y="2648510"/>
                    <a:pt x="4980124" y="2705696"/>
                  </a:cubicBezTo>
                  <a:cubicBezTo>
                    <a:pt x="5186442" y="2738785"/>
                    <a:pt x="5342334" y="2974614"/>
                    <a:pt x="5342334" y="3258997"/>
                  </a:cubicBezTo>
                  <a:cubicBezTo>
                    <a:pt x="5342334" y="3478715"/>
                    <a:pt x="5249280" y="3669449"/>
                    <a:pt x="5107100" y="3754493"/>
                  </a:cubicBezTo>
                  <a:cubicBezTo>
                    <a:pt x="5250279" y="3829786"/>
                    <a:pt x="5342334" y="3975115"/>
                    <a:pt x="5342334" y="4140580"/>
                  </a:cubicBezTo>
                  <a:cubicBezTo>
                    <a:pt x="5342334" y="4397998"/>
                    <a:pt x="5119540" y="4606676"/>
                    <a:pt x="4844706" y="4606676"/>
                  </a:cubicBezTo>
                  <a:lnTo>
                    <a:pt x="4790537" y="4596433"/>
                  </a:lnTo>
                  <a:lnTo>
                    <a:pt x="4802287" y="4606672"/>
                  </a:lnTo>
                  <a:cubicBezTo>
                    <a:pt x="5095775" y="4623426"/>
                    <a:pt x="5180585" y="4859077"/>
                    <a:pt x="5191248" y="4997228"/>
                  </a:cubicBezTo>
                  <a:cubicBezTo>
                    <a:pt x="5201911" y="5135379"/>
                    <a:pt x="5088613" y="5385095"/>
                    <a:pt x="4866278" y="5435572"/>
                  </a:cubicBezTo>
                  <a:lnTo>
                    <a:pt x="4581456" y="5443059"/>
                  </a:lnTo>
                  <a:lnTo>
                    <a:pt x="4593578" y="5444848"/>
                  </a:lnTo>
                  <a:lnTo>
                    <a:pt x="4581281" y="5445228"/>
                  </a:lnTo>
                  <a:cubicBezTo>
                    <a:pt x="3769354" y="5470211"/>
                    <a:pt x="4031718" y="5729575"/>
                    <a:pt x="2276075" y="5536459"/>
                  </a:cubicBezTo>
                  <a:cubicBezTo>
                    <a:pt x="1740041" y="5125519"/>
                    <a:pt x="1434982" y="3948583"/>
                    <a:pt x="1567871" y="2924388"/>
                  </a:cubicBezTo>
                  <a:cubicBezTo>
                    <a:pt x="1736241" y="2898340"/>
                    <a:pt x="1793870" y="2941357"/>
                    <a:pt x="1975047" y="2725675"/>
                  </a:cubicBezTo>
                  <a:cubicBezTo>
                    <a:pt x="2156224" y="2509993"/>
                    <a:pt x="2466077" y="1970243"/>
                    <a:pt x="2654934" y="1630299"/>
                  </a:cubicBezTo>
                  <a:cubicBezTo>
                    <a:pt x="2843792" y="1290355"/>
                    <a:pt x="2994878" y="956704"/>
                    <a:pt x="3108192" y="686009"/>
                  </a:cubicBezTo>
                  <a:cubicBezTo>
                    <a:pt x="3221507" y="415315"/>
                    <a:pt x="3095602" y="81664"/>
                    <a:pt x="3334821" y="6121"/>
                  </a:cubicBezTo>
                  <a:cubicBezTo>
                    <a:pt x="3349773" y="1399"/>
                    <a:pt x="3365117" y="-519"/>
                    <a:pt x="3380735" y="118"/>
                  </a:cubicBezTo>
                  <a:close/>
                </a:path>
              </a:pathLst>
            </a:custGeom>
            <a:solidFill>
              <a:srgbClr val="074AA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5913583" y="1450181"/>
            <a:ext cx="1642499" cy="2483689"/>
            <a:chOff x="5913583" y="1450181"/>
            <a:chExt cx="1642499" cy="2483689"/>
          </a:xfrm>
        </p:grpSpPr>
        <p:sp>
          <p:nvSpPr>
            <p:cNvPr id="25" name="矩形 24"/>
            <p:cNvSpPr/>
            <p:nvPr/>
          </p:nvSpPr>
          <p:spPr>
            <a:xfrm>
              <a:off x="5915025" y="1450181"/>
              <a:ext cx="1614488" cy="1443038"/>
            </a:xfrm>
            <a:prstGeom prst="rect">
              <a:avLst/>
            </a:prstGeom>
            <a:solidFill>
              <a:schemeClr val="bg1">
                <a:lumMod val="8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05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6" name="矩形 25"/>
            <p:cNvSpPr/>
            <p:nvPr/>
          </p:nvSpPr>
          <p:spPr>
            <a:xfrm>
              <a:off x="5913583" y="3839039"/>
              <a:ext cx="1614488" cy="94831"/>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05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7" name="文本框 8"/>
            <p:cNvSpPr txBox="1"/>
            <p:nvPr/>
          </p:nvSpPr>
          <p:spPr>
            <a:xfrm>
              <a:off x="6011119" y="2529403"/>
              <a:ext cx="1475438" cy="25391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sz="1000" b="1">
                  <a:solidFill>
                    <a:srgbClr val="074AA1"/>
                  </a:solidFill>
                  <a:latin typeface="微软雅黑"/>
                </a:rPr>
                <a:t>输入XX内容内容</a:t>
              </a:r>
              <a:endParaRPr lang="en-US" altLang="zh-CN" sz="1200" b="1" dirty="0">
                <a:solidFill>
                  <a:srgbClr val="074AA1"/>
                </a:solidFill>
                <a:latin typeface="微软雅黑" panose="020B0503020204020204" pitchFamily="34" charset="-122"/>
                <a:ea typeface="微软雅黑" panose="020B0503020204020204" pitchFamily="34" charset="-122"/>
              </a:endParaRPr>
            </a:p>
          </p:txBody>
        </p:sp>
        <p:sp>
          <p:nvSpPr>
            <p:cNvPr id="28" name="矩形 27"/>
            <p:cNvSpPr/>
            <p:nvPr/>
          </p:nvSpPr>
          <p:spPr>
            <a:xfrm>
              <a:off x="5940152" y="3077562"/>
              <a:ext cx="1615930" cy="484748"/>
            </a:xfrm>
            <a:prstGeom prst="rect">
              <a:avLst/>
            </a:prstGeom>
          </p:spPr>
          <p:txBody>
            <a:bodyPr wrap="square" lIns="68580" tIns="34290" rIns="68580" bIns="34290">
              <a:spAutoFit/>
            </a:bodyPr>
            <a:lstStyle/>
            <a:p>
              <a:pPr algn="ct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在此输入你的内容，或者直接粘贴内容至此，在此输入你的内容或者在此粘贴内容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9" name="KSO_Shape"/>
            <p:cNvSpPr/>
            <p:nvPr/>
          </p:nvSpPr>
          <p:spPr bwMode="auto">
            <a:xfrm>
              <a:off x="6412198" y="1727257"/>
              <a:ext cx="440892" cy="632859"/>
            </a:xfrm>
            <a:custGeom>
              <a:avLst/>
              <a:gdLst>
                <a:gd name="T0" fmla="*/ 2147483646 w 78"/>
                <a:gd name="T1" fmla="*/ 2147483646 h 112"/>
                <a:gd name="T2" fmla="*/ 2147483646 w 78"/>
                <a:gd name="T3" fmla="*/ 2147483646 h 112"/>
                <a:gd name="T4" fmla="*/ 2147483646 w 78"/>
                <a:gd name="T5" fmla="*/ 2147483646 h 112"/>
                <a:gd name="T6" fmla="*/ 2147483646 w 78"/>
                <a:gd name="T7" fmla="*/ 2147483646 h 112"/>
                <a:gd name="T8" fmla="*/ 2147483646 w 78"/>
                <a:gd name="T9" fmla="*/ 2147483646 h 112"/>
                <a:gd name="T10" fmla="*/ 2147483646 w 78"/>
                <a:gd name="T11" fmla="*/ 2147483646 h 112"/>
                <a:gd name="T12" fmla="*/ 2147483646 w 78"/>
                <a:gd name="T13" fmla="*/ 2147483646 h 112"/>
                <a:gd name="T14" fmla="*/ 2147483646 w 78"/>
                <a:gd name="T15" fmla="*/ 2147483646 h 112"/>
                <a:gd name="T16" fmla="*/ 2147483646 w 78"/>
                <a:gd name="T17" fmla="*/ 2147483646 h 112"/>
                <a:gd name="T18" fmla="*/ 2147483646 w 78"/>
                <a:gd name="T19" fmla="*/ 2147483646 h 112"/>
                <a:gd name="T20" fmla="*/ 2147483646 w 78"/>
                <a:gd name="T21" fmla="*/ 2147483646 h 112"/>
                <a:gd name="T22" fmla="*/ 2147483646 w 78"/>
                <a:gd name="T23" fmla="*/ 2147483646 h 112"/>
                <a:gd name="T24" fmla="*/ 2147483646 w 78"/>
                <a:gd name="T25" fmla="*/ 2147483646 h 112"/>
                <a:gd name="T26" fmla="*/ 2147483646 w 78"/>
                <a:gd name="T27" fmla="*/ 2147483646 h 112"/>
                <a:gd name="T28" fmla="*/ 2147483646 w 78"/>
                <a:gd name="T29" fmla="*/ 2147483646 h 112"/>
                <a:gd name="T30" fmla="*/ 2147483646 w 78"/>
                <a:gd name="T31" fmla="*/ 2147483646 h 112"/>
                <a:gd name="T32" fmla="*/ 2147483646 w 78"/>
                <a:gd name="T33" fmla="*/ 2147483646 h 112"/>
                <a:gd name="T34" fmla="*/ 2147483646 w 78"/>
                <a:gd name="T35" fmla="*/ 2147483646 h 112"/>
                <a:gd name="T36" fmla="*/ 2147483646 w 78"/>
                <a:gd name="T37" fmla="*/ 2147483646 h 112"/>
                <a:gd name="T38" fmla="*/ 2147483646 w 78"/>
                <a:gd name="T39" fmla="*/ 2147483646 h 112"/>
                <a:gd name="T40" fmla="*/ 2147483646 w 78"/>
                <a:gd name="T41" fmla="*/ 2147483646 h 112"/>
                <a:gd name="T42" fmla="*/ 2147483646 w 78"/>
                <a:gd name="T43" fmla="*/ 2147483646 h 112"/>
                <a:gd name="T44" fmla="*/ 2147483646 w 78"/>
                <a:gd name="T45" fmla="*/ 2147483646 h 112"/>
                <a:gd name="T46" fmla="*/ 2147483646 w 78"/>
                <a:gd name="T47" fmla="*/ 2147483646 h 112"/>
                <a:gd name="T48" fmla="*/ 2147483646 w 78"/>
                <a:gd name="T49" fmla="*/ 2147483646 h 112"/>
                <a:gd name="T50" fmla="*/ 2147483646 w 78"/>
                <a:gd name="T51" fmla="*/ 2147483646 h 112"/>
                <a:gd name="T52" fmla="*/ 2147483646 w 78"/>
                <a:gd name="T53" fmla="*/ 2147483646 h 112"/>
                <a:gd name="T54" fmla="*/ 2147483646 w 78"/>
                <a:gd name="T55" fmla="*/ 2147483646 h 112"/>
                <a:gd name="T56" fmla="*/ 2147483646 w 78"/>
                <a:gd name="T57" fmla="*/ 2147483646 h 112"/>
                <a:gd name="T58" fmla="*/ 2147483646 w 78"/>
                <a:gd name="T59" fmla="*/ 2147483646 h 112"/>
                <a:gd name="T60" fmla="*/ 2147483646 w 78"/>
                <a:gd name="T61" fmla="*/ 2147483646 h 112"/>
                <a:gd name="T62" fmla="*/ 2147483646 w 78"/>
                <a:gd name="T63" fmla="*/ 2147483646 h 112"/>
                <a:gd name="T64" fmla="*/ 2147483646 w 78"/>
                <a:gd name="T65" fmla="*/ 2147483646 h 112"/>
                <a:gd name="T66" fmla="*/ 2147483646 w 78"/>
                <a:gd name="T67" fmla="*/ 2147483646 h 112"/>
                <a:gd name="T68" fmla="*/ 2147483646 w 78"/>
                <a:gd name="T69" fmla="*/ 2147483646 h 112"/>
                <a:gd name="T70" fmla="*/ 2147483646 w 78"/>
                <a:gd name="T71" fmla="*/ 2147483646 h 112"/>
                <a:gd name="T72" fmla="*/ 2147483646 w 78"/>
                <a:gd name="T73" fmla="*/ 2147483646 h 112"/>
                <a:gd name="T74" fmla="*/ 2147483646 w 78"/>
                <a:gd name="T75" fmla="*/ 2147483646 h 112"/>
                <a:gd name="T76" fmla="*/ 2147483646 w 78"/>
                <a:gd name="T77" fmla="*/ 2147483646 h 1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78" h="112">
                  <a:moveTo>
                    <a:pt x="21" y="36"/>
                  </a:moveTo>
                  <a:cubicBezTo>
                    <a:pt x="20" y="27"/>
                    <a:pt x="20" y="19"/>
                    <a:pt x="21" y="11"/>
                  </a:cubicBezTo>
                  <a:cubicBezTo>
                    <a:pt x="37" y="0"/>
                    <a:pt x="45" y="13"/>
                    <a:pt x="58" y="11"/>
                  </a:cubicBezTo>
                  <a:cubicBezTo>
                    <a:pt x="59" y="19"/>
                    <a:pt x="59" y="29"/>
                    <a:pt x="57" y="36"/>
                  </a:cubicBezTo>
                  <a:cubicBezTo>
                    <a:pt x="57" y="40"/>
                    <a:pt x="55" y="44"/>
                    <a:pt x="53" y="47"/>
                  </a:cubicBezTo>
                  <a:cubicBezTo>
                    <a:pt x="49" y="51"/>
                    <a:pt x="44" y="53"/>
                    <a:pt x="39" y="53"/>
                  </a:cubicBezTo>
                  <a:cubicBezTo>
                    <a:pt x="39" y="53"/>
                    <a:pt x="39" y="53"/>
                    <a:pt x="39" y="53"/>
                  </a:cubicBezTo>
                  <a:cubicBezTo>
                    <a:pt x="34" y="53"/>
                    <a:pt x="29" y="51"/>
                    <a:pt x="26" y="47"/>
                  </a:cubicBezTo>
                  <a:cubicBezTo>
                    <a:pt x="24" y="44"/>
                    <a:pt x="22" y="40"/>
                    <a:pt x="21" y="36"/>
                  </a:cubicBezTo>
                  <a:close/>
                  <a:moveTo>
                    <a:pt x="13" y="107"/>
                  </a:moveTo>
                  <a:cubicBezTo>
                    <a:pt x="67" y="107"/>
                    <a:pt x="67" y="107"/>
                    <a:pt x="67" y="107"/>
                  </a:cubicBezTo>
                  <a:cubicBezTo>
                    <a:pt x="64" y="112"/>
                    <a:pt x="64" y="112"/>
                    <a:pt x="64" y="112"/>
                  </a:cubicBezTo>
                  <a:cubicBezTo>
                    <a:pt x="16" y="112"/>
                    <a:pt x="16" y="112"/>
                    <a:pt x="16" y="112"/>
                  </a:cubicBezTo>
                  <a:cubicBezTo>
                    <a:pt x="13" y="107"/>
                    <a:pt x="13" y="107"/>
                    <a:pt x="13" y="107"/>
                  </a:cubicBezTo>
                  <a:close/>
                  <a:moveTo>
                    <a:pt x="70" y="67"/>
                  </a:moveTo>
                  <a:cubicBezTo>
                    <a:pt x="76" y="90"/>
                    <a:pt x="76" y="90"/>
                    <a:pt x="76" y="90"/>
                  </a:cubicBezTo>
                  <a:cubicBezTo>
                    <a:pt x="78" y="98"/>
                    <a:pt x="77" y="103"/>
                    <a:pt x="68" y="103"/>
                  </a:cubicBezTo>
                  <a:cubicBezTo>
                    <a:pt x="66" y="103"/>
                    <a:pt x="66" y="103"/>
                    <a:pt x="66" y="103"/>
                  </a:cubicBezTo>
                  <a:cubicBezTo>
                    <a:pt x="66" y="72"/>
                    <a:pt x="66" y="72"/>
                    <a:pt x="66" y="72"/>
                  </a:cubicBezTo>
                  <a:cubicBezTo>
                    <a:pt x="42" y="72"/>
                    <a:pt x="42" y="72"/>
                    <a:pt x="42" y="72"/>
                  </a:cubicBezTo>
                  <a:cubicBezTo>
                    <a:pt x="49" y="56"/>
                    <a:pt x="49" y="56"/>
                    <a:pt x="49" y="56"/>
                  </a:cubicBezTo>
                  <a:cubicBezTo>
                    <a:pt x="51" y="54"/>
                    <a:pt x="51" y="54"/>
                    <a:pt x="51" y="54"/>
                  </a:cubicBezTo>
                  <a:cubicBezTo>
                    <a:pt x="65" y="57"/>
                    <a:pt x="65" y="57"/>
                    <a:pt x="65" y="57"/>
                  </a:cubicBezTo>
                  <a:cubicBezTo>
                    <a:pt x="66" y="57"/>
                    <a:pt x="66" y="57"/>
                    <a:pt x="66" y="57"/>
                  </a:cubicBezTo>
                  <a:cubicBezTo>
                    <a:pt x="66" y="58"/>
                    <a:pt x="66" y="58"/>
                    <a:pt x="66" y="58"/>
                  </a:cubicBezTo>
                  <a:cubicBezTo>
                    <a:pt x="68" y="61"/>
                    <a:pt x="69" y="64"/>
                    <a:pt x="70" y="67"/>
                  </a:cubicBezTo>
                  <a:cubicBezTo>
                    <a:pt x="70" y="67"/>
                    <a:pt x="70" y="67"/>
                    <a:pt x="70" y="67"/>
                  </a:cubicBezTo>
                  <a:close/>
                  <a:moveTo>
                    <a:pt x="14" y="103"/>
                  </a:moveTo>
                  <a:cubicBezTo>
                    <a:pt x="11" y="103"/>
                    <a:pt x="11" y="103"/>
                    <a:pt x="11" y="103"/>
                  </a:cubicBezTo>
                  <a:cubicBezTo>
                    <a:pt x="1" y="103"/>
                    <a:pt x="0" y="98"/>
                    <a:pt x="3" y="90"/>
                  </a:cubicBezTo>
                  <a:cubicBezTo>
                    <a:pt x="9" y="67"/>
                    <a:pt x="9" y="67"/>
                    <a:pt x="9" y="67"/>
                  </a:cubicBezTo>
                  <a:cubicBezTo>
                    <a:pt x="9" y="63"/>
                    <a:pt x="11" y="60"/>
                    <a:pt x="14" y="58"/>
                  </a:cubicBezTo>
                  <a:cubicBezTo>
                    <a:pt x="14" y="57"/>
                    <a:pt x="14" y="57"/>
                    <a:pt x="14" y="57"/>
                  </a:cubicBezTo>
                  <a:cubicBezTo>
                    <a:pt x="14" y="57"/>
                    <a:pt x="14" y="57"/>
                    <a:pt x="14" y="57"/>
                  </a:cubicBezTo>
                  <a:cubicBezTo>
                    <a:pt x="28" y="54"/>
                    <a:pt x="28" y="54"/>
                    <a:pt x="28" y="54"/>
                  </a:cubicBezTo>
                  <a:cubicBezTo>
                    <a:pt x="30" y="56"/>
                    <a:pt x="30" y="56"/>
                    <a:pt x="30" y="56"/>
                  </a:cubicBezTo>
                  <a:cubicBezTo>
                    <a:pt x="38" y="72"/>
                    <a:pt x="38" y="72"/>
                    <a:pt x="38" y="72"/>
                  </a:cubicBezTo>
                  <a:cubicBezTo>
                    <a:pt x="14" y="72"/>
                    <a:pt x="14" y="72"/>
                    <a:pt x="14" y="72"/>
                  </a:cubicBezTo>
                  <a:lnTo>
                    <a:pt x="14" y="103"/>
                  </a:lnTo>
                  <a:close/>
                </a:path>
              </a:pathLst>
            </a:custGeom>
            <a:solidFill>
              <a:srgbClr val="074AA1"/>
            </a:solidFill>
            <a:ln>
              <a:noFill/>
            </a:ln>
            <a:effectLst/>
          </p:spPr>
          <p:txBody>
            <a:bodyPr/>
            <a:lstStyle/>
            <a:p>
              <a:endParaRPr lang="zh-CN" altLang="en-US">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7524328" y="1450181"/>
            <a:ext cx="1619672" cy="2483689"/>
            <a:chOff x="7524328" y="1450181"/>
            <a:chExt cx="1619672" cy="2483689"/>
          </a:xfrm>
        </p:grpSpPr>
        <p:sp>
          <p:nvSpPr>
            <p:cNvPr id="31" name="矩形 30"/>
            <p:cNvSpPr/>
            <p:nvPr/>
          </p:nvSpPr>
          <p:spPr>
            <a:xfrm>
              <a:off x="7529512" y="1450181"/>
              <a:ext cx="1614488" cy="1443038"/>
            </a:xfrm>
            <a:prstGeom prst="rect">
              <a:avLst/>
            </a:prstGeom>
            <a:solidFill>
              <a:srgbClr val="074AA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05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7528070" y="3839039"/>
              <a:ext cx="1614488" cy="94831"/>
            </a:xfrm>
            <a:prstGeom prst="rect">
              <a:avLst/>
            </a:prstGeom>
            <a:solidFill>
              <a:srgbClr val="074AA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05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3" name="文本框 8"/>
            <p:cNvSpPr txBox="1"/>
            <p:nvPr/>
          </p:nvSpPr>
          <p:spPr>
            <a:xfrm>
              <a:off x="7595295" y="2529403"/>
              <a:ext cx="1475438" cy="25391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sz="1000" b="1">
                  <a:solidFill/>
                  <a:latin typeface="微软雅黑"/>
                </a:rPr>
                <a:t>输入XX内容内容</a:t>
              </a:r>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34" name="矩形 33"/>
            <p:cNvSpPr/>
            <p:nvPr/>
          </p:nvSpPr>
          <p:spPr>
            <a:xfrm>
              <a:off x="7524328" y="3077562"/>
              <a:ext cx="1615930" cy="484748"/>
            </a:xfrm>
            <a:prstGeom prst="rect">
              <a:avLst/>
            </a:prstGeom>
          </p:spPr>
          <p:txBody>
            <a:bodyPr wrap="square" lIns="68580" tIns="34290" rIns="68580" bIns="34290">
              <a:spAutoFit/>
            </a:bodyPr>
            <a:lstStyle/>
            <a:p>
              <a:pPr algn="ct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在此输入你的内容，或者直接粘贴内容至此，在此输入你的内容或者在此粘贴内容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5" name="KSO_Shape"/>
            <p:cNvSpPr/>
            <p:nvPr/>
          </p:nvSpPr>
          <p:spPr bwMode="auto">
            <a:xfrm>
              <a:off x="7895655" y="1965515"/>
              <a:ext cx="574662" cy="394601"/>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ffectLst/>
          </p:spPr>
          <p:txBody>
            <a:bodyPr/>
            <a:lstStyle/>
            <a:p>
              <a:endParaRPr lang="zh-CN" altLang="en-US">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ppt_x"/>
                                          </p:val>
                                        </p:tav>
                                        <p:tav tm="100000">
                                          <p:val>
                                            <p:strVal val="#ppt_x"/>
                                          </p:val>
                                        </p:tav>
                                      </p:tavLst>
                                    </p:anim>
                                    <p:anim calcmode="lin" valueType="num">
                                      <p:cBhvr additive="base">
                                        <p:cTn id="18" dur="500" fill="hold"/>
                                        <p:tgtEl>
                                          <p:spTgt spid="2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additive="base">
                                        <p:cTn id="22" dur="500" fill="hold"/>
                                        <p:tgtEl>
                                          <p:spTgt spid="30"/>
                                        </p:tgtEl>
                                        <p:attrNameLst>
                                          <p:attrName>ppt_x</p:attrName>
                                        </p:attrNameLst>
                                      </p:cBhvr>
                                      <p:tavLst>
                                        <p:tav tm="0">
                                          <p:val>
                                            <p:strVal val="#ppt_x"/>
                                          </p:val>
                                        </p:tav>
                                        <p:tav tm="100000">
                                          <p:val>
                                            <p:strVal val="#ppt_x"/>
                                          </p:val>
                                        </p:tav>
                                      </p:tavLst>
                                    </p:anim>
                                    <p:anim calcmode="lin" valueType="num">
                                      <p:cBhvr additive="base">
                                        <p:cTn id="23"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115745-2F8B-4195-AD23-8A2542AF7C2C}" type="slidenum">
              <a:rPr lang="zh-CN" altLang="en-US" smtClean="0"/>
              <a:t>9</a:t>
            </a:fld>
            <a:endParaRPr lang="zh-CN" altLang="en-US"/>
          </a:p>
        </p:txBody>
      </p:sp>
      <p:grpSp>
        <p:nvGrpSpPr>
          <p:cNvPr id="3" name="组合 2"/>
          <p:cNvGrpSpPr/>
          <p:nvPr/>
        </p:nvGrpSpPr>
        <p:grpSpPr>
          <a:xfrm>
            <a:off x="5799333" y="1672203"/>
            <a:ext cx="2619900" cy="879549"/>
            <a:chOff x="8197845" y="2538587"/>
            <a:chExt cx="3672409" cy="1231368"/>
          </a:xfrm>
        </p:grpSpPr>
        <p:sp>
          <p:nvSpPr>
            <p:cNvPr id="4" name="圆角矩形 3"/>
            <p:cNvSpPr/>
            <p:nvPr/>
          </p:nvSpPr>
          <p:spPr>
            <a:xfrm>
              <a:off x="8197845" y="2538587"/>
              <a:ext cx="3672408" cy="1231368"/>
            </a:xfrm>
            <a:prstGeom prst="roundRect">
              <a:avLst/>
            </a:prstGeom>
            <a:noFill/>
            <a:ln w="19050">
              <a:solidFill>
                <a:srgbClr val="01519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5" name="TextBox 4"/>
            <p:cNvSpPr txBox="1"/>
            <p:nvPr/>
          </p:nvSpPr>
          <p:spPr>
            <a:xfrm>
              <a:off x="9041294" y="2682604"/>
              <a:ext cx="2828960" cy="439646"/>
            </a:xfrm>
            <a:prstGeom prst="rect">
              <a:avLst/>
            </a:prstGeom>
            <a:noFill/>
          </p:spPr>
          <p:txBody>
            <a:bodyPr wrap="square" lIns="128117" tIns="64058" rIns="128117" bIns="64058" rtlCol="0">
              <a:spAutoFit/>
            </a:bodyPr>
            <a:lstStyle/>
            <a:p>
              <a:r>
                <a:rPr sz="1000" b="1">
                  <a:solidFill>
                    <a:srgbClr val="015198"/>
                  </a:solidFill>
                  <a:latin typeface="微软雅黑"/>
                </a:rPr>
                <a:t>输入您的XX内容内容</a:t>
              </a:r>
            </a:p>
          </p:txBody>
        </p:sp>
        <p:sp>
          <p:nvSpPr>
            <p:cNvPr id="6" name="Rectangle 42"/>
            <p:cNvSpPr/>
            <p:nvPr/>
          </p:nvSpPr>
          <p:spPr>
            <a:xfrm>
              <a:off x="9041294" y="3092274"/>
              <a:ext cx="2828959" cy="504056"/>
            </a:xfrm>
            <a:prstGeom prst="rect">
              <a:avLst/>
            </a:prstGeom>
            <a:noFill/>
            <a:ln w="12700" cap="flat" cmpd="sng" algn="ctr">
              <a:noFill/>
              <a:prstDash val="solid"/>
            </a:ln>
            <a:effectLst/>
          </p:spPr>
          <p:txBody>
            <a:bodyPr lIns="128117" tIns="0" rIns="128117" bIns="0" rtlCol="0" anchor="t"/>
            <a:lstStyle/>
            <a:p>
              <a:pPr algn="just">
                <a:spcBef>
                  <a:spcPts val="840"/>
                </a:spcBef>
                <a:spcAft>
                  <a:spcPts val="840"/>
                </a:spcAft>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请在此处输入您的文本，或者复制您的文本粘贴到此处请在此处</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5826799" y="3095368"/>
            <a:ext cx="2633633" cy="879549"/>
            <a:chOff x="8236346" y="4531017"/>
            <a:chExt cx="3691659" cy="1231368"/>
          </a:xfrm>
        </p:grpSpPr>
        <p:sp>
          <p:nvSpPr>
            <p:cNvPr id="8" name="圆角矩形 7"/>
            <p:cNvSpPr/>
            <p:nvPr/>
          </p:nvSpPr>
          <p:spPr>
            <a:xfrm>
              <a:off x="8236346" y="4531017"/>
              <a:ext cx="3672408" cy="1231368"/>
            </a:xfrm>
            <a:prstGeom prst="roundRect">
              <a:avLst/>
            </a:prstGeom>
            <a:noFill/>
            <a:ln w="19050">
              <a:solidFill>
                <a:srgbClr val="01519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9" name="TextBox 8"/>
            <p:cNvSpPr txBox="1"/>
            <p:nvPr/>
          </p:nvSpPr>
          <p:spPr>
            <a:xfrm>
              <a:off x="9099045" y="4771285"/>
              <a:ext cx="2828960" cy="439646"/>
            </a:xfrm>
            <a:prstGeom prst="rect">
              <a:avLst/>
            </a:prstGeom>
            <a:noFill/>
          </p:spPr>
          <p:txBody>
            <a:bodyPr wrap="square" lIns="128117" tIns="64058" rIns="128117" bIns="64058" rtlCol="0">
              <a:spAutoFit/>
            </a:bodyPr>
            <a:lstStyle/>
            <a:p>
              <a:r>
                <a:rPr sz="1000" b="1">
                  <a:solidFill>
                    <a:srgbClr val="015198"/>
                  </a:solidFill>
                  <a:latin typeface="微软雅黑"/>
                </a:rPr>
                <a:t>输入您的XX内容内容</a:t>
              </a:r>
            </a:p>
          </p:txBody>
        </p:sp>
        <p:sp>
          <p:nvSpPr>
            <p:cNvPr id="10" name="Rectangle 42"/>
            <p:cNvSpPr/>
            <p:nvPr/>
          </p:nvSpPr>
          <p:spPr>
            <a:xfrm>
              <a:off x="9099045" y="5209308"/>
              <a:ext cx="2828959" cy="504056"/>
            </a:xfrm>
            <a:prstGeom prst="rect">
              <a:avLst/>
            </a:prstGeom>
            <a:noFill/>
            <a:ln w="12700" cap="flat" cmpd="sng" algn="ctr">
              <a:noFill/>
              <a:prstDash val="solid"/>
            </a:ln>
            <a:effectLst/>
          </p:spPr>
          <p:txBody>
            <a:bodyPr lIns="128117" tIns="0" rIns="128117" bIns="0" rtlCol="0" anchor="t"/>
            <a:lstStyle/>
            <a:p>
              <a:pPr algn="just">
                <a:spcBef>
                  <a:spcPts val="840"/>
                </a:spcBef>
                <a:spcAft>
                  <a:spcPts val="840"/>
                </a:spcAft>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请在此处输入您的文本，或者复制您的文本粘贴到此处请在此处</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716248" y="1564169"/>
            <a:ext cx="2619900" cy="879549"/>
            <a:chOff x="1089770" y="2387339"/>
            <a:chExt cx="3672408" cy="1231368"/>
          </a:xfrm>
        </p:grpSpPr>
        <p:sp>
          <p:nvSpPr>
            <p:cNvPr id="12" name="圆角矩形 11"/>
            <p:cNvSpPr/>
            <p:nvPr/>
          </p:nvSpPr>
          <p:spPr>
            <a:xfrm>
              <a:off x="1089770" y="2387339"/>
              <a:ext cx="3672408" cy="1231368"/>
            </a:xfrm>
            <a:prstGeom prst="roundRect">
              <a:avLst/>
            </a:prstGeom>
            <a:noFill/>
            <a:ln w="19050">
              <a:solidFill>
                <a:srgbClr val="01519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13" name="TextBox 12"/>
            <p:cNvSpPr txBox="1"/>
            <p:nvPr/>
          </p:nvSpPr>
          <p:spPr>
            <a:xfrm>
              <a:off x="1089770" y="2605602"/>
              <a:ext cx="2828960" cy="439646"/>
            </a:xfrm>
            <a:prstGeom prst="rect">
              <a:avLst/>
            </a:prstGeom>
            <a:noFill/>
          </p:spPr>
          <p:txBody>
            <a:bodyPr wrap="square" lIns="128117" tIns="64058" rIns="128117" bIns="64058" rtlCol="0">
              <a:spAutoFit/>
            </a:bodyPr>
            <a:lstStyle/>
            <a:p>
              <a:pPr algn="r"/>
              <a:r>
                <a:rPr sz="1000" b="1">
                  <a:solidFill>
                    <a:srgbClr val="015198"/>
                  </a:solidFill>
                  <a:latin typeface="微软雅黑"/>
                </a:rPr>
                <a:t>输入您的XX内容内容</a:t>
              </a:r>
            </a:p>
          </p:txBody>
        </p:sp>
        <p:sp>
          <p:nvSpPr>
            <p:cNvPr id="14" name="Rectangle 42"/>
            <p:cNvSpPr/>
            <p:nvPr/>
          </p:nvSpPr>
          <p:spPr>
            <a:xfrm>
              <a:off x="1089770" y="2991463"/>
              <a:ext cx="2828960" cy="504056"/>
            </a:xfrm>
            <a:prstGeom prst="rect">
              <a:avLst/>
            </a:prstGeom>
            <a:noFill/>
            <a:ln w="12700" cap="flat" cmpd="sng" algn="ctr">
              <a:noFill/>
              <a:prstDash val="solid"/>
            </a:ln>
            <a:effectLst/>
          </p:spPr>
          <p:txBody>
            <a:bodyPr lIns="128117" tIns="0" rIns="128117" bIns="0" rtlCol="0" anchor="t"/>
            <a:lstStyle/>
            <a:p>
              <a:pPr algn="just">
                <a:spcBef>
                  <a:spcPts val="840"/>
                </a:spcBef>
                <a:spcAft>
                  <a:spcPts val="840"/>
                </a:spcAft>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请在此处输入您的文本，或者复制您的文本粘贴到此处请在此处</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721559" y="3019740"/>
            <a:ext cx="2626766" cy="879549"/>
            <a:chOff x="1080145" y="4425139"/>
            <a:chExt cx="3682033" cy="1231368"/>
          </a:xfrm>
        </p:grpSpPr>
        <p:sp>
          <p:nvSpPr>
            <p:cNvPr id="16" name="圆角矩形 15"/>
            <p:cNvSpPr/>
            <p:nvPr/>
          </p:nvSpPr>
          <p:spPr>
            <a:xfrm>
              <a:off x="1089770" y="4425139"/>
              <a:ext cx="3672408" cy="1231368"/>
            </a:xfrm>
            <a:prstGeom prst="roundRect">
              <a:avLst/>
            </a:prstGeom>
            <a:noFill/>
            <a:ln w="19050">
              <a:solidFill>
                <a:srgbClr val="01519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17" name="TextBox 16"/>
            <p:cNvSpPr txBox="1"/>
            <p:nvPr/>
          </p:nvSpPr>
          <p:spPr>
            <a:xfrm>
              <a:off x="1080145" y="4626819"/>
              <a:ext cx="2828960" cy="439646"/>
            </a:xfrm>
            <a:prstGeom prst="rect">
              <a:avLst/>
            </a:prstGeom>
            <a:noFill/>
          </p:spPr>
          <p:txBody>
            <a:bodyPr wrap="square" lIns="128117" tIns="64058" rIns="128117" bIns="64058" rtlCol="0">
              <a:spAutoFit/>
            </a:bodyPr>
            <a:lstStyle/>
            <a:p>
              <a:pPr algn="r"/>
              <a:r>
                <a:rPr sz="1000" b="1">
                  <a:solidFill>
                    <a:srgbClr val="015198"/>
                  </a:solidFill>
                  <a:latin typeface="微软雅黑"/>
                </a:rPr>
                <a:t>输入您的XX内容内容</a:t>
              </a:r>
            </a:p>
          </p:txBody>
        </p:sp>
        <p:sp>
          <p:nvSpPr>
            <p:cNvPr id="18" name="Rectangle 42"/>
            <p:cNvSpPr/>
            <p:nvPr/>
          </p:nvSpPr>
          <p:spPr>
            <a:xfrm>
              <a:off x="1080145" y="5007687"/>
              <a:ext cx="2828959" cy="504056"/>
            </a:xfrm>
            <a:prstGeom prst="rect">
              <a:avLst/>
            </a:prstGeom>
            <a:noFill/>
            <a:ln w="12700" cap="flat" cmpd="sng" algn="ctr">
              <a:noFill/>
              <a:prstDash val="solid"/>
            </a:ln>
            <a:effectLst/>
          </p:spPr>
          <p:txBody>
            <a:bodyPr lIns="128117" tIns="0" rIns="128117" bIns="0" rtlCol="0" anchor="t"/>
            <a:lstStyle/>
            <a:p>
              <a:pPr algn="just">
                <a:spcBef>
                  <a:spcPts val="840"/>
                </a:spcBef>
                <a:spcAft>
                  <a:spcPts val="840"/>
                </a:spcAft>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请在此处输入您的文本，或者复制您的文本粘贴到此处请在此处更多模板请关注：</a:t>
              </a:r>
              <a:r>
                <a:rPr lang="en-US" altLang="zh-CN" sz="800" dirty="0" err="1">
                  <a:solidFill>
                    <a:schemeClr val="tx1">
                      <a:lumMod val="85000"/>
                      <a:lumOff val="15000"/>
                    </a:schemeClr>
                  </a:solidFill>
                  <a:latin typeface="微软雅黑" panose="020B0503020204020204" pitchFamily="34" charset="-122"/>
                  <a:ea typeface="微软雅黑" panose="020B0503020204020204" pitchFamily="34" charset="-122"/>
                </a:rPr>
                <a:t>xxxxx</a:t>
              </a:r>
              <a:endPar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19" name="Group 11"/>
          <p:cNvGrpSpPr/>
          <p:nvPr/>
        </p:nvGrpSpPr>
        <p:grpSpPr bwMode="auto">
          <a:xfrm>
            <a:off x="3215966" y="1480269"/>
            <a:ext cx="2541718" cy="2544870"/>
            <a:chOff x="0" y="0"/>
            <a:chExt cx="6956" cy="6956"/>
          </a:xfrm>
        </p:grpSpPr>
        <p:grpSp>
          <p:nvGrpSpPr>
            <p:cNvPr id="20" name="Group 12"/>
            <p:cNvGrpSpPr/>
            <p:nvPr/>
          </p:nvGrpSpPr>
          <p:grpSpPr bwMode="auto">
            <a:xfrm>
              <a:off x="0" y="0"/>
              <a:ext cx="6956" cy="6956"/>
              <a:chOff x="0" y="0"/>
              <a:chExt cx="6956" cy="6956"/>
            </a:xfrm>
          </p:grpSpPr>
          <p:sp>
            <p:nvSpPr>
              <p:cNvPr id="22" name="椭圆 21"/>
              <p:cNvSpPr>
                <a:spLocks noChangeArrowheads="1"/>
              </p:cNvSpPr>
              <p:nvPr/>
            </p:nvSpPr>
            <p:spPr bwMode="auto">
              <a:xfrm flipH="1">
                <a:off x="0" y="0"/>
                <a:ext cx="6957" cy="6957"/>
              </a:xfrm>
              <a:prstGeom prst="ellipse">
                <a:avLst/>
              </a:prstGeom>
              <a:solidFill>
                <a:schemeClr val="bg1">
                  <a:lumMod val="95000"/>
                </a:schemeClr>
              </a:solidFill>
              <a:ln>
                <a:solidFill>
                  <a:srgbClr val="015198"/>
                </a:solidFill>
              </a:ln>
              <a:effectLst>
                <a:outerShdw blurRad="50800" dist="38100" dir="5400000" algn="t" rotWithShape="0">
                  <a:prstClr val="black">
                    <a:alpha val="40000"/>
                  </a:prstClr>
                </a:out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23" name="椭圆 22"/>
              <p:cNvSpPr>
                <a:spLocks noChangeArrowheads="1"/>
              </p:cNvSpPr>
              <p:nvPr/>
            </p:nvSpPr>
            <p:spPr bwMode="auto">
              <a:xfrm flipH="1">
                <a:off x="639" y="639"/>
                <a:ext cx="5679" cy="5679"/>
              </a:xfrm>
              <a:prstGeom prst="ellipse">
                <a:avLst/>
              </a:prstGeom>
              <a:solidFill>
                <a:srgbClr val="015198"/>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grpSp>
        <p:sp>
          <p:nvSpPr>
            <p:cNvPr id="21" name="矩形 24"/>
            <p:cNvSpPr>
              <a:spLocks noChangeArrowheads="1"/>
            </p:cNvSpPr>
            <p:nvPr/>
          </p:nvSpPr>
          <p:spPr bwMode="auto">
            <a:xfrm>
              <a:off x="1192" y="2774"/>
              <a:ext cx="4961" cy="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lnSpc>
                  <a:spcPct val="90000"/>
                </a:lnSpc>
              </a:pPr>
              <a:r>
                <a:rPr lang="zh-CN" altLang="en-US" sz="29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输入内容</a:t>
              </a:r>
              <a:endParaRPr lang="en-US" sz="31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4" name="组合 23"/>
          <p:cNvGrpSpPr/>
          <p:nvPr/>
        </p:nvGrpSpPr>
        <p:grpSpPr>
          <a:xfrm>
            <a:off x="5355784" y="1600134"/>
            <a:ext cx="1023405" cy="1023406"/>
            <a:chOff x="6479024" y="1956194"/>
            <a:chExt cx="1717980" cy="1715853"/>
          </a:xfrm>
        </p:grpSpPr>
        <p:sp>
          <p:nvSpPr>
            <p:cNvPr id="25" name="椭圆 24"/>
            <p:cNvSpPr/>
            <p:nvPr/>
          </p:nvSpPr>
          <p:spPr>
            <a:xfrm>
              <a:off x="6479024" y="1956194"/>
              <a:ext cx="1717980" cy="171585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8117" tIns="64058" rIns="128117" bIns="64058" rtlCol="0" anchor="ctr"/>
            <a:lstStyle/>
            <a:p>
              <a:pPr algn="ctr"/>
              <a:endParaRPr lang="zh-CN" altLang="en-US"/>
            </a:p>
          </p:txBody>
        </p:sp>
        <p:sp>
          <p:nvSpPr>
            <p:cNvPr id="26" name="椭圆 25"/>
            <p:cNvSpPr/>
            <p:nvPr/>
          </p:nvSpPr>
          <p:spPr>
            <a:xfrm>
              <a:off x="6612239" y="2089245"/>
              <a:ext cx="1451547" cy="1449749"/>
            </a:xfrm>
            <a:prstGeom prst="ellipse">
              <a:avLst/>
            </a:prstGeom>
            <a:solidFill>
              <a:srgbClr val="015198"/>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8117" tIns="64058" rIns="128117" bIns="64058" rtlCol="0" anchor="ctr"/>
            <a:lstStyle/>
            <a:p>
              <a:pPr algn="ctr"/>
              <a:endParaRPr lang="zh-CN" altLang="en-US"/>
            </a:p>
          </p:txBody>
        </p:sp>
        <p:pic>
          <p:nvPicPr>
            <p:cNvPr id="27" name="图片 26"/>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6700685" y="2222298"/>
              <a:ext cx="1274656" cy="1055688"/>
            </a:xfrm>
            <a:prstGeom prst="rect">
              <a:avLst/>
            </a:prstGeom>
          </p:spPr>
        </p:pic>
      </p:grpSp>
      <p:grpSp>
        <p:nvGrpSpPr>
          <p:cNvPr id="28" name="组合 27"/>
          <p:cNvGrpSpPr/>
          <p:nvPr/>
        </p:nvGrpSpPr>
        <p:grpSpPr>
          <a:xfrm>
            <a:off x="2683452" y="1508957"/>
            <a:ext cx="1023405" cy="1023406"/>
            <a:chOff x="3830202" y="2310044"/>
            <a:chExt cx="1434544" cy="1432768"/>
          </a:xfrm>
        </p:grpSpPr>
        <p:grpSp>
          <p:nvGrpSpPr>
            <p:cNvPr id="29" name="组合 28"/>
            <p:cNvGrpSpPr/>
            <p:nvPr/>
          </p:nvGrpSpPr>
          <p:grpSpPr>
            <a:xfrm>
              <a:off x="3830202" y="2310044"/>
              <a:ext cx="1434544" cy="1432768"/>
              <a:chOff x="656452" y="1956194"/>
              <a:chExt cx="1717980" cy="1715853"/>
            </a:xfrm>
          </p:grpSpPr>
          <p:sp>
            <p:nvSpPr>
              <p:cNvPr id="31" name="椭圆 30"/>
              <p:cNvSpPr/>
              <p:nvPr/>
            </p:nvSpPr>
            <p:spPr>
              <a:xfrm>
                <a:off x="656452" y="1956194"/>
                <a:ext cx="1717980" cy="171585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8117" tIns="64058" rIns="128117" bIns="64058" rtlCol="0" anchor="ctr"/>
              <a:lstStyle/>
              <a:p>
                <a:pPr algn="ctr"/>
                <a:endParaRPr lang="zh-CN" altLang="en-US"/>
              </a:p>
            </p:txBody>
          </p:sp>
          <p:sp>
            <p:nvSpPr>
              <p:cNvPr id="32" name="椭圆 31"/>
              <p:cNvSpPr/>
              <p:nvPr/>
            </p:nvSpPr>
            <p:spPr>
              <a:xfrm>
                <a:off x="789667" y="2089245"/>
                <a:ext cx="1451547" cy="1449749"/>
              </a:xfrm>
              <a:prstGeom prst="ellipse">
                <a:avLst/>
              </a:prstGeom>
              <a:solidFill>
                <a:srgbClr val="015198"/>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8117" tIns="64058" rIns="128117" bIns="64058" rtlCol="0" anchor="ctr"/>
              <a:lstStyle/>
              <a:p>
                <a:pPr algn="ctr"/>
                <a:endParaRPr lang="zh-CN" altLang="en-US"/>
              </a:p>
            </p:txBody>
          </p:sp>
        </p:grpSp>
        <p:sp>
          <p:nvSpPr>
            <p:cNvPr id="30" name="Freeform 76"/>
            <p:cNvSpPr>
              <a:spLocks noEditPoints="1"/>
            </p:cNvSpPr>
            <p:nvPr/>
          </p:nvSpPr>
          <p:spPr bwMode="auto">
            <a:xfrm flipH="1">
              <a:off x="4117178" y="2883469"/>
              <a:ext cx="879475" cy="311150"/>
            </a:xfrm>
            <a:custGeom>
              <a:avLst/>
              <a:gdLst>
                <a:gd name="T0" fmla="*/ 2147483647 w 413"/>
                <a:gd name="T1" fmla="*/ 0 h 146"/>
                <a:gd name="T2" fmla="*/ 2147483647 w 413"/>
                <a:gd name="T3" fmla="*/ 0 h 146"/>
                <a:gd name="T4" fmla="*/ 0 w 413"/>
                <a:gd name="T5" fmla="*/ 2147483647 h 146"/>
                <a:gd name="T6" fmla="*/ 0 w 413"/>
                <a:gd name="T7" fmla="*/ 2147483647 h 146"/>
                <a:gd name="T8" fmla="*/ 2147483647 w 413"/>
                <a:gd name="T9" fmla="*/ 2147483647 h 146"/>
                <a:gd name="T10" fmla="*/ 2147483647 w 413"/>
                <a:gd name="T11" fmla="*/ 2147483647 h 146"/>
                <a:gd name="T12" fmla="*/ 2147483647 w 413"/>
                <a:gd name="T13" fmla="*/ 2147483647 h 146"/>
                <a:gd name="T14" fmla="*/ 2147483647 w 413"/>
                <a:gd name="T15" fmla="*/ 2147483647 h 146"/>
                <a:gd name="T16" fmla="*/ 2147483647 w 413"/>
                <a:gd name="T17" fmla="*/ 2147483647 h 146"/>
                <a:gd name="T18" fmla="*/ 2147483647 w 413"/>
                <a:gd name="T19" fmla="*/ 2147483647 h 146"/>
                <a:gd name="T20" fmla="*/ 2147483647 w 413"/>
                <a:gd name="T21" fmla="*/ 2147483647 h 146"/>
                <a:gd name="T22" fmla="*/ 2147483647 w 413"/>
                <a:gd name="T23" fmla="*/ 2147483647 h 146"/>
                <a:gd name="T24" fmla="*/ 2147483647 w 413"/>
                <a:gd name="T25" fmla="*/ 2147483647 h 146"/>
                <a:gd name="T26" fmla="*/ 2147483647 w 413"/>
                <a:gd name="T27" fmla="*/ 2147483647 h 146"/>
                <a:gd name="T28" fmla="*/ 2147483647 w 413"/>
                <a:gd name="T29" fmla="*/ 2147483647 h 146"/>
                <a:gd name="T30" fmla="*/ 2147483647 w 413"/>
                <a:gd name="T31" fmla="*/ 2147483647 h 146"/>
                <a:gd name="T32" fmla="*/ 2147483647 w 413"/>
                <a:gd name="T33" fmla="*/ 0 h 146"/>
                <a:gd name="T34" fmla="*/ 2147483647 w 413"/>
                <a:gd name="T35" fmla="*/ 2147483647 h 146"/>
                <a:gd name="T36" fmla="*/ 2147483647 w 413"/>
                <a:gd name="T37" fmla="*/ 2147483647 h 146"/>
                <a:gd name="T38" fmla="*/ 2147483647 w 413"/>
                <a:gd name="T39" fmla="*/ 2147483647 h 146"/>
                <a:gd name="T40" fmla="*/ 2147483647 w 413"/>
                <a:gd name="T41" fmla="*/ 2147483647 h 146"/>
                <a:gd name="T42" fmla="*/ 2147483647 w 413"/>
                <a:gd name="T43" fmla="*/ 2147483647 h 146"/>
                <a:gd name="T44" fmla="*/ 2147483647 w 413"/>
                <a:gd name="T45" fmla="*/ 2147483647 h 146"/>
                <a:gd name="T46" fmla="*/ 2147483647 w 413"/>
                <a:gd name="T47" fmla="*/ 2147483647 h 146"/>
                <a:gd name="T48" fmla="*/ 2147483647 w 413"/>
                <a:gd name="T49" fmla="*/ 2147483647 h 146"/>
                <a:gd name="T50" fmla="*/ 2147483647 w 413"/>
                <a:gd name="T51" fmla="*/ 2147483647 h 146"/>
                <a:gd name="T52" fmla="*/ 2147483647 w 413"/>
                <a:gd name="T53" fmla="*/ 2147483647 h 146"/>
                <a:gd name="T54" fmla="*/ 2147483647 w 413"/>
                <a:gd name="T55" fmla="*/ 2147483647 h 146"/>
                <a:gd name="T56" fmla="*/ 2147483647 w 413"/>
                <a:gd name="T57" fmla="*/ 2147483647 h 146"/>
                <a:gd name="T58" fmla="*/ 2147483647 w 413"/>
                <a:gd name="T59" fmla="*/ 2147483647 h 146"/>
                <a:gd name="T60" fmla="*/ 2147483647 w 413"/>
                <a:gd name="T61" fmla="*/ 2147483647 h 146"/>
                <a:gd name="T62" fmla="*/ 2147483647 w 413"/>
                <a:gd name="T63" fmla="*/ 2147483647 h 14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13" h="146">
                  <a:moveTo>
                    <a:pt x="406" y="0"/>
                  </a:moveTo>
                  <a:cubicBezTo>
                    <a:pt x="7" y="0"/>
                    <a:pt x="7" y="0"/>
                    <a:pt x="7" y="0"/>
                  </a:cubicBezTo>
                  <a:cubicBezTo>
                    <a:pt x="3" y="0"/>
                    <a:pt x="0" y="3"/>
                    <a:pt x="0" y="7"/>
                  </a:cubicBezTo>
                  <a:cubicBezTo>
                    <a:pt x="0" y="74"/>
                    <a:pt x="0" y="74"/>
                    <a:pt x="0" y="74"/>
                  </a:cubicBezTo>
                  <a:cubicBezTo>
                    <a:pt x="0" y="78"/>
                    <a:pt x="3" y="81"/>
                    <a:pt x="7" y="81"/>
                  </a:cubicBezTo>
                  <a:cubicBezTo>
                    <a:pt x="188" y="81"/>
                    <a:pt x="188" y="81"/>
                    <a:pt x="188" y="81"/>
                  </a:cubicBezTo>
                  <a:cubicBezTo>
                    <a:pt x="134" y="133"/>
                    <a:pt x="134" y="133"/>
                    <a:pt x="134" y="133"/>
                  </a:cubicBezTo>
                  <a:cubicBezTo>
                    <a:pt x="132" y="135"/>
                    <a:pt x="131" y="138"/>
                    <a:pt x="132" y="141"/>
                  </a:cubicBezTo>
                  <a:cubicBezTo>
                    <a:pt x="134" y="144"/>
                    <a:pt x="136" y="146"/>
                    <a:pt x="139" y="146"/>
                  </a:cubicBezTo>
                  <a:cubicBezTo>
                    <a:pt x="273" y="146"/>
                    <a:pt x="273" y="146"/>
                    <a:pt x="273" y="146"/>
                  </a:cubicBezTo>
                  <a:cubicBezTo>
                    <a:pt x="276" y="146"/>
                    <a:pt x="279" y="144"/>
                    <a:pt x="280" y="141"/>
                  </a:cubicBezTo>
                  <a:cubicBezTo>
                    <a:pt x="281" y="139"/>
                    <a:pt x="280" y="135"/>
                    <a:pt x="278" y="133"/>
                  </a:cubicBezTo>
                  <a:cubicBezTo>
                    <a:pt x="224" y="81"/>
                    <a:pt x="224" y="81"/>
                    <a:pt x="224" y="81"/>
                  </a:cubicBezTo>
                  <a:cubicBezTo>
                    <a:pt x="406" y="81"/>
                    <a:pt x="406" y="81"/>
                    <a:pt x="406" y="81"/>
                  </a:cubicBezTo>
                  <a:cubicBezTo>
                    <a:pt x="410" y="81"/>
                    <a:pt x="413" y="78"/>
                    <a:pt x="413" y="74"/>
                  </a:cubicBezTo>
                  <a:cubicBezTo>
                    <a:pt x="413" y="7"/>
                    <a:pt x="413" y="7"/>
                    <a:pt x="413" y="7"/>
                  </a:cubicBezTo>
                  <a:cubicBezTo>
                    <a:pt x="413" y="3"/>
                    <a:pt x="410" y="0"/>
                    <a:pt x="406" y="0"/>
                  </a:cubicBezTo>
                  <a:close/>
                  <a:moveTo>
                    <a:pt x="110" y="60"/>
                  </a:moveTo>
                  <a:cubicBezTo>
                    <a:pt x="99" y="60"/>
                    <a:pt x="90" y="51"/>
                    <a:pt x="90" y="40"/>
                  </a:cubicBezTo>
                  <a:cubicBezTo>
                    <a:pt x="90" y="29"/>
                    <a:pt x="99" y="20"/>
                    <a:pt x="110" y="20"/>
                  </a:cubicBezTo>
                  <a:cubicBezTo>
                    <a:pt x="121" y="20"/>
                    <a:pt x="131" y="29"/>
                    <a:pt x="131" y="40"/>
                  </a:cubicBezTo>
                  <a:cubicBezTo>
                    <a:pt x="131" y="51"/>
                    <a:pt x="121" y="60"/>
                    <a:pt x="110" y="60"/>
                  </a:cubicBezTo>
                  <a:close/>
                  <a:moveTo>
                    <a:pt x="239" y="61"/>
                  </a:moveTo>
                  <a:cubicBezTo>
                    <a:pt x="228" y="61"/>
                    <a:pt x="219" y="52"/>
                    <a:pt x="219" y="40"/>
                  </a:cubicBezTo>
                  <a:cubicBezTo>
                    <a:pt x="219" y="29"/>
                    <a:pt x="228" y="20"/>
                    <a:pt x="239" y="20"/>
                  </a:cubicBezTo>
                  <a:cubicBezTo>
                    <a:pt x="250" y="20"/>
                    <a:pt x="259" y="29"/>
                    <a:pt x="259" y="40"/>
                  </a:cubicBezTo>
                  <a:cubicBezTo>
                    <a:pt x="259" y="52"/>
                    <a:pt x="250" y="61"/>
                    <a:pt x="239" y="61"/>
                  </a:cubicBezTo>
                  <a:close/>
                  <a:moveTo>
                    <a:pt x="306" y="62"/>
                  </a:moveTo>
                  <a:cubicBezTo>
                    <a:pt x="294" y="62"/>
                    <a:pt x="285" y="53"/>
                    <a:pt x="285" y="42"/>
                  </a:cubicBezTo>
                  <a:cubicBezTo>
                    <a:pt x="285" y="31"/>
                    <a:pt x="294" y="22"/>
                    <a:pt x="306" y="22"/>
                  </a:cubicBezTo>
                  <a:cubicBezTo>
                    <a:pt x="317" y="22"/>
                    <a:pt x="326" y="31"/>
                    <a:pt x="326" y="42"/>
                  </a:cubicBezTo>
                  <a:cubicBezTo>
                    <a:pt x="326" y="53"/>
                    <a:pt x="317" y="62"/>
                    <a:pt x="306" y="6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68571" tIns="34286" rIns="68571" bIns="34286"/>
            <a:lstStyle/>
            <a:p>
              <a:endParaRPr lang="zh-CN" altLang="en-US"/>
            </a:p>
          </p:txBody>
        </p:sp>
      </p:grpSp>
      <p:grpSp>
        <p:nvGrpSpPr>
          <p:cNvPr id="33" name="组合 32"/>
          <p:cNvGrpSpPr/>
          <p:nvPr/>
        </p:nvGrpSpPr>
        <p:grpSpPr>
          <a:xfrm>
            <a:off x="2690188" y="2910556"/>
            <a:ext cx="1023405" cy="1023406"/>
            <a:chOff x="3839644" y="4272282"/>
            <a:chExt cx="1434544" cy="1432768"/>
          </a:xfrm>
        </p:grpSpPr>
        <p:grpSp>
          <p:nvGrpSpPr>
            <p:cNvPr id="34" name="组合 33"/>
            <p:cNvGrpSpPr/>
            <p:nvPr/>
          </p:nvGrpSpPr>
          <p:grpSpPr>
            <a:xfrm>
              <a:off x="3839644" y="4272282"/>
              <a:ext cx="1434544" cy="1432768"/>
              <a:chOff x="656452" y="4306129"/>
              <a:chExt cx="1717980" cy="1715853"/>
            </a:xfrm>
          </p:grpSpPr>
          <p:sp>
            <p:nvSpPr>
              <p:cNvPr id="36" name="椭圆 35"/>
              <p:cNvSpPr/>
              <p:nvPr/>
            </p:nvSpPr>
            <p:spPr>
              <a:xfrm>
                <a:off x="656452" y="4306129"/>
                <a:ext cx="1717980" cy="171585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8117" tIns="64058" rIns="128117" bIns="64058" rtlCol="0" anchor="ctr"/>
              <a:lstStyle/>
              <a:p>
                <a:pPr algn="ctr"/>
                <a:endParaRPr lang="zh-CN" altLang="en-US"/>
              </a:p>
            </p:txBody>
          </p:sp>
          <p:sp>
            <p:nvSpPr>
              <p:cNvPr id="37" name="椭圆 36"/>
              <p:cNvSpPr/>
              <p:nvPr/>
            </p:nvSpPr>
            <p:spPr>
              <a:xfrm>
                <a:off x="789667" y="4439180"/>
                <a:ext cx="1451547" cy="1449749"/>
              </a:xfrm>
              <a:prstGeom prst="ellipse">
                <a:avLst/>
              </a:prstGeom>
              <a:solidFill>
                <a:srgbClr val="015198"/>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8117" tIns="64058" rIns="128117" bIns="64058" rtlCol="0" anchor="ctr"/>
              <a:lstStyle/>
              <a:p>
                <a:pPr algn="ctr"/>
                <a:endParaRPr lang="zh-CN" altLang="en-US"/>
              </a:p>
            </p:txBody>
          </p:sp>
        </p:grpSp>
        <p:sp>
          <p:nvSpPr>
            <p:cNvPr id="35" name="Freeform 83"/>
            <p:cNvSpPr>
              <a:spLocks noEditPoints="1"/>
            </p:cNvSpPr>
            <p:nvPr/>
          </p:nvSpPr>
          <p:spPr bwMode="auto">
            <a:xfrm>
              <a:off x="4197235" y="4745548"/>
              <a:ext cx="758825" cy="590550"/>
            </a:xfrm>
            <a:custGeom>
              <a:avLst/>
              <a:gdLst>
                <a:gd name="T0" fmla="*/ 2147483647 w 413"/>
                <a:gd name="T1" fmla="*/ 2147483647 h 321"/>
                <a:gd name="T2" fmla="*/ 2147483647 w 413"/>
                <a:gd name="T3" fmla="*/ 2147483647 h 321"/>
                <a:gd name="T4" fmla="*/ 2147483647 w 413"/>
                <a:gd name="T5" fmla="*/ 2147483647 h 321"/>
                <a:gd name="T6" fmla="*/ 2147483647 w 413"/>
                <a:gd name="T7" fmla="*/ 0 h 321"/>
                <a:gd name="T8" fmla="*/ 2147483647 w 413"/>
                <a:gd name="T9" fmla="*/ 0 h 321"/>
                <a:gd name="T10" fmla="*/ 2147483647 w 413"/>
                <a:gd name="T11" fmla="*/ 2147483647 h 321"/>
                <a:gd name="T12" fmla="*/ 2147483647 w 413"/>
                <a:gd name="T13" fmla="*/ 2147483647 h 321"/>
                <a:gd name="T14" fmla="*/ 2147483647 w 413"/>
                <a:gd name="T15" fmla="*/ 2147483647 h 321"/>
                <a:gd name="T16" fmla="*/ 0 w 413"/>
                <a:gd name="T17" fmla="*/ 2147483647 h 321"/>
                <a:gd name="T18" fmla="*/ 0 w 413"/>
                <a:gd name="T19" fmla="*/ 2147483647 h 321"/>
                <a:gd name="T20" fmla="*/ 2147483647 w 413"/>
                <a:gd name="T21" fmla="*/ 2147483647 h 321"/>
                <a:gd name="T22" fmla="*/ 2147483647 w 413"/>
                <a:gd name="T23" fmla="*/ 2147483647 h 321"/>
                <a:gd name="T24" fmla="*/ 2147483647 w 413"/>
                <a:gd name="T25" fmla="*/ 2147483647 h 321"/>
                <a:gd name="T26" fmla="*/ 2147483647 w 413"/>
                <a:gd name="T27" fmla="*/ 2147483647 h 321"/>
                <a:gd name="T28" fmla="*/ 2147483647 w 413"/>
                <a:gd name="T29" fmla="*/ 2147483647 h 321"/>
                <a:gd name="T30" fmla="*/ 2147483647 w 413"/>
                <a:gd name="T31" fmla="*/ 2147483647 h 321"/>
                <a:gd name="T32" fmla="*/ 2147483647 w 413"/>
                <a:gd name="T33" fmla="*/ 2147483647 h 321"/>
                <a:gd name="T34" fmla="*/ 2147483647 w 413"/>
                <a:gd name="T35" fmla="*/ 2147483647 h 321"/>
                <a:gd name="T36" fmla="*/ 2147483647 w 413"/>
                <a:gd name="T37" fmla="*/ 2147483647 h 321"/>
                <a:gd name="T38" fmla="*/ 2147483647 w 413"/>
                <a:gd name="T39" fmla="*/ 2147483647 h 321"/>
                <a:gd name="T40" fmla="*/ 2147483647 w 413"/>
                <a:gd name="T41" fmla="*/ 2147483647 h 321"/>
                <a:gd name="T42" fmla="*/ 2147483647 w 413"/>
                <a:gd name="T43" fmla="*/ 2147483647 h 321"/>
                <a:gd name="T44" fmla="*/ 2147483647 w 413"/>
                <a:gd name="T45" fmla="*/ 2147483647 h 321"/>
                <a:gd name="T46" fmla="*/ 2147483647 w 413"/>
                <a:gd name="T47" fmla="*/ 2147483647 h 321"/>
                <a:gd name="T48" fmla="*/ 2147483647 w 413"/>
                <a:gd name="T49" fmla="*/ 2147483647 h 321"/>
                <a:gd name="T50" fmla="*/ 2147483647 w 413"/>
                <a:gd name="T51" fmla="*/ 2147483647 h 321"/>
                <a:gd name="T52" fmla="*/ 2147483647 w 413"/>
                <a:gd name="T53" fmla="*/ 2147483647 h 321"/>
                <a:gd name="T54" fmla="*/ 2147483647 w 413"/>
                <a:gd name="T55" fmla="*/ 2147483647 h 321"/>
                <a:gd name="T56" fmla="*/ 2147483647 w 413"/>
                <a:gd name="T57" fmla="*/ 2147483647 h 321"/>
                <a:gd name="T58" fmla="*/ 2147483647 w 413"/>
                <a:gd name="T59" fmla="*/ 2147483647 h 321"/>
                <a:gd name="T60" fmla="*/ 2147483647 w 413"/>
                <a:gd name="T61" fmla="*/ 2147483647 h 321"/>
                <a:gd name="T62" fmla="*/ 2147483647 w 413"/>
                <a:gd name="T63" fmla="*/ 2147483647 h 321"/>
                <a:gd name="T64" fmla="*/ 2147483647 w 413"/>
                <a:gd name="T65" fmla="*/ 2147483647 h 321"/>
                <a:gd name="T66" fmla="*/ 2147483647 w 413"/>
                <a:gd name="T67" fmla="*/ 2147483647 h 321"/>
                <a:gd name="T68" fmla="*/ 2147483647 w 413"/>
                <a:gd name="T69" fmla="*/ 2147483647 h 32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13" h="321">
                  <a:moveTo>
                    <a:pt x="339" y="41"/>
                  </a:moveTo>
                  <a:cubicBezTo>
                    <a:pt x="280" y="41"/>
                    <a:pt x="280" y="41"/>
                    <a:pt x="280" y="41"/>
                  </a:cubicBezTo>
                  <a:cubicBezTo>
                    <a:pt x="280" y="8"/>
                    <a:pt x="280" y="8"/>
                    <a:pt x="280" y="8"/>
                  </a:cubicBezTo>
                  <a:cubicBezTo>
                    <a:pt x="280" y="4"/>
                    <a:pt x="277" y="0"/>
                    <a:pt x="273" y="0"/>
                  </a:cubicBezTo>
                  <a:cubicBezTo>
                    <a:pt x="140" y="0"/>
                    <a:pt x="140" y="0"/>
                    <a:pt x="140" y="0"/>
                  </a:cubicBezTo>
                  <a:cubicBezTo>
                    <a:pt x="136" y="0"/>
                    <a:pt x="132" y="4"/>
                    <a:pt x="132" y="8"/>
                  </a:cubicBezTo>
                  <a:cubicBezTo>
                    <a:pt x="132" y="41"/>
                    <a:pt x="132" y="41"/>
                    <a:pt x="132" y="41"/>
                  </a:cubicBezTo>
                  <a:cubicBezTo>
                    <a:pt x="73" y="41"/>
                    <a:pt x="73" y="41"/>
                    <a:pt x="73" y="41"/>
                  </a:cubicBezTo>
                  <a:cubicBezTo>
                    <a:pt x="33" y="41"/>
                    <a:pt x="0" y="74"/>
                    <a:pt x="0" y="115"/>
                  </a:cubicBezTo>
                  <a:cubicBezTo>
                    <a:pt x="0" y="247"/>
                    <a:pt x="0" y="247"/>
                    <a:pt x="0" y="247"/>
                  </a:cubicBezTo>
                  <a:cubicBezTo>
                    <a:pt x="0" y="288"/>
                    <a:pt x="33" y="321"/>
                    <a:pt x="73" y="321"/>
                  </a:cubicBezTo>
                  <a:cubicBezTo>
                    <a:pt x="339" y="321"/>
                    <a:pt x="339" y="321"/>
                    <a:pt x="339" y="321"/>
                  </a:cubicBezTo>
                  <a:cubicBezTo>
                    <a:pt x="380" y="321"/>
                    <a:pt x="413" y="288"/>
                    <a:pt x="413" y="247"/>
                  </a:cubicBezTo>
                  <a:cubicBezTo>
                    <a:pt x="413" y="115"/>
                    <a:pt x="413" y="115"/>
                    <a:pt x="413" y="115"/>
                  </a:cubicBezTo>
                  <a:cubicBezTo>
                    <a:pt x="413" y="74"/>
                    <a:pt x="380" y="41"/>
                    <a:pt x="339" y="41"/>
                  </a:cubicBezTo>
                  <a:close/>
                  <a:moveTo>
                    <a:pt x="81" y="56"/>
                  </a:moveTo>
                  <a:cubicBezTo>
                    <a:pt x="332" y="56"/>
                    <a:pt x="332" y="56"/>
                    <a:pt x="332" y="56"/>
                  </a:cubicBezTo>
                  <a:cubicBezTo>
                    <a:pt x="332" y="306"/>
                    <a:pt x="332" y="306"/>
                    <a:pt x="332" y="306"/>
                  </a:cubicBezTo>
                  <a:cubicBezTo>
                    <a:pt x="81" y="306"/>
                    <a:pt x="81" y="306"/>
                    <a:pt x="81" y="306"/>
                  </a:cubicBezTo>
                  <a:lnTo>
                    <a:pt x="81" y="56"/>
                  </a:lnTo>
                  <a:close/>
                  <a:moveTo>
                    <a:pt x="147" y="15"/>
                  </a:moveTo>
                  <a:cubicBezTo>
                    <a:pt x="265" y="15"/>
                    <a:pt x="265" y="15"/>
                    <a:pt x="265" y="15"/>
                  </a:cubicBezTo>
                  <a:cubicBezTo>
                    <a:pt x="265" y="41"/>
                    <a:pt x="265" y="41"/>
                    <a:pt x="265" y="41"/>
                  </a:cubicBezTo>
                  <a:cubicBezTo>
                    <a:pt x="147" y="41"/>
                    <a:pt x="147" y="41"/>
                    <a:pt x="147" y="41"/>
                  </a:cubicBezTo>
                  <a:lnTo>
                    <a:pt x="147" y="15"/>
                  </a:lnTo>
                  <a:close/>
                  <a:moveTo>
                    <a:pt x="14" y="247"/>
                  </a:moveTo>
                  <a:cubicBezTo>
                    <a:pt x="14" y="115"/>
                    <a:pt x="14" y="115"/>
                    <a:pt x="14" y="115"/>
                  </a:cubicBezTo>
                  <a:cubicBezTo>
                    <a:pt x="14" y="85"/>
                    <a:pt x="37" y="60"/>
                    <a:pt x="66" y="56"/>
                  </a:cubicBezTo>
                  <a:cubicBezTo>
                    <a:pt x="66" y="305"/>
                    <a:pt x="66" y="305"/>
                    <a:pt x="66" y="305"/>
                  </a:cubicBezTo>
                  <a:cubicBezTo>
                    <a:pt x="37" y="302"/>
                    <a:pt x="14" y="277"/>
                    <a:pt x="14" y="247"/>
                  </a:cubicBezTo>
                  <a:close/>
                  <a:moveTo>
                    <a:pt x="398" y="247"/>
                  </a:moveTo>
                  <a:cubicBezTo>
                    <a:pt x="398" y="277"/>
                    <a:pt x="376" y="302"/>
                    <a:pt x="347" y="305"/>
                  </a:cubicBezTo>
                  <a:cubicBezTo>
                    <a:pt x="347" y="56"/>
                    <a:pt x="347" y="56"/>
                    <a:pt x="347" y="56"/>
                  </a:cubicBezTo>
                  <a:cubicBezTo>
                    <a:pt x="376" y="60"/>
                    <a:pt x="398" y="85"/>
                    <a:pt x="398" y="115"/>
                  </a:cubicBezTo>
                  <a:lnTo>
                    <a:pt x="398" y="24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68571" tIns="34286" rIns="68571" bIns="34286"/>
            <a:lstStyle/>
            <a:p>
              <a:endParaRPr lang="zh-CN" altLang="en-US"/>
            </a:p>
          </p:txBody>
        </p:sp>
      </p:grpSp>
      <p:grpSp>
        <p:nvGrpSpPr>
          <p:cNvPr id="38" name="组合 37"/>
          <p:cNvGrpSpPr/>
          <p:nvPr/>
        </p:nvGrpSpPr>
        <p:grpSpPr>
          <a:xfrm>
            <a:off x="5355784" y="3001733"/>
            <a:ext cx="1023405" cy="1023406"/>
            <a:chOff x="7576106" y="4399930"/>
            <a:chExt cx="1434544" cy="1432768"/>
          </a:xfrm>
        </p:grpSpPr>
        <p:grpSp>
          <p:nvGrpSpPr>
            <p:cNvPr id="39" name="组合 38"/>
            <p:cNvGrpSpPr/>
            <p:nvPr/>
          </p:nvGrpSpPr>
          <p:grpSpPr>
            <a:xfrm>
              <a:off x="7576106" y="4399930"/>
              <a:ext cx="1434544" cy="1432768"/>
              <a:chOff x="6479024" y="4306129"/>
              <a:chExt cx="1717980" cy="1715853"/>
            </a:xfrm>
          </p:grpSpPr>
          <p:sp>
            <p:nvSpPr>
              <p:cNvPr id="41" name="椭圆 40"/>
              <p:cNvSpPr/>
              <p:nvPr/>
            </p:nvSpPr>
            <p:spPr>
              <a:xfrm>
                <a:off x="6479024" y="4306129"/>
                <a:ext cx="1717980" cy="171585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8117" tIns="64058" rIns="128117" bIns="64058" rtlCol="0" anchor="ctr"/>
              <a:lstStyle/>
              <a:p>
                <a:pPr algn="ctr"/>
                <a:endParaRPr lang="zh-CN" altLang="en-US"/>
              </a:p>
            </p:txBody>
          </p:sp>
          <p:sp>
            <p:nvSpPr>
              <p:cNvPr id="42" name="椭圆 41"/>
              <p:cNvSpPr/>
              <p:nvPr/>
            </p:nvSpPr>
            <p:spPr>
              <a:xfrm>
                <a:off x="6612239" y="4439180"/>
                <a:ext cx="1451547" cy="1449749"/>
              </a:xfrm>
              <a:prstGeom prst="ellipse">
                <a:avLst/>
              </a:prstGeom>
              <a:solidFill>
                <a:srgbClr val="015198"/>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8117" tIns="64058" rIns="128117" bIns="64058" rtlCol="0" anchor="ctr"/>
              <a:lstStyle/>
              <a:p>
                <a:pPr algn="ctr"/>
                <a:endParaRPr lang="zh-CN" altLang="en-US"/>
              </a:p>
            </p:txBody>
          </p:sp>
        </p:grpSp>
        <p:sp>
          <p:nvSpPr>
            <p:cNvPr id="40" name="Freeform 91"/>
            <p:cNvSpPr>
              <a:spLocks noEditPoints="1"/>
            </p:cNvSpPr>
            <p:nvPr/>
          </p:nvSpPr>
          <p:spPr bwMode="auto">
            <a:xfrm>
              <a:off x="7971233" y="4822346"/>
              <a:ext cx="530225" cy="630237"/>
            </a:xfrm>
            <a:custGeom>
              <a:avLst/>
              <a:gdLst>
                <a:gd name="T0" fmla="*/ 2147483647 w 348"/>
                <a:gd name="T1" fmla="*/ 0 h 414"/>
                <a:gd name="T2" fmla="*/ 0 w 348"/>
                <a:gd name="T3" fmla="*/ 2147483647 h 414"/>
                <a:gd name="T4" fmla="*/ 2147483647 w 348"/>
                <a:gd name="T5" fmla="*/ 2147483647 h 414"/>
                <a:gd name="T6" fmla="*/ 2147483647 w 348"/>
                <a:gd name="T7" fmla="*/ 2147483647 h 414"/>
                <a:gd name="T8" fmla="*/ 2147483647 w 348"/>
                <a:gd name="T9" fmla="*/ 2147483647 h 414"/>
                <a:gd name="T10" fmla="*/ 2147483647 w 348"/>
                <a:gd name="T11" fmla="*/ 2147483647 h 414"/>
                <a:gd name="T12" fmla="*/ 2147483647 w 348"/>
                <a:gd name="T13" fmla="*/ 2147483647 h 414"/>
                <a:gd name="T14" fmla="*/ 2147483647 w 348"/>
                <a:gd name="T15" fmla="*/ 2147483647 h 414"/>
                <a:gd name="T16" fmla="*/ 2147483647 w 348"/>
                <a:gd name="T17" fmla="*/ 2147483647 h 414"/>
                <a:gd name="T18" fmla="*/ 2147483647 w 348"/>
                <a:gd name="T19" fmla="*/ 2147483647 h 414"/>
                <a:gd name="T20" fmla="*/ 2147483647 w 348"/>
                <a:gd name="T21" fmla="*/ 2147483647 h 414"/>
                <a:gd name="T22" fmla="*/ 2147483647 w 348"/>
                <a:gd name="T23" fmla="*/ 2147483647 h 414"/>
                <a:gd name="T24" fmla="*/ 2147483647 w 348"/>
                <a:gd name="T25" fmla="*/ 2147483647 h 414"/>
                <a:gd name="T26" fmla="*/ 2147483647 w 348"/>
                <a:gd name="T27" fmla="*/ 2147483647 h 414"/>
                <a:gd name="T28" fmla="*/ 2147483647 w 348"/>
                <a:gd name="T29" fmla="*/ 2147483647 h 414"/>
                <a:gd name="T30" fmla="*/ 2147483647 w 348"/>
                <a:gd name="T31" fmla="*/ 2147483647 h 414"/>
                <a:gd name="T32" fmla="*/ 2147483647 w 348"/>
                <a:gd name="T33" fmla="*/ 2147483647 h 414"/>
                <a:gd name="T34" fmla="*/ 2147483647 w 348"/>
                <a:gd name="T35" fmla="*/ 2147483647 h 414"/>
                <a:gd name="T36" fmla="*/ 2147483647 w 348"/>
                <a:gd name="T37" fmla="*/ 2147483647 h 414"/>
                <a:gd name="T38" fmla="*/ 2147483647 w 348"/>
                <a:gd name="T39" fmla="*/ 2147483647 h 414"/>
                <a:gd name="T40" fmla="*/ 2147483647 w 348"/>
                <a:gd name="T41" fmla="*/ 2147483647 h 414"/>
                <a:gd name="T42" fmla="*/ 2147483647 w 348"/>
                <a:gd name="T43" fmla="*/ 2147483647 h 414"/>
                <a:gd name="T44" fmla="*/ 2147483647 w 348"/>
                <a:gd name="T45" fmla="*/ 2147483647 h 414"/>
                <a:gd name="T46" fmla="*/ 2147483647 w 348"/>
                <a:gd name="T47" fmla="*/ 2147483647 h 414"/>
                <a:gd name="T48" fmla="*/ 2147483647 w 348"/>
                <a:gd name="T49" fmla="*/ 2147483647 h 414"/>
                <a:gd name="T50" fmla="*/ 2147483647 w 348"/>
                <a:gd name="T51" fmla="*/ 2147483647 h 414"/>
                <a:gd name="T52" fmla="*/ 2147483647 w 348"/>
                <a:gd name="T53" fmla="*/ 2147483647 h 414"/>
                <a:gd name="T54" fmla="*/ 2147483647 w 348"/>
                <a:gd name="T55" fmla="*/ 2147483647 h 414"/>
                <a:gd name="T56" fmla="*/ 2147483647 w 348"/>
                <a:gd name="T57" fmla="*/ 2147483647 h 414"/>
                <a:gd name="T58" fmla="*/ 2147483647 w 348"/>
                <a:gd name="T59" fmla="*/ 2147483647 h 414"/>
                <a:gd name="T60" fmla="*/ 2147483647 w 348"/>
                <a:gd name="T61" fmla="*/ 2147483647 h 414"/>
                <a:gd name="T62" fmla="*/ 2147483647 w 348"/>
                <a:gd name="T63" fmla="*/ 2147483647 h 414"/>
                <a:gd name="T64" fmla="*/ 2147483647 w 348"/>
                <a:gd name="T65" fmla="*/ 2147483647 h 414"/>
                <a:gd name="T66" fmla="*/ 2147483647 w 348"/>
                <a:gd name="T67" fmla="*/ 2147483647 h 414"/>
                <a:gd name="T68" fmla="*/ 2147483647 w 348"/>
                <a:gd name="T69" fmla="*/ 2147483647 h 414"/>
                <a:gd name="T70" fmla="*/ 2147483647 w 348"/>
                <a:gd name="T71" fmla="*/ 2147483647 h 414"/>
                <a:gd name="T72" fmla="*/ 2147483647 w 348"/>
                <a:gd name="T73" fmla="*/ 2147483647 h 414"/>
                <a:gd name="T74" fmla="*/ 2147483647 w 348"/>
                <a:gd name="T75" fmla="*/ 2147483647 h 414"/>
                <a:gd name="T76" fmla="*/ 2147483647 w 348"/>
                <a:gd name="T77" fmla="*/ 2147483647 h 414"/>
                <a:gd name="T78" fmla="*/ 2147483647 w 348"/>
                <a:gd name="T79" fmla="*/ 2147483647 h 414"/>
                <a:gd name="T80" fmla="*/ 2147483647 w 348"/>
                <a:gd name="T81" fmla="*/ 2147483647 h 414"/>
                <a:gd name="T82" fmla="*/ 2147483647 w 348"/>
                <a:gd name="T83" fmla="*/ 2147483647 h 414"/>
                <a:gd name="T84" fmla="*/ 2147483647 w 348"/>
                <a:gd name="T85" fmla="*/ 2147483647 h 414"/>
                <a:gd name="T86" fmla="*/ 2147483647 w 348"/>
                <a:gd name="T87" fmla="*/ 2147483647 h 414"/>
                <a:gd name="T88" fmla="*/ 2147483647 w 348"/>
                <a:gd name="T89" fmla="*/ 2147483647 h 414"/>
                <a:gd name="T90" fmla="*/ 2147483647 w 348"/>
                <a:gd name="T91" fmla="*/ 2147483647 h 414"/>
                <a:gd name="T92" fmla="*/ 2147483647 w 348"/>
                <a:gd name="T93" fmla="*/ 2147483647 h 41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348" h="414">
                  <a:moveTo>
                    <a:pt x="340" y="0"/>
                  </a:moveTo>
                  <a:cubicBezTo>
                    <a:pt x="8" y="0"/>
                    <a:pt x="8" y="0"/>
                    <a:pt x="8" y="0"/>
                  </a:cubicBezTo>
                  <a:cubicBezTo>
                    <a:pt x="4" y="0"/>
                    <a:pt x="0" y="4"/>
                    <a:pt x="0" y="8"/>
                  </a:cubicBezTo>
                  <a:cubicBezTo>
                    <a:pt x="0" y="406"/>
                    <a:pt x="0" y="406"/>
                    <a:pt x="0" y="406"/>
                  </a:cubicBezTo>
                  <a:cubicBezTo>
                    <a:pt x="0" y="410"/>
                    <a:pt x="4" y="414"/>
                    <a:pt x="8" y="414"/>
                  </a:cubicBezTo>
                  <a:cubicBezTo>
                    <a:pt x="340" y="414"/>
                    <a:pt x="340" y="414"/>
                    <a:pt x="340" y="414"/>
                  </a:cubicBezTo>
                  <a:cubicBezTo>
                    <a:pt x="344" y="414"/>
                    <a:pt x="348" y="410"/>
                    <a:pt x="348" y="406"/>
                  </a:cubicBezTo>
                  <a:cubicBezTo>
                    <a:pt x="348" y="8"/>
                    <a:pt x="348" y="8"/>
                    <a:pt x="348" y="8"/>
                  </a:cubicBezTo>
                  <a:cubicBezTo>
                    <a:pt x="348" y="4"/>
                    <a:pt x="344" y="0"/>
                    <a:pt x="340" y="0"/>
                  </a:cubicBezTo>
                  <a:close/>
                  <a:moveTo>
                    <a:pt x="333" y="399"/>
                  </a:moveTo>
                  <a:cubicBezTo>
                    <a:pt x="15" y="399"/>
                    <a:pt x="15" y="399"/>
                    <a:pt x="15" y="399"/>
                  </a:cubicBezTo>
                  <a:cubicBezTo>
                    <a:pt x="15" y="15"/>
                    <a:pt x="15" y="15"/>
                    <a:pt x="15" y="15"/>
                  </a:cubicBezTo>
                  <a:cubicBezTo>
                    <a:pt x="333" y="15"/>
                    <a:pt x="333" y="15"/>
                    <a:pt x="333" y="15"/>
                  </a:cubicBezTo>
                  <a:lnTo>
                    <a:pt x="333" y="399"/>
                  </a:lnTo>
                  <a:close/>
                  <a:moveTo>
                    <a:pt x="33" y="104"/>
                  </a:moveTo>
                  <a:cubicBezTo>
                    <a:pt x="33" y="43"/>
                    <a:pt x="33" y="43"/>
                    <a:pt x="33" y="43"/>
                  </a:cubicBezTo>
                  <a:cubicBezTo>
                    <a:pt x="33" y="39"/>
                    <a:pt x="37" y="36"/>
                    <a:pt x="41" y="36"/>
                  </a:cubicBezTo>
                  <a:cubicBezTo>
                    <a:pt x="307" y="36"/>
                    <a:pt x="307" y="36"/>
                    <a:pt x="307" y="36"/>
                  </a:cubicBezTo>
                  <a:cubicBezTo>
                    <a:pt x="311" y="36"/>
                    <a:pt x="315" y="39"/>
                    <a:pt x="315" y="43"/>
                  </a:cubicBezTo>
                  <a:cubicBezTo>
                    <a:pt x="315" y="104"/>
                    <a:pt x="315" y="104"/>
                    <a:pt x="315" y="104"/>
                  </a:cubicBezTo>
                  <a:cubicBezTo>
                    <a:pt x="315" y="108"/>
                    <a:pt x="311" y="111"/>
                    <a:pt x="307" y="111"/>
                  </a:cubicBezTo>
                  <a:cubicBezTo>
                    <a:pt x="41" y="111"/>
                    <a:pt x="41" y="111"/>
                    <a:pt x="41" y="111"/>
                  </a:cubicBezTo>
                  <a:cubicBezTo>
                    <a:pt x="37" y="111"/>
                    <a:pt x="33" y="108"/>
                    <a:pt x="33" y="104"/>
                  </a:cubicBezTo>
                  <a:close/>
                  <a:moveTo>
                    <a:pt x="108" y="141"/>
                  </a:moveTo>
                  <a:cubicBezTo>
                    <a:pt x="123" y="141"/>
                    <a:pt x="123" y="141"/>
                    <a:pt x="123" y="141"/>
                  </a:cubicBezTo>
                  <a:cubicBezTo>
                    <a:pt x="123" y="203"/>
                    <a:pt x="123" y="203"/>
                    <a:pt x="123" y="203"/>
                  </a:cubicBezTo>
                  <a:cubicBezTo>
                    <a:pt x="123" y="207"/>
                    <a:pt x="119" y="210"/>
                    <a:pt x="115" y="210"/>
                  </a:cubicBezTo>
                  <a:cubicBezTo>
                    <a:pt x="53" y="210"/>
                    <a:pt x="53" y="210"/>
                    <a:pt x="53" y="210"/>
                  </a:cubicBezTo>
                  <a:cubicBezTo>
                    <a:pt x="53" y="195"/>
                    <a:pt x="53" y="195"/>
                    <a:pt x="53" y="195"/>
                  </a:cubicBezTo>
                  <a:cubicBezTo>
                    <a:pt x="108" y="195"/>
                    <a:pt x="108" y="195"/>
                    <a:pt x="108" y="195"/>
                  </a:cubicBezTo>
                  <a:lnTo>
                    <a:pt x="108" y="141"/>
                  </a:lnTo>
                  <a:close/>
                  <a:moveTo>
                    <a:pt x="198" y="141"/>
                  </a:moveTo>
                  <a:cubicBezTo>
                    <a:pt x="212" y="141"/>
                    <a:pt x="212" y="141"/>
                    <a:pt x="212" y="141"/>
                  </a:cubicBezTo>
                  <a:cubicBezTo>
                    <a:pt x="212" y="203"/>
                    <a:pt x="212" y="203"/>
                    <a:pt x="212" y="203"/>
                  </a:cubicBezTo>
                  <a:cubicBezTo>
                    <a:pt x="212" y="207"/>
                    <a:pt x="209" y="210"/>
                    <a:pt x="205" y="210"/>
                  </a:cubicBezTo>
                  <a:cubicBezTo>
                    <a:pt x="143" y="210"/>
                    <a:pt x="143" y="210"/>
                    <a:pt x="143" y="210"/>
                  </a:cubicBezTo>
                  <a:cubicBezTo>
                    <a:pt x="143" y="195"/>
                    <a:pt x="143" y="195"/>
                    <a:pt x="143" y="195"/>
                  </a:cubicBezTo>
                  <a:cubicBezTo>
                    <a:pt x="198" y="195"/>
                    <a:pt x="198" y="195"/>
                    <a:pt x="198" y="195"/>
                  </a:cubicBezTo>
                  <a:lnTo>
                    <a:pt x="198" y="141"/>
                  </a:lnTo>
                  <a:close/>
                  <a:moveTo>
                    <a:pt x="287" y="141"/>
                  </a:moveTo>
                  <a:cubicBezTo>
                    <a:pt x="302" y="141"/>
                    <a:pt x="302" y="141"/>
                    <a:pt x="302" y="141"/>
                  </a:cubicBezTo>
                  <a:cubicBezTo>
                    <a:pt x="302" y="203"/>
                    <a:pt x="302" y="203"/>
                    <a:pt x="302" y="203"/>
                  </a:cubicBezTo>
                  <a:cubicBezTo>
                    <a:pt x="302" y="207"/>
                    <a:pt x="299" y="210"/>
                    <a:pt x="295" y="210"/>
                  </a:cubicBezTo>
                  <a:cubicBezTo>
                    <a:pt x="233" y="210"/>
                    <a:pt x="233" y="210"/>
                    <a:pt x="233" y="210"/>
                  </a:cubicBezTo>
                  <a:cubicBezTo>
                    <a:pt x="233" y="195"/>
                    <a:pt x="233" y="195"/>
                    <a:pt x="233" y="195"/>
                  </a:cubicBezTo>
                  <a:cubicBezTo>
                    <a:pt x="287" y="195"/>
                    <a:pt x="287" y="195"/>
                    <a:pt x="287" y="195"/>
                  </a:cubicBezTo>
                  <a:lnTo>
                    <a:pt x="287" y="141"/>
                  </a:lnTo>
                  <a:close/>
                  <a:moveTo>
                    <a:pt x="108" y="314"/>
                  </a:moveTo>
                  <a:cubicBezTo>
                    <a:pt x="123" y="314"/>
                    <a:pt x="123" y="314"/>
                    <a:pt x="123" y="314"/>
                  </a:cubicBezTo>
                  <a:cubicBezTo>
                    <a:pt x="123" y="376"/>
                    <a:pt x="123" y="376"/>
                    <a:pt x="123" y="376"/>
                  </a:cubicBezTo>
                  <a:cubicBezTo>
                    <a:pt x="123" y="380"/>
                    <a:pt x="119" y="384"/>
                    <a:pt x="115" y="384"/>
                  </a:cubicBezTo>
                  <a:cubicBezTo>
                    <a:pt x="53" y="384"/>
                    <a:pt x="53" y="384"/>
                    <a:pt x="53" y="384"/>
                  </a:cubicBezTo>
                  <a:cubicBezTo>
                    <a:pt x="53" y="369"/>
                    <a:pt x="53" y="369"/>
                    <a:pt x="53" y="369"/>
                  </a:cubicBezTo>
                  <a:cubicBezTo>
                    <a:pt x="108" y="369"/>
                    <a:pt x="108" y="369"/>
                    <a:pt x="108" y="369"/>
                  </a:cubicBezTo>
                  <a:lnTo>
                    <a:pt x="108" y="314"/>
                  </a:lnTo>
                  <a:close/>
                  <a:moveTo>
                    <a:pt x="198" y="314"/>
                  </a:moveTo>
                  <a:cubicBezTo>
                    <a:pt x="212" y="314"/>
                    <a:pt x="212" y="314"/>
                    <a:pt x="212" y="314"/>
                  </a:cubicBezTo>
                  <a:cubicBezTo>
                    <a:pt x="212" y="376"/>
                    <a:pt x="212" y="376"/>
                    <a:pt x="212" y="376"/>
                  </a:cubicBezTo>
                  <a:cubicBezTo>
                    <a:pt x="212" y="380"/>
                    <a:pt x="209" y="384"/>
                    <a:pt x="205" y="384"/>
                  </a:cubicBezTo>
                  <a:cubicBezTo>
                    <a:pt x="143" y="384"/>
                    <a:pt x="143" y="384"/>
                    <a:pt x="143" y="384"/>
                  </a:cubicBezTo>
                  <a:cubicBezTo>
                    <a:pt x="143" y="369"/>
                    <a:pt x="143" y="369"/>
                    <a:pt x="143" y="369"/>
                  </a:cubicBezTo>
                  <a:cubicBezTo>
                    <a:pt x="198" y="369"/>
                    <a:pt x="198" y="369"/>
                    <a:pt x="198" y="369"/>
                  </a:cubicBezTo>
                  <a:lnTo>
                    <a:pt x="198" y="314"/>
                  </a:lnTo>
                  <a:close/>
                  <a:moveTo>
                    <a:pt x="287" y="314"/>
                  </a:moveTo>
                  <a:cubicBezTo>
                    <a:pt x="302" y="314"/>
                    <a:pt x="302" y="314"/>
                    <a:pt x="302" y="314"/>
                  </a:cubicBezTo>
                  <a:cubicBezTo>
                    <a:pt x="302" y="376"/>
                    <a:pt x="302" y="376"/>
                    <a:pt x="302" y="376"/>
                  </a:cubicBezTo>
                  <a:cubicBezTo>
                    <a:pt x="302" y="380"/>
                    <a:pt x="299" y="384"/>
                    <a:pt x="295" y="384"/>
                  </a:cubicBezTo>
                  <a:cubicBezTo>
                    <a:pt x="233" y="384"/>
                    <a:pt x="233" y="384"/>
                    <a:pt x="233" y="384"/>
                  </a:cubicBezTo>
                  <a:cubicBezTo>
                    <a:pt x="233" y="369"/>
                    <a:pt x="233" y="369"/>
                    <a:pt x="233" y="369"/>
                  </a:cubicBezTo>
                  <a:cubicBezTo>
                    <a:pt x="287" y="369"/>
                    <a:pt x="287" y="369"/>
                    <a:pt x="287" y="369"/>
                  </a:cubicBezTo>
                  <a:lnTo>
                    <a:pt x="287" y="314"/>
                  </a:lnTo>
                  <a:close/>
                  <a:moveTo>
                    <a:pt x="108" y="227"/>
                  </a:moveTo>
                  <a:cubicBezTo>
                    <a:pt x="123" y="227"/>
                    <a:pt x="123" y="227"/>
                    <a:pt x="123" y="227"/>
                  </a:cubicBezTo>
                  <a:cubicBezTo>
                    <a:pt x="123" y="289"/>
                    <a:pt x="123" y="289"/>
                    <a:pt x="123" y="289"/>
                  </a:cubicBezTo>
                  <a:cubicBezTo>
                    <a:pt x="123" y="293"/>
                    <a:pt x="119" y="297"/>
                    <a:pt x="115" y="297"/>
                  </a:cubicBezTo>
                  <a:cubicBezTo>
                    <a:pt x="53" y="297"/>
                    <a:pt x="53" y="297"/>
                    <a:pt x="53" y="297"/>
                  </a:cubicBezTo>
                  <a:cubicBezTo>
                    <a:pt x="53" y="282"/>
                    <a:pt x="53" y="282"/>
                    <a:pt x="53" y="282"/>
                  </a:cubicBezTo>
                  <a:cubicBezTo>
                    <a:pt x="108" y="282"/>
                    <a:pt x="108" y="282"/>
                    <a:pt x="108" y="282"/>
                  </a:cubicBezTo>
                  <a:lnTo>
                    <a:pt x="108" y="227"/>
                  </a:lnTo>
                  <a:close/>
                  <a:moveTo>
                    <a:pt x="198" y="227"/>
                  </a:moveTo>
                  <a:cubicBezTo>
                    <a:pt x="212" y="227"/>
                    <a:pt x="212" y="227"/>
                    <a:pt x="212" y="227"/>
                  </a:cubicBezTo>
                  <a:cubicBezTo>
                    <a:pt x="212" y="289"/>
                    <a:pt x="212" y="289"/>
                    <a:pt x="212" y="289"/>
                  </a:cubicBezTo>
                  <a:cubicBezTo>
                    <a:pt x="212" y="293"/>
                    <a:pt x="209" y="297"/>
                    <a:pt x="205" y="297"/>
                  </a:cubicBezTo>
                  <a:cubicBezTo>
                    <a:pt x="143" y="297"/>
                    <a:pt x="143" y="297"/>
                    <a:pt x="143" y="297"/>
                  </a:cubicBezTo>
                  <a:cubicBezTo>
                    <a:pt x="143" y="282"/>
                    <a:pt x="143" y="282"/>
                    <a:pt x="143" y="282"/>
                  </a:cubicBezTo>
                  <a:cubicBezTo>
                    <a:pt x="198" y="282"/>
                    <a:pt x="198" y="282"/>
                    <a:pt x="198" y="282"/>
                  </a:cubicBezTo>
                  <a:lnTo>
                    <a:pt x="198" y="227"/>
                  </a:lnTo>
                  <a:close/>
                  <a:moveTo>
                    <a:pt x="287" y="227"/>
                  </a:moveTo>
                  <a:cubicBezTo>
                    <a:pt x="302" y="227"/>
                    <a:pt x="302" y="227"/>
                    <a:pt x="302" y="227"/>
                  </a:cubicBezTo>
                  <a:cubicBezTo>
                    <a:pt x="302" y="289"/>
                    <a:pt x="302" y="289"/>
                    <a:pt x="302" y="289"/>
                  </a:cubicBezTo>
                  <a:cubicBezTo>
                    <a:pt x="302" y="293"/>
                    <a:pt x="299" y="297"/>
                    <a:pt x="295" y="297"/>
                  </a:cubicBezTo>
                  <a:cubicBezTo>
                    <a:pt x="233" y="297"/>
                    <a:pt x="233" y="297"/>
                    <a:pt x="233" y="297"/>
                  </a:cubicBezTo>
                  <a:cubicBezTo>
                    <a:pt x="233" y="282"/>
                    <a:pt x="233" y="282"/>
                    <a:pt x="233" y="282"/>
                  </a:cubicBezTo>
                  <a:cubicBezTo>
                    <a:pt x="287" y="282"/>
                    <a:pt x="287" y="282"/>
                    <a:pt x="287" y="282"/>
                  </a:cubicBezTo>
                  <a:lnTo>
                    <a:pt x="287" y="22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68571" tIns="34286" rIns="68571" bIns="34286"/>
            <a:lstStyle/>
            <a:p>
              <a:endParaRPr lang="zh-CN" altLang="en-US"/>
            </a:p>
          </p:txBody>
        </p:sp>
      </p:grpSp>
      <p:sp>
        <p:nvSpPr>
          <p:cNvPr id="43" name="TextBox 42"/>
          <p:cNvSpPr txBox="1"/>
          <p:nvPr/>
        </p:nvSpPr>
        <p:spPr>
          <a:xfrm>
            <a:off x="1367136" y="140522"/>
            <a:ext cx="1330814" cy="461665"/>
          </a:xfrm>
          <a:prstGeom prst="rect">
            <a:avLst/>
          </a:prstGeom>
          <a:noFill/>
        </p:spPr>
        <p:txBody>
          <a:bodyPr wrap="none" rtlCol="0">
            <a:spAutoFit/>
          </a:bodyPr>
          <a:lstStyle/>
          <a:p>
            <a:r>
              <a:rPr sz="2200">
                <a:solidFill>
                  <a:srgbClr val="0070C0"/>
                </a:solidFill>
                <a:latin typeface="Impact"/>
              </a:rPr>
              <a:t>急救</a:t>
            </a:r>
            <a:endParaRPr lang="zh-CN" altLang="en-US" sz="2400" dirty="0">
              <a:solidFill>
                <a:srgbClr val="0070C0"/>
              </a:solidFill>
              <a:latin typeface="Impact" panose="020B0806030902050204" pitchFamily="34" charset="0"/>
            </a:endParaRPr>
          </a:p>
        </p:txBody>
      </p:sp>
      <p:cxnSp>
        <p:nvCxnSpPr>
          <p:cNvPr id="44" name="直接连接符 43"/>
          <p:cNvCxnSpPr/>
          <p:nvPr/>
        </p:nvCxnSpPr>
        <p:spPr>
          <a:xfrm>
            <a:off x="1439144" y="536353"/>
            <a:ext cx="122413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1373355" y="531772"/>
            <a:ext cx="1338828" cy="276999"/>
          </a:xfrm>
          <a:prstGeom prst="rect">
            <a:avLst/>
          </a:prstGeom>
          <a:noFill/>
        </p:spPr>
        <p:txBody>
          <a:bodyPr wrap="none" rtlCol="0">
            <a:spAutoFit/>
          </a:bodyPr>
          <a:lstStyle/>
          <a:p>
            <a:r>
              <a:rPr lang="zh-CN" altLang="en-US" sz="1000" dirty="0">
                <a:solidFill>
                  <a:srgbClr val="005A9E"/>
                </a:solidFill>
                <a:latin typeface="微软雅黑" panose="020B0503020204020204" pitchFamily="34" charset="-122"/>
                <a:ea typeface="微软雅黑" panose="020B0503020204020204" pitchFamily="34" charset="-122"/>
              </a:rPr>
              <a:t>医疗</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出诊</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急救</a:t>
            </a:r>
          </a:p>
        </p:txBody>
      </p:sp>
      <p:pic>
        <p:nvPicPr>
          <p:cNvPr id="46" name="图片 4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6156" y="172753"/>
            <a:ext cx="727199" cy="72719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p:cTn id="13" dur="500" fill="hold"/>
                                        <p:tgtEl>
                                          <p:spTgt spid="28"/>
                                        </p:tgtEl>
                                        <p:attrNameLst>
                                          <p:attrName>ppt_w</p:attrName>
                                        </p:attrNameLst>
                                      </p:cBhvr>
                                      <p:tavLst>
                                        <p:tav tm="0">
                                          <p:val>
                                            <p:fltVal val="0"/>
                                          </p:val>
                                        </p:tav>
                                        <p:tav tm="100000">
                                          <p:val>
                                            <p:strVal val="#ppt_w"/>
                                          </p:val>
                                        </p:tav>
                                      </p:tavLst>
                                    </p:anim>
                                    <p:anim calcmode="lin" valueType="num">
                                      <p:cBhvr>
                                        <p:cTn id="14" dur="500" fill="hold"/>
                                        <p:tgtEl>
                                          <p:spTgt spid="28"/>
                                        </p:tgtEl>
                                        <p:attrNameLst>
                                          <p:attrName>ppt_h</p:attrName>
                                        </p:attrNameLst>
                                      </p:cBhvr>
                                      <p:tavLst>
                                        <p:tav tm="0">
                                          <p:val>
                                            <p:fltVal val="0"/>
                                          </p:val>
                                        </p:tav>
                                        <p:tav tm="100000">
                                          <p:val>
                                            <p:strVal val="#ppt_h"/>
                                          </p:val>
                                        </p:tav>
                                      </p:tavLst>
                                    </p:anim>
                                    <p:animEffect transition="in" filter="fade">
                                      <p:cBhvr>
                                        <p:cTn id="15" dur="500"/>
                                        <p:tgtEl>
                                          <p:spTgt spid="28"/>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fltVal val="0"/>
                                          </p:val>
                                        </p:tav>
                                        <p:tav tm="100000">
                                          <p:val>
                                            <p:strVal val="#ppt_w"/>
                                          </p:val>
                                        </p:tav>
                                      </p:tavLst>
                                    </p:anim>
                                    <p:anim calcmode="lin" valueType="num">
                                      <p:cBhvr>
                                        <p:cTn id="20" dur="500" fill="hold"/>
                                        <p:tgtEl>
                                          <p:spTgt spid="24"/>
                                        </p:tgtEl>
                                        <p:attrNameLst>
                                          <p:attrName>ppt_h</p:attrName>
                                        </p:attrNameLst>
                                      </p:cBhvr>
                                      <p:tavLst>
                                        <p:tav tm="0">
                                          <p:val>
                                            <p:fltVal val="0"/>
                                          </p:val>
                                        </p:tav>
                                        <p:tav tm="100000">
                                          <p:val>
                                            <p:strVal val="#ppt_h"/>
                                          </p:val>
                                        </p:tav>
                                      </p:tavLst>
                                    </p:anim>
                                    <p:animEffect transition="in" filter="fade">
                                      <p:cBhvr>
                                        <p:cTn id="21" dur="500"/>
                                        <p:tgtEl>
                                          <p:spTgt spid="24"/>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p:cTn id="25" dur="500" fill="hold"/>
                                        <p:tgtEl>
                                          <p:spTgt spid="33"/>
                                        </p:tgtEl>
                                        <p:attrNameLst>
                                          <p:attrName>ppt_w</p:attrName>
                                        </p:attrNameLst>
                                      </p:cBhvr>
                                      <p:tavLst>
                                        <p:tav tm="0">
                                          <p:val>
                                            <p:fltVal val="0"/>
                                          </p:val>
                                        </p:tav>
                                        <p:tav tm="100000">
                                          <p:val>
                                            <p:strVal val="#ppt_w"/>
                                          </p:val>
                                        </p:tav>
                                      </p:tavLst>
                                    </p:anim>
                                    <p:anim calcmode="lin" valueType="num">
                                      <p:cBhvr>
                                        <p:cTn id="26" dur="500" fill="hold"/>
                                        <p:tgtEl>
                                          <p:spTgt spid="33"/>
                                        </p:tgtEl>
                                        <p:attrNameLst>
                                          <p:attrName>ppt_h</p:attrName>
                                        </p:attrNameLst>
                                      </p:cBhvr>
                                      <p:tavLst>
                                        <p:tav tm="0">
                                          <p:val>
                                            <p:fltVal val="0"/>
                                          </p:val>
                                        </p:tav>
                                        <p:tav tm="100000">
                                          <p:val>
                                            <p:strVal val="#ppt_h"/>
                                          </p:val>
                                        </p:tav>
                                      </p:tavLst>
                                    </p:anim>
                                    <p:animEffect transition="in" filter="fade">
                                      <p:cBhvr>
                                        <p:cTn id="27" dur="500"/>
                                        <p:tgtEl>
                                          <p:spTgt spid="33"/>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38"/>
                                        </p:tgtEl>
                                        <p:attrNameLst>
                                          <p:attrName>style.visibility</p:attrName>
                                        </p:attrNameLst>
                                      </p:cBhvr>
                                      <p:to>
                                        <p:strVal val="visible"/>
                                      </p:to>
                                    </p:set>
                                    <p:anim calcmode="lin" valueType="num">
                                      <p:cBhvr>
                                        <p:cTn id="31" dur="500" fill="hold"/>
                                        <p:tgtEl>
                                          <p:spTgt spid="38"/>
                                        </p:tgtEl>
                                        <p:attrNameLst>
                                          <p:attrName>ppt_w</p:attrName>
                                        </p:attrNameLst>
                                      </p:cBhvr>
                                      <p:tavLst>
                                        <p:tav tm="0">
                                          <p:val>
                                            <p:fltVal val="0"/>
                                          </p:val>
                                        </p:tav>
                                        <p:tav tm="100000">
                                          <p:val>
                                            <p:strVal val="#ppt_w"/>
                                          </p:val>
                                        </p:tav>
                                      </p:tavLst>
                                    </p:anim>
                                    <p:anim calcmode="lin" valueType="num">
                                      <p:cBhvr>
                                        <p:cTn id="32" dur="500" fill="hold"/>
                                        <p:tgtEl>
                                          <p:spTgt spid="38"/>
                                        </p:tgtEl>
                                        <p:attrNameLst>
                                          <p:attrName>ppt_h</p:attrName>
                                        </p:attrNameLst>
                                      </p:cBhvr>
                                      <p:tavLst>
                                        <p:tav tm="0">
                                          <p:val>
                                            <p:fltVal val="0"/>
                                          </p:val>
                                        </p:tav>
                                        <p:tav tm="100000">
                                          <p:val>
                                            <p:strVal val="#ppt_h"/>
                                          </p:val>
                                        </p:tav>
                                      </p:tavLst>
                                    </p:anim>
                                    <p:animEffect transition="in" filter="fade">
                                      <p:cBhvr>
                                        <p:cTn id="33" dur="500"/>
                                        <p:tgtEl>
                                          <p:spTgt spid="38"/>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p:cTn id="37" dur="500" fill="hold"/>
                                        <p:tgtEl>
                                          <p:spTgt spid="3"/>
                                        </p:tgtEl>
                                        <p:attrNameLst>
                                          <p:attrName>ppt_w</p:attrName>
                                        </p:attrNameLst>
                                      </p:cBhvr>
                                      <p:tavLst>
                                        <p:tav tm="0">
                                          <p:val>
                                            <p:fltVal val="0"/>
                                          </p:val>
                                        </p:tav>
                                        <p:tav tm="100000">
                                          <p:val>
                                            <p:strVal val="#ppt_w"/>
                                          </p:val>
                                        </p:tav>
                                      </p:tavLst>
                                    </p:anim>
                                    <p:anim calcmode="lin" valueType="num">
                                      <p:cBhvr>
                                        <p:cTn id="38" dur="500" fill="hold"/>
                                        <p:tgtEl>
                                          <p:spTgt spid="3"/>
                                        </p:tgtEl>
                                        <p:attrNameLst>
                                          <p:attrName>ppt_h</p:attrName>
                                        </p:attrNameLst>
                                      </p:cBhvr>
                                      <p:tavLst>
                                        <p:tav tm="0">
                                          <p:val>
                                            <p:fltVal val="0"/>
                                          </p:val>
                                        </p:tav>
                                        <p:tav tm="100000">
                                          <p:val>
                                            <p:strVal val="#ppt_h"/>
                                          </p:val>
                                        </p:tav>
                                      </p:tavLst>
                                    </p:anim>
                                    <p:animEffect transition="in" filter="fade">
                                      <p:cBhvr>
                                        <p:cTn id="39" dur="500"/>
                                        <p:tgtEl>
                                          <p:spTgt spid="3"/>
                                        </p:tgtEl>
                                      </p:cBhvr>
                                    </p:animEffect>
                                  </p:childTnLst>
                                </p:cTn>
                              </p:par>
                              <p:par>
                                <p:cTn id="40" presetID="53" presetClass="entr" presetSubtype="16" fill="hold"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childTnLst>
                          </p:cTn>
                        </p:par>
                        <p:par>
                          <p:cTn id="45" fill="hold">
                            <p:stCondLst>
                              <p:cond delay="3000"/>
                            </p:stCondLst>
                            <p:childTnLst>
                              <p:par>
                                <p:cTn id="46" presetID="53" presetClass="entr" presetSubtype="16" fill="hold" nodeType="after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p:cTn id="48" dur="500" fill="hold"/>
                                        <p:tgtEl>
                                          <p:spTgt spid="15"/>
                                        </p:tgtEl>
                                        <p:attrNameLst>
                                          <p:attrName>ppt_w</p:attrName>
                                        </p:attrNameLst>
                                      </p:cBhvr>
                                      <p:tavLst>
                                        <p:tav tm="0">
                                          <p:val>
                                            <p:fltVal val="0"/>
                                          </p:val>
                                        </p:tav>
                                        <p:tav tm="100000">
                                          <p:val>
                                            <p:strVal val="#ppt_w"/>
                                          </p:val>
                                        </p:tav>
                                      </p:tavLst>
                                    </p:anim>
                                    <p:anim calcmode="lin" valueType="num">
                                      <p:cBhvr>
                                        <p:cTn id="49" dur="500" fill="hold"/>
                                        <p:tgtEl>
                                          <p:spTgt spid="15"/>
                                        </p:tgtEl>
                                        <p:attrNameLst>
                                          <p:attrName>ppt_h</p:attrName>
                                        </p:attrNameLst>
                                      </p:cBhvr>
                                      <p:tavLst>
                                        <p:tav tm="0">
                                          <p:val>
                                            <p:fltVal val="0"/>
                                          </p:val>
                                        </p:tav>
                                        <p:tav tm="100000">
                                          <p:val>
                                            <p:strVal val="#ppt_h"/>
                                          </p:val>
                                        </p:tav>
                                      </p:tavLst>
                                    </p:anim>
                                    <p:animEffect transition="in" filter="fade">
                                      <p:cBhvr>
                                        <p:cTn id="50" dur="500"/>
                                        <p:tgtEl>
                                          <p:spTgt spid="15"/>
                                        </p:tgtEl>
                                      </p:cBhvr>
                                    </p:animEffect>
                                  </p:childTnLst>
                                </p:cTn>
                              </p:par>
                              <p:par>
                                <p:cTn id="51" presetID="53" presetClass="entr" presetSubtype="16" fill="hold" nodeType="withEffect">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cBhvr>
                                        <p:cTn id="53" dur="500" fill="hold"/>
                                        <p:tgtEl>
                                          <p:spTgt spid="7"/>
                                        </p:tgtEl>
                                        <p:attrNameLst>
                                          <p:attrName>ppt_w</p:attrName>
                                        </p:attrNameLst>
                                      </p:cBhvr>
                                      <p:tavLst>
                                        <p:tav tm="0">
                                          <p:val>
                                            <p:fltVal val="0"/>
                                          </p:val>
                                        </p:tav>
                                        <p:tav tm="100000">
                                          <p:val>
                                            <p:strVal val="#ppt_w"/>
                                          </p:val>
                                        </p:tav>
                                      </p:tavLst>
                                    </p:anim>
                                    <p:anim calcmode="lin" valueType="num">
                                      <p:cBhvr>
                                        <p:cTn id="54" dur="500" fill="hold"/>
                                        <p:tgtEl>
                                          <p:spTgt spid="7"/>
                                        </p:tgtEl>
                                        <p:attrNameLst>
                                          <p:attrName>ppt_h</p:attrName>
                                        </p:attrNameLst>
                                      </p:cBhvr>
                                      <p:tavLst>
                                        <p:tav tm="0">
                                          <p:val>
                                            <p:fltVal val="0"/>
                                          </p:val>
                                        </p:tav>
                                        <p:tav tm="100000">
                                          <p:val>
                                            <p:strVal val="#ppt_h"/>
                                          </p:val>
                                        </p:tav>
                                      </p:tavLst>
                                    </p:anim>
                                    <p:animEffect transition="in" filter="fade">
                                      <p:cBhvr>
                                        <p:cTn id="5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115745-2F8B-4195-AD23-8A2542AF7C2C}" type="slidenum">
              <a:rPr lang="zh-CN" altLang="en-US" smtClean="0"/>
              <a:t>10</a:t>
            </a:fld>
            <a:endParaRPr lang="zh-CN" altLang="en-US"/>
          </a:p>
        </p:txBody>
      </p:sp>
      <p:sp>
        <p:nvSpPr>
          <p:cNvPr id="3" name="TextBox 2"/>
          <p:cNvSpPr txBox="1"/>
          <p:nvPr/>
        </p:nvSpPr>
        <p:spPr>
          <a:xfrm>
            <a:off x="1367136" y="140522"/>
            <a:ext cx="1330814" cy="461665"/>
          </a:xfrm>
          <a:prstGeom prst="rect">
            <a:avLst/>
          </a:prstGeom>
          <a:noFill/>
        </p:spPr>
        <p:txBody>
          <a:bodyPr wrap="none" rtlCol="0">
            <a:spAutoFit/>
          </a:bodyPr>
          <a:lstStyle/>
          <a:p>
            <a:r>
              <a:rPr sz="2200">
                <a:solidFill>
                  <a:srgbClr val="0070C0"/>
                </a:solidFill>
                <a:latin typeface="Impact"/>
              </a:rPr>
              <a:t>急救</a:t>
            </a:r>
            <a:endParaRPr lang="zh-CN" altLang="en-US" sz="2400" dirty="0">
              <a:solidFill>
                <a:srgbClr val="0070C0"/>
              </a:solidFill>
              <a:latin typeface="Impact" panose="020B0806030902050204" pitchFamily="34" charset="0"/>
            </a:endParaRPr>
          </a:p>
        </p:txBody>
      </p:sp>
      <p:cxnSp>
        <p:nvCxnSpPr>
          <p:cNvPr id="4" name="直接连接符 3"/>
          <p:cNvCxnSpPr/>
          <p:nvPr/>
        </p:nvCxnSpPr>
        <p:spPr>
          <a:xfrm>
            <a:off x="1439144" y="536353"/>
            <a:ext cx="122413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1373355" y="531772"/>
            <a:ext cx="1338828" cy="276999"/>
          </a:xfrm>
          <a:prstGeom prst="rect">
            <a:avLst/>
          </a:prstGeom>
          <a:noFill/>
        </p:spPr>
        <p:txBody>
          <a:bodyPr wrap="none" rtlCol="0">
            <a:spAutoFit/>
          </a:bodyPr>
          <a:lstStyle/>
          <a:p>
            <a:r>
              <a:rPr lang="zh-CN" altLang="en-US" sz="1000" dirty="0">
                <a:solidFill>
                  <a:srgbClr val="005A9E"/>
                </a:solidFill>
                <a:latin typeface="微软雅黑" panose="020B0503020204020204" pitchFamily="34" charset="-122"/>
                <a:ea typeface="微软雅黑" panose="020B0503020204020204" pitchFamily="34" charset="-122"/>
              </a:rPr>
              <a:t>医疗</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出诊</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急救</a:t>
            </a:r>
          </a:p>
        </p:txBody>
      </p:sp>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6156" y="172753"/>
            <a:ext cx="727199" cy="727199"/>
          </a:xfrm>
          <a:prstGeom prst="rect">
            <a:avLst/>
          </a:prstGeom>
        </p:spPr>
      </p:pic>
      <p:grpSp>
        <p:nvGrpSpPr>
          <p:cNvPr id="7" name="组合 37899"/>
          <p:cNvGrpSpPr/>
          <p:nvPr/>
        </p:nvGrpSpPr>
        <p:grpSpPr bwMode="auto">
          <a:xfrm>
            <a:off x="1826079" y="1855332"/>
            <a:ext cx="1836738" cy="1828800"/>
            <a:chOff x="3466077" y="2823717"/>
            <a:chExt cx="2015737" cy="2009045"/>
          </a:xfrm>
        </p:grpSpPr>
        <p:grpSp>
          <p:nvGrpSpPr>
            <p:cNvPr id="8" name="组合 37892"/>
            <p:cNvGrpSpPr/>
            <p:nvPr/>
          </p:nvGrpSpPr>
          <p:grpSpPr bwMode="auto">
            <a:xfrm>
              <a:off x="3466077" y="2823717"/>
              <a:ext cx="2015737" cy="2009045"/>
              <a:chOff x="3485278" y="3020425"/>
              <a:chExt cx="2015737" cy="2009045"/>
            </a:xfrm>
          </p:grpSpPr>
          <p:grpSp>
            <p:nvGrpSpPr>
              <p:cNvPr id="10" name="组合 9"/>
              <p:cNvGrpSpPr/>
              <p:nvPr/>
            </p:nvGrpSpPr>
            <p:grpSpPr>
              <a:xfrm rot="21125399">
                <a:off x="3505731" y="3020425"/>
                <a:ext cx="1995284" cy="2009045"/>
                <a:chOff x="3506678" y="3020360"/>
                <a:chExt cx="1995284" cy="2009045"/>
              </a:xfrm>
              <a:noFill/>
            </p:grpSpPr>
            <p:sp>
              <p:nvSpPr>
                <p:cNvPr id="14" name="椭圆​​ 28"/>
                <p:cNvSpPr/>
                <p:nvPr/>
              </p:nvSpPr>
              <p:spPr bwMode="auto">
                <a:xfrm>
                  <a:off x="3506678" y="3034121"/>
                  <a:ext cx="1995284" cy="1995284"/>
                </a:xfrm>
                <a:prstGeom prst="ellipse">
                  <a:avLst/>
                </a:prstGeom>
                <a:solidFill>
                  <a:srgbClr val="074AA1"/>
                </a:solidFill>
                <a:ln w="25400" cap="flat" cmpd="sng" algn="ctr">
                  <a:gradFill>
                    <a:gsLst>
                      <a:gs pos="0">
                        <a:srgbClr val="535455">
                          <a:lumMod val="0"/>
                          <a:lumOff val="100000"/>
                        </a:srgbClr>
                      </a:gs>
                      <a:gs pos="50000">
                        <a:schemeClr val="tx1">
                          <a:lumMod val="50000"/>
                          <a:lumOff val="50000"/>
                        </a:schemeClr>
                      </a:gs>
                      <a:gs pos="100000">
                        <a:schemeClr val="tx1">
                          <a:lumMod val="50000"/>
                          <a:lumOff val="50000"/>
                        </a:schemeClr>
                      </a:gs>
                    </a:gsLst>
                    <a:lin ang="5400000" scaled="0"/>
                  </a:gradFill>
                  <a:prstDash val="solid"/>
                </a:ln>
                <a:effectLst/>
              </p:spPr>
              <p:txBody>
                <a:bodyPr anchor="ctr"/>
                <a:lstStyle/>
                <a:p>
                  <a:pPr algn="ctr">
                    <a:defRPr/>
                  </a:pPr>
                  <a:endParaRPr lang="zh-CN" altLang="en-US" sz="1800" kern="0">
                    <a:solidFill>
                      <a:sysClr val="windowText" lastClr="000000"/>
                    </a:solidFill>
                    <a:latin typeface="Segoe UI" panose="020B0502040204020203"/>
                  </a:endParaRPr>
                </a:p>
              </p:txBody>
            </p:sp>
            <p:sp>
              <p:nvSpPr>
                <p:cNvPr id="15" name="椭圆​​ 29"/>
                <p:cNvSpPr/>
                <p:nvPr/>
              </p:nvSpPr>
              <p:spPr bwMode="auto">
                <a:xfrm>
                  <a:off x="4254284" y="3020360"/>
                  <a:ext cx="444290" cy="1986328"/>
                </a:xfrm>
                <a:prstGeom prst="ellipse">
                  <a:avLst/>
                </a:prstGeom>
                <a:gradFill flip="none" rotWithShape="1">
                  <a:gsLst>
                    <a:gs pos="23000">
                      <a:srgbClr val="1D739C">
                        <a:lumMod val="60000"/>
                        <a:lumOff val="40000"/>
                        <a:alpha val="0"/>
                      </a:srgbClr>
                    </a:gs>
                    <a:gs pos="50000">
                      <a:schemeClr val="bg1">
                        <a:alpha val="51000"/>
                      </a:schemeClr>
                    </a:gs>
                    <a:gs pos="76000">
                      <a:srgbClr val="1D739C">
                        <a:lumMod val="60000"/>
                        <a:lumOff val="40000"/>
                        <a:alpha val="0"/>
                      </a:srgbClr>
                    </a:gs>
                  </a:gsLst>
                  <a:path path="circle">
                    <a:fillToRect l="100000" t="100000"/>
                  </a:path>
                  <a:tileRect r="-100000" b="-100000"/>
                </a:gradFill>
                <a:ln w="9525" cap="flat" cmpd="sng" algn="ctr">
                  <a:gradFill>
                    <a:gsLst>
                      <a:gs pos="0">
                        <a:sysClr val="window" lastClr="FFFFFF">
                          <a:alpha val="0"/>
                        </a:sysClr>
                      </a:gs>
                      <a:gs pos="50000">
                        <a:sysClr val="window" lastClr="FFFFFF"/>
                      </a:gs>
                      <a:gs pos="100000">
                        <a:sysClr val="window" lastClr="FFFFFF">
                          <a:alpha val="0"/>
                        </a:sysClr>
                      </a:gs>
                    </a:gsLst>
                    <a:lin ang="5400000" scaled="0"/>
                  </a:gradFill>
                  <a:prstDash val="solid"/>
                </a:ln>
                <a:effectLst/>
              </p:spPr>
              <p:txBody>
                <a:bodyPr anchor="ctr"/>
                <a:lstStyle/>
                <a:p>
                  <a:pPr algn="ctr">
                    <a:defRPr/>
                  </a:pPr>
                  <a:endParaRPr lang="zh-CN" altLang="en-US" sz="1800">
                    <a:solidFill>
                      <a:srgbClr val="000000"/>
                    </a:solidFill>
                    <a:latin typeface="Segoe UI" panose="020B0502040204020203" pitchFamily="34" charset="0"/>
                  </a:endParaRPr>
                </a:p>
              </p:txBody>
            </p:sp>
          </p:grpSp>
          <p:sp>
            <p:nvSpPr>
              <p:cNvPr id="11" name="椭圆​​ 36"/>
              <p:cNvSpPr/>
              <p:nvPr/>
            </p:nvSpPr>
            <p:spPr bwMode="auto">
              <a:xfrm rot="4899658">
                <a:off x="4300249" y="3098867"/>
                <a:ext cx="417360" cy="1961602"/>
              </a:xfrm>
              <a:prstGeom prst="ellipse">
                <a:avLst/>
              </a:prstGeom>
              <a:gradFill flip="none" rotWithShape="1">
                <a:gsLst>
                  <a:gs pos="23000">
                    <a:srgbClr val="1D739C">
                      <a:lumMod val="60000"/>
                      <a:lumOff val="40000"/>
                      <a:alpha val="0"/>
                    </a:srgbClr>
                  </a:gs>
                  <a:gs pos="50000">
                    <a:schemeClr val="bg1">
                      <a:alpha val="51000"/>
                    </a:schemeClr>
                  </a:gs>
                  <a:gs pos="76000">
                    <a:srgbClr val="1D739C">
                      <a:lumMod val="60000"/>
                      <a:lumOff val="40000"/>
                      <a:alpha val="0"/>
                    </a:srgbClr>
                  </a:gs>
                </a:gsLst>
                <a:path path="circle">
                  <a:fillToRect l="100000" t="100000"/>
                </a:path>
                <a:tileRect r="-100000" b="-100000"/>
              </a:gradFill>
              <a:ln w="9525" cap="flat" cmpd="sng" algn="ctr">
                <a:gradFill>
                  <a:gsLst>
                    <a:gs pos="0">
                      <a:sysClr val="window" lastClr="FFFFFF">
                        <a:alpha val="0"/>
                      </a:sysClr>
                    </a:gs>
                    <a:gs pos="50000">
                      <a:sysClr val="window" lastClr="FFFFFF"/>
                    </a:gs>
                    <a:gs pos="100000">
                      <a:sysClr val="window" lastClr="FFFFFF">
                        <a:alpha val="0"/>
                      </a:sysClr>
                    </a:gs>
                  </a:gsLst>
                  <a:lin ang="5400000" scaled="0"/>
                </a:gradFill>
                <a:prstDash val="solid"/>
              </a:ln>
              <a:effectLst/>
            </p:spPr>
            <p:txBody>
              <a:bodyPr anchor="ctr"/>
              <a:lstStyle/>
              <a:p>
                <a:pPr algn="ctr">
                  <a:defRPr/>
                </a:pPr>
                <a:endParaRPr lang="zh-CN" altLang="en-US" sz="1800">
                  <a:solidFill>
                    <a:srgbClr val="000000"/>
                  </a:solidFill>
                  <a:latin typeface="Segoe UI" panose="020B0502040204020203" pitchFamily="34" charset="0"/>
                </a:endParaRPr>
              </a:p>
            </p:txBody>
          </p:sp>
          <p:sp>
            <p:nvSpPr>
              <p:cNvPr id="12" name="椭圆​​ 37"/>
              <p:cNvSpPr/>
              <p:nvPr/>
            </p:nvSpPr>
            <p:spPr bwMode="auto">
              <a:xfrm rot="7699274">
                <a:off x="4257399" y="3083026"/>
                <a:ext cx="418948" cy="1963189"/>
              </a:xfrm>
              <a:prstGeom prst="ellipse">
                <a:avLst/>
              </a:prstGeom>
              <a:gradFill flip="none" rotWithShape="1">
                <a:gsLst>
                  <a:gs pos="23000">
                    <a:srgbClr val="1D739C">
                      <a:lumMod val="60000"/>
                      <a:lumOff val="40000"/>
                      <a:alpha val="0"/>
                    </a:srgbClr>
                  </a:gs>
                  <a:gs pos="50000">
                    <a:schemeClr val="bg1">
                      <a:alpha val="51000"/>
                    </a:schemeClr>
                  </a:gs>
                  <a:gs pos="76000">
                    <a:srgbClr val="1D739C">
                      <a:lumMod val="60000"/>
                      <a:lumOff val="40000"/>
                      <a:alpha val="0"/>
                    </a:srgbClr>
                  </a:gs>
                </a:gsLst>
                <a:path path="circle">
                  <a:fillToRect l="100000" t="100000"/>
                </a:path>
                <a:tileRect r="-100000" b="-100000"/>
              </a:gradFill>
              <a:ln w="9525" cap="flat" cmpd="sng" algn="ctr">
                <a:gradFill>
                  <a:gsLst>
                    <a:gs pos="0">
                      <a:sysClr val="window" lastClr="FFFFFF">
                        <a:alpha val="0"/>
                      </a:sysClr>
                    </a:gs>
                    <a:gs pos="50000">
                      <a:sysClr val="window" lastClr="FFFFFF"/>
                    </a:gs>
                    <a:gs pos="100000">
                      <a:sysClr val="window" lastClr="FFFFFF">
                        <a:alpha val="0"/>
                      </a:sysClr>
                    </a:gs>
                  </a:gsLst>
                  <a:lin ang="5400000" scaled="0"/>
                </a:gradFill>
                <a:prstDash val="solid"/>
              </a:ln>
              <a:effectLst/>
            </p:spPr>
            <p:txBody>
              <a:bodyPr anchor="ctr"/>
              <a:lstStyle/>
              <a:p>
                <a:pPr algn="ctr">
                  <a:defRPr/>
                </a:pPr>
                <a:endParaRPr lang="zh-CN" altLang="en-US" sz="1800">
                  <a:solidFill>
                    <a:srgbClr val="000000"/>
                  </a:solidFill>
                  <a:latin typeface="Segoe UI" panose="020B0502040204020203" pitchFamily="34" charset="0"/>
                </a:endParaRPr>
              </a:p>
            </p:txBody>
          </p:sp>
          <p:sp>
            <p:nvSpPr>
              <p:cNvPr id="13" name="椭圆​​ 38"/>
              <p:cNvSpPr/>
              <p:nvPr/>
            </p:nvSpPr>
            <p:spPr bwMode="auto">
              <a:xfrm rot="13232997">
                <a:off x="4283567" y="3054558"/>
                <a:ext cx="418983" cy="1964611"/>
              </a:xfrm>
              <a:prstGeom prst="ellipse">
                <a:avLst/>
              </a:prstGeom>
              <a:gradFill flip="none" rotWithShape="1">
                <a:gsLst>
                  <a:gs pos="23000">
                    <a:srgbClr val="1D739C">
                      <a:lumMod val="60000"/>
                      <a:lumOff val="40000"/>
                      <a:alpha val="0"/>
                    </a:srgbClr>
                  </a:gs>
                  <a:gs pos="50000">
                    <a:schemeClr val="bg1">
                      <a:alpha val="51000"/>
                    </a:schemeClr>
                  </a:gs>
                  <a:gs pos="76000">
                    <a:srgbClr val="1D739C">
                      <a:lumMod val="60000"/>
                      <a:lumOff val="40000"/>
                      <a:alpha val="0"/>
                    </a:srgbClr>
                  </a:gs>
                </a:gsLst>
                <a:path path="circle">
                  <a:fillToRect l="100000" t="100000"/>
                </a:path>
                <a:tileRect r="-100000" b="-100000"/>
              </a:gradFill>
              <a:ln w="9525" cap="flat" cmpd="sng" algn="ctr">
                <a:gradFill>
                  <a:gsLst>
                    <a:gs pos="0">
                      <a:sysClr val="window" lastClr="FFFFFF">
                        <a:alpha val="0"/>
                      </a:sysClr>
                    </a:gs>
                    <a:gs pos="50000">
                      <a:sysClr val="window" lastClr="FFFFFF"/>
                    </a:gs>
                    <a:gs pos="100000">
                      <a:sysClr val="window" lastClr="FFFFFF">
                        <a:alpha val="0"/>
                      </a:sysClr>
                    </a:gs>
                  </a:gsLst>
                  <a:lin ang="5400000" scaled="0"/>
                </a:gradFill>
                <a:prstDash val="solid"/>
              </a:ln>
              <a:effectLst/>
            </p:spPr>
            <p:txBody>
              <a:bodyPr anchor="ctr"/>
              <a:lstStyle/>
              <a:p>
                <a:pPr algn="ctr">
                  <a:defRPr/>
                </a:pPr>
                <a:endParaRPr lang="zh-CN" altLang="en-US" sz="1800">
                  <a:solidFill>
                    <a:srgbClr val="000000"/>
                  </a:solidFill>
                  <a:latin typeface="Segoe UI" panose="020B0502040204020203" pitchFamily="34" charset="0"/>
                </a:endParaRPr>
              </a:p>
            </p:txBody>
          </p:sp>
        </p:grpSp>
        <p:sp>
          <p:nvSpPr>
            <p:cNvPr id="9" name="TextBox 29"/>
            <p:cNvSpPr txBox="1">
              <a:spLocks noChangeArrowheads="1"/>
            </p:cNvSpPr>
            <p:nvPr/>
          </p:nvSpPr>
          <p:spPr bwMode="auto">
            <a:xfrm rot="20900671">
              <a:off x="3899606" y="3696342"/>
              <a:ext cx="1103384" cy="371922"/>
            </a:xfrm>
            <a:prstGeom prst="rect">
              <a:avLst/>
            </a:prstGeom>
            <a:noFill/>
            <a:ln>
              <a:noFill/>
            </a:ln>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sz="1400" b="1">
                  <a:solidFill/>
                  <a:latin typeface="微软雅黑"/>
                </a:rPr>
                <a:t>添加XX内容</a:t>
              </a:r>
            </a:p>
          </p:txBody>
        </p:sp>
      </p:grpSp>
      <p:grpSp>
        <p:nvGrpSpPr>
          <p:cNvPr id="16" name="组合 15"/>
          <p:cNvGrpSpPr/>
          <p:nvPr/>
        </p:nvGrpSpPr>
        <p:grpSpPr bwMode="auto">
          <a:xfrm>
            <a:off x="1460954" y="1127256"/>
            <a:ext cx="1504950" cy="1036051"/>
            <a:chOff x="4660619" y="1071038"/>
            <a:chExt cx="1505545" cy="1035133"/>
          </a:xfrm>
        </p:grpSpPr>
        <p:sp>
          <p:nvSpPr>
            <p:cNvPr id="17" name="TextBox 29"/>
            <p:cNvSpPr txBox="1">
              <a:spLocks noChangeArrowheads="1"/>
            </p:cNvSpPr>
            <p:nvPr/>
          </p:nvSpPr>
          <p:spPr bwMode="auto">
            <a:xfrm rot="20900671">
              <a:off x="4835851" y="1071038"/>
              <a:ext cx="1005800" cy="338254"/>
            </a:xfrm>
            <a:prstGeom prst="rect">
              <a:avLst/>
            </a:prstGeom>
            <a:noFill/>
            <a:ln>
              <a:noFill/>
            </a:ln>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sz="1400">
                  <a:solidFill/>
                  <a:latin typeface="微软雅黑"/>
                </a:rPr>
                <a:t>添加XX内容</a:t>
              </a:r>
            </a:p>
          </p:txBody>
        </p:sp>
        <p:grpSp>
          <p:nvGrpSpPr>
            <p:cNvPr id="18" name="组合 28680"/>
            <p:cNvGrpSpPr/>
            <p:nvPr/>
          </p:nvGrpSpPr>
          <p:grpSpPr bwMode="auto">
            <a:xfrm>
              <a:off x="4660619" y="1243589"/>
              <a:ext cx="1505545" cy="862582"/>
              <a:chOff x="3173079" y="2041223"/>
              <a:chExt cx="1654176" cy="947651"/>
            </a:xfrm>
          </p:grpSpPr>
          <p:sp>
            <p:nvSpPr>
              <p:cNvPr id="19" name="任意多边形​​ 27"/>
              <p:cNvSpPr/>
              <p:nvPr/>
            </p:nvSpPr>
            <p:spPr bwMode="auto">
              <a:xfrm>
                <a:off x="3522061" y="2183832"/>
                <a:ext cx="1088825" cy="388582"/>
              </a:xfrm>
              <a:custGeom>
                <a:avLst/>
                <a:gdLst>
                  <a:gd name="T0" fmla="*/ 2155543 w 868680"/>
                  <a:gd name="T1" fmla="*/ 3042680 h 308610"/>
                  <a:gd name="T2" fmla="*/ 7380002 w 868680"/>
                  <a:gd name="T3" fmla="*/ 1733177 h 308610"/>
                  <a:gd name="T4" fmla="*/ 8329903 w 868680"/>
                  <a:gd name="T5" fmla="*/ 0 h 308610"/>
                  <a:gd name="T6" fmla="*/ 0 w 868680"/>
                  <a:gd name="T7" fmla="*/ 1925749 h 308610"/>
                  <a:gd name="T8" fmla="*/ 2703562 w 868680"/>
                  <a:gd name="T9" fmla="*/ 2965644 h 308610"/>
                  <a:gd name="T10" fmla="*/ 2813168 w 868680"/>
                  <a:gd name="T11" fmla="*/ 3119708 h 308610"/>
                  <a:gd name="T12" fmla="*/ 2155543 w 868680"/>
                  <a:gd name="T13" fmla="*/ 3042680 h 3086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68680" h="308610">
                    <a:moveTo>
                      <a:pt x="224790" y="300990"/>
                    </a:moveTo>
                    <a:lnTo>
                      <a:pt x="769620" y="171450"/>
                    </a:lnTo>
                    <a:lnTo>
                      <a:pt x="868680" y="0"/>
                    </a:lnTo>
                    <a:lnTo>
                      <a:pt x="0" y="190500"/>
                    </a:lnTo>
                    <a:lnTo>
                      <a:pt x="281940" y="293370"/>
                    </a:lnTo>
                    <a:lnTo>
                      <a:pt x="293370" y="308610"/>
                    </a:lnTo>
                    <a:lnTo>
                      <a:pt x="224790" y="300990"/>
                    </a:lnTo>
                    <a:close/>
                  </a:path>
                </a:pathLst>
              </a:custGeom>
              <a:gradFill flip="none" rotWithShape="1">
                <a:gsLst>
                  <a:gs pos="15000">
                    <a:schemeClr val="tx1">
                      <a:lumMod val="85000"/>
                      <a:lumOff val="15000"/>
                    </a:schemeClr>
                  </a:gs>
                  <a:gs pos="100000">
                    <a:schemeClr val="bg1">
                      <a:lumMod val="65000"/>
                    </a:schemeClr>
                  </a:gs>
                  <a:gs pos="67000">
                    <a:schemeClr val="tx1">
                      <a:lumMod val="50000"/>
                      <a:lumOff val="50000"/>
                    </a:schemeClr>
                  </a:gs>
                </a:gsLst>
                <a:lin ang="1080000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solidFill>
                    <a:prstClr val="white"/>
                  </a:solidFill>
                </a:endParaRPr>
              </a:p>
            </p:txBody>
          </p:sp>
          <p:sp>
            <p:nvSpPr>
              <p:cNvPr id="20" name="任意多边形​​ 24"/>
              <p:cNvSpPr/>
              <p:nvPr/>
            </p:nvSpPr>
            <p:spPr bwMode="auto">
              <a:xfrm>
                <a:off x="3178314" y="2044430"/>
                <a:ext cx="1648941" cy="761480"/>
              </a:xfrm>
              <a:custGeom>
                <a:avLst/>
                <a:gdLst>
                  <a:gd name="T0" fmla="*/ 8616806 w 1314450"/>
                  <a:gd name="T1" fmla="*/ 1021171 h 605790"/>
                  <a:gd name="T2" fmla="*/ 2356830 w 1314450"/>
                  <a:gd name="T3" fmla="*/ 2402761 h 605790"/>
                  <a:gd name="T4" fmla="*/ 6735870 w 1314450"/>
                  <a:gd name="T5" fmla="*/ 3934517 h 605790"/>
                  <a:gd name="T6" fmla="*/ 8616806 w 1314450"/>
                  <a:gd name="T7" fmla="*/ 1021171 h 605790"/>
                  <a:gd name="T8" fmla="*/ 10139397 w 1314450"/>
                  <a:gd name="T9" fmla="*/ 0 h 605790"/>
                  <a:gd name="T10" fmla="*/ 7053495 w 1314450"/>
                  <a:gd name="T11" fmla="*/ 4775492 h 605790"/>
                  <a:gd name="T12" fmla="*/ 0 w 1314450"/>
                  <a:gd name="T13" fmla="*/ 2312660 h 605790"/>
                  <a:gd name="T14" fmla="*/ 10139397 w 1314450"/>
                  <a:gd name="T15" fmla="*/ 0 h 60579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314450" h="605790">
                    <a:moveTo>
                      <a:pt x="1117064" y="129540"/>
                    </a:moveTo>
                    <a:lnTo>
                      <a:pt x="305534" y="304800"/>
                    </a:lnTo>
                    <a:lnTo>
                      <a:pt x="873224" y="499110"/>
                    </a:lnTo>
                    <a:lnTo>
                      <a:pt x="1117064" y="129540"/>
                    </a:lnTo>
                    <a:close/>
                    <a:moveTo>
                      <a:pt x="1314450" y="0"/>
                    </a:moveTo>
                    <a:lnTo>
                      <a:pt x="914400" y="605790"/>
                    </a:lnTo>
                    <a:lnTo>
                      <a:pt x="0" y="293370"/>
                    </a:lnTo>
                    <a:lnTo>
                      <a:pt x="1314450" y="0"/>
                    </a:lnTo>
                    <a:close/>
                  </a:path>
                </a:pathLst>
              </a:custGeom>
              <a:gradFill flip="none" rotWithShape="1">
                <a:gsLst>
                  <a:gs pos="15000">
                    <a:schemeClr val="tx1">
                      <a:lumMod val="85000"/>
                      <a:lumOff val="15000"/>
                    </a:schemeClr>
                  </a:gs>
                  <a:gs pos="100000">
                    <a:schemeClr val="bg1">
                      <a:lumMod val="65000"/>
                    </a:schemeClr>
                  </a:gs>
                  <a:gs pos="67000">
                    <a:schemeClr val="tx1">
                      <a:lumMod val="50000"/>
                      <a:lumOff val="50000"/>
                    </a:schemeClr>
                  </a:gs>
                </a:gsLst>
                <a:lin ang="1350000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solidFill>
                    <a:prstClr val="white"/>
                  </a:solidFill>
                </a:endParaRPr>
              </a:p>
            </p:txBody>
          </p:sp>
          <p:sp>
            <p:nvSpPr>
              <p:cNvPr id="21" name="任意多边形​​ 25"/>
              <p:cNvSpPr/>
              <p:nvPr/>
            </p:nvSpPr>
            <p:spPr bwMode="auto">
              <a:xfrm>
                <a:off x="3173079" y="2408617"/>
                <a:ext cx="1155131" cy="573287"/>
              </a:xfrm>
              <a:custGeom>
                <a:avLst/>
                <a:gdLst>
                  <a:gd name="T0" fmla="*/ 0 w 925830"/>
                  <a:gd name="T1" fmla="*/ 0 h 457200"/>
                  <a:gd name="T2" fmla="*/ 0 w 925830"/>
                  <a:gd name="T3" fmla="*/ 0 h 457200"/>
                  <a:gd name="T4" fmla="*/ 0 w 925830"/>
                  <a:gd name="T5" fmla="*/ 1687708 h 457200"/>
                  <a:gd name="T6" fmla="*/ 8983944 w 925830"/>
                  <a:gd name="T7" fmla="*/ 4500569 h 457200"/>
                  <a:gd name="T8" fmla="*/ 8873032 w 925830"/>
                  <a:gd name="T9" fmla="*/ 2925370 h 457200"/>
                  <a:gd name="T10" fmla="*/ 0 w 925830"/>
                  <a:gd name="T11" fmla="*/ 0 h 457200"/>
                  <a:gd name="T12" fmla="*/ 0 60000 65536"/>
                  <a:gd name="T13" fmla="*/ 0 60000 65536"/>
                  <a:gd name="T14" fmla="*/ 0 60000 65536"/>
                  <a:gd name="T15" fmla="*/ 0 60000 65536"/>
                  <a:gd name="T16" fmla="*/ 0 60000 65536"/>
                  <a:gd name="T17" fmla="*/ 0 60000 65536"/>
                  <a:gd name="connsiteX0" fmla="*/ 0 w 920139"/>
                  <a:gd name="connsiteY0" fmla="*/ 0 h 455306"/>
                  <a:gd name="connsiteX1" fmla="*/ 0 w 920139"/>
                  <a:gd name="connsiteY1" fmla="*/ 0 h 455306"/>
                  <a:gd name="connsiteX2" fmla="*/ 0 w 920139"/>
                  <a:gd name="connsiteY2" fmla="*/ 171450 h 455306"/>
                  <a:gd name="connsiteX3" fmla="*/ 920139 w 920139"/>
                  <a:gd name="connsiteY3" fmla="*/ 455306 h 455306"/>
                  <a:gd name="connsiteX4" fmla="*/ 914400 w 920139"/>
                  <a:gd name="connsiteY4" fmla="*/ 297180 h 455306"/>
                  <a:gd name="connsiteX5" fmla="*/ 0 w 920139"/>
                  <a:gd name="connsiteY5" fmla="*/ 0 h 455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20139" h="455306">
                    <a:moveTo>
                      <a:pt x="0" y="0"/>
                    </a:moveTo>
                    <a:lnTo>
                      <a:pt x="0" y="0"/>
                    </a:lnTo>
                    <a:lnTo>
                      <a:pt x="0" y="171450"/>
                    </a:lnTo>
                    <a:lnTo>
                      <a:pt x="920139" y="455306"/>
                    </a:lnTo>
                    <a:lnTo>
                      <a:pt x="914400" y="297180"/>
                    </a:lnTo>
                    <a:lnTo>
                      <a:pt x="0" y="0"/>
                    </a:lnTo>
                    <a:close/>
                  </a:path>
                </a:pathLst>
              </a:custGeom>
              <a:gradFill flip="none" rotWithShape="1">
                <a:gsLst>
                  <a:gs pos="15000">
                    <a:schemeClr val="tx1">
                      <a:lumMod val="85000"/>
                      <a:lumOff val="15000"/>
                    </a:schemeClr>
                  </a:gs>
                  <a:gs pos="100000">
                    <a:schemeClr val="bg1">
                      <a:lumMod val="65000"/>
                    </a:schemeClr>
                  </a:gs>
                  <a:gs pos="67000">
                    <a:schemeClr val="tx1">
                      <a:lumMod val="50000"/>
                      <a:lumOff val="50000"/>
                    </a:schemeClr>
                  </a:gs>
                </a:gsLst>
                <a:lin ang="1350000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solidFill>
                    <a:prstClr val="white"/>
                  </a:solidFill>
                </a:endParaRPr>
              </a:p>
            </p:txBody>
          </p:sp>
          <p:sp>
            <p:nvSpPr>
              <p:cNvPr id="22" name="任意多边形​​ 26"/>
              <p:cNvSpPr/>
              <p:nvPr/>
            </p:nvSpPr>
            <p:spPr bwMode="auto">
              <a:xfrm>
                <a:off x="4315997" y="2046173"/>
                <a:ext cx="502534" cy="937474"/>
              </a:xfrm>
              <a:custGeom>
                <a:avLst/>
                <a:gdLst>
                  <a:gd name="T0" fmla="*/ 3845661 w 400050"/>
                  <a:gd name="T1" fmla="*/ 0 h 746760"/>
                  <a:gd name="T2" fmla="*/ 3809034 w 400050"/>
                  <a:gd name="T3" fmla="*/ 1680111 h 746760"/>
                  <a:gd name="T4" fmla="*/ 109881 w 400050"/>
                  <a:gd name="T5" fmla="*/ 7317802 h 746760"/>
                  <a:gd name="T6" fmla="*/ 0 w 400050"/>
                  <a:gd name="T7" fmla="*/ 5824370 h 746760"/>
                  <a:gd name="T8" fmla="*/ 3845661 w 400050"/>
                  <a:gd name="T9" fmla="*/ 0 h 7467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0050" h="746760">
                    <a:moveTo>
                      <a:pt x="400050" y="0"/>
                    </a:moveTo>
                    <a:lnTo>
                      <a:pt x="396240" y="171450"/>
                    </a:lnTo>
                    <a:lnTo>
                      <a:pt x="11430" y="746760"/>
                    </a:lnTo>
                    <a:lnTo>
                      <a:pt x="0" y="594360"/>
                    </a:lnTo>
                    <a:lnTo>
                      <a:pt x="400050" y="0"/>
                    </a:lnTo>
                    <a:close/>
                  </a:path>
                </a:pathLst>
              </a:custGeom>
              <a:gradFill flip="none" rotWithShape="1">
                <a:gsLst>
                  <a:gs pos="15000">
                    <a:schemeClr val="tx1">
                      <a:lumMod val="85000"/>
                      <a:lumOff val="15000"/>
                    </a:schemeClr>
                  </a:gs>
                  <a:gs pos="100000">
                    <a:schemeClr val="bg1">
                      <a:lumMod val="65000"/>
                    </a:schemeClr>
                  </a:gs>
                  <a:gs pos="67000">
                    <a:schemeClr val="tx1">
                      <a:lumMod val="50000"/>
                      <a:lumOff val="50000"/>
                    </a:schemeClr>
                  </a:gs>
                </a:gsLst>
                <a:lin ang="1350000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solidFill>
                    <a:prstClr val="white"/>
                  </a:solidFill>
                </a:endParaRPr>
              </a:p>
            </p:txBody>
          </p:sp>
          <p:sp>
            <p:nvSpPr>
              <p:cNvPr id="23" name="任意多边形​​ 28687"/>
              <p:cNvSpPr/>
              <p:nvPr/>
            </p:nvSpPr>
            <p:spPr>
              <a:xfrm>
                <a:off x="4312702" y="2323856"/>
                <a:ext cx="332510" cy="665018"/>
              </a:xfrm>
              <a:custGeom>
                <a:avLst/>
                <a:gdLst>
                  <a:gd name="connsiteX0" fmla="*/ 0 w 332510"/>
                  <a:gd name="connsiteY0" fmla="*/ 465512 h 665018"/>
                  <a:gd name="connsiteX1" fmla="*/ 16626 w 332510"/>
                  <a:gd name="connsiteY1" fmla="*/ 665018 h 665018"/>
                  <a:gd name="connsiteX2" fmla="*/ 332510 w 332510"/>
                  <a:gd name="connsiteY2" fmla="*/ 188422 h 665018"/>
                  <a:gd name="connsiteX3" fmla="*/ 315884 w 332510"/>
                  <a:gd name="connsiteY3" fmla="*/ 0 h 665018"/>
                  <a:gd name="connsiteX4" fmla="*/ 0 w 332510"/>
                  <a:gd name="connsiteY4" fmla="*/ 465512 h 6650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510" h="665018">
                    <a:moveTo>
                      <a:pt x="0" y="465512"/>
                    </a:moveTo>
                    <a:lnTo>
                      <a:pt x="16626" y="665018"/>
                    </a:lnTo>
                    <a:lnTo>
                      <a:pt x="332510" y="188422"/>
                    </a:lnTo>
                    <a:lnTo>
                      <a:pt x="315884" y="0"/>
                    </a:lnTo>
                    <a:lnTo>
                      <a:pt x="0" y="465512"/>
                    </a:lnTo>
                    <a:close/>
                  </a:path>
                </a:pathLst>
              </a:custGeom>
              <a:gradFill rotWithShape="1">
                <a:gsLst>
                  <a:gs pos="49000">
                    <a:srgbClr val="0996FF">
                      <a:alpha val="0"/>
                    </a:srgbClr>
                  </a:gs>
                  <a:gs pos="100000">
                    <a:srgbClr val="0996FF"/>
                  </a:gs>
                </a:gsLst>
                <a:lin ang="12000000" scaled="0"/>
              </a:gradFill>
              <a:ln>
                <a:noFill/>
              </a:ln>
              <a:effectLst/>
              <a:scene3d>
                <a:camera prst="orthographicFront">
                  <a:rot lat="0" lon="0" rev="0"/>
                </a:camera>
                <a:lightRig rig="threePt" dir="t">
                  <a:rot lat="0" lon="0" rev="1200000"/>
                </a:lightRig>
              </a:scene3d>
              <a:sp3d/>
            </p:spPr>
            <p:txBody>
              <a:bodyPr lIns="121915" tIns="60957" rIns="121915" bIns="60957" anchor="ctr"/>
              <a:lstStyle/>
              <a:p>
                <a:pPr algn="ctr" defTabSz="912495">
                  <a:defRPr/>
                </a:pPr>
                <a:endParaRPr lang="zh-CN" altLang="en-US" sz="2400">
                  <a:solidFill>
                    <a:srgbClr val="000000"/>
                  </a:solidFill>
                  <a:latin typeface="Segoe UI" panose="020B0502040204020203" pitchFamily="34" charset="0"/>
                </a:endParaRPr>
              </a:p>
            </p:txBody>
          </p:sp>
          <p:sp>
            <p:nvSpPr>
              <p:cNvPr id="24" name="任意多边形​​ 28692"/>
              <p:cNvSpPr/>
              <p:nvPr/>
            </p:nvSpPr>
            <p:spPr>
              <a:xfrm>
                <a:off x="3558705" y="2201257"/>
                <a:ext cx="1026008" cy="216072"/>
              </a:xfrm>
              <a:custGeom>
                <a:avLst/>
                <a:gdLst>
                  <a:gd name="connsiteX0" fmla="*/ 0 w 1025237"/>
                  <a:gd name="connsiteY0" fmla="*/ 216131 h 216131"/>
                  <a:gd name="connsiteX1" fmla="*/ 1025237 w 1025237"/>
                  <a:gd name="connsiteY1" fmla="*/ 0 h 216131"/>
                </a:gdLst>
                <a:ahLst/>
                <a:cxnLst>
                  <a:cxn ang="0">
                    <a:pos x="connsiteX0" y="connsiteY0"/>
                  </a:cxn>
                  <a:cxn ang="0">
                    <a:pos x="connsiteX1" y="connsiteY1"/>
                  </a:cxn>
                </a:cxnLst>
                <a:rect l="l" t="t" r="r" b="b"/>
                <a:pathLst>
                  <a:path w="1025237" h="216131">
                    <a:moveTo>
                      <a:pt x="0" y="216131"/>
                    </a:moveTo>
                    <a:lnTo>
                      <a:pt x="1025237" y="0"/>
                    </a:lnTo>
                  </a:path>
                </a:pathLst>
              </a:custGeom>
              <a:noFill/>
              <a:ln w="9525" cap="flat" cmpd="sng" algn="ctr">
                <a:solidFill>
                  <a:sysClr val="window" lastClr="FFFFFF"/>
                </a:solidFill>
                <a:prstDash val="solid"/>
              </a:ln>
              <a:effectLst/>
            </p:spPr>
            <p:txBody>
              <a:bodyPr anchor="ctr"/>
              <a:lstStyle/>
              <a:p>
                <a:pPr algn="ctr">
                  <a:defRPr/>
                </a:pPr>
                <a:endParaRPr lang="zh-CN" altLang="en-US" sz="1800" kern="0">
                  <a:solidFill>
                    <a:sysClr val="windowText" lastClr="000000"/>
                  </a:solidFill>
                  <a:latin typeface="Segoe UI" panose="020B0502040204020203"/>
                </a:endParaRPr>
              </a:p>
            </p:txBody>
          </p:sp>
          <p:sp>
            <p:nvSpPr>
              <p:cNvPr id="25" name="任意多边形​​ 28693"/>
              <p:cNvSpPr/>
              <p:nvPr/>
            </p:nvSpPr>
            <p:spPr>
              <a:xfrm>
                <a:off x="3173079" y="2040945"/>
                <a:ext cx="1648942" cy="747540"/>
              </a:xfrm>
              <a:custGeom>
                <a:avLst/>
                <a:gdLst>
                  <a:gd name="connsiteX0" fmla="*/ 0 w 1645920"/>
                  <a:gd name="connsiteY0" fmla="*/ 360218 h 748145"/>
                  <a:gd name="connsiteX1" fmla="*/ 1136072 w 1645920"/>
                  <a:gd name="connsiteY1" fmla="*/ 748145 h 748145"/>
                  <a:gd name="connsiteX2" fmla="*/ 1645920 w 1645920"/>
                  <a:gd name="connsiteY2" fmla="*/ 0 h 748145"/>
                  <a:gd name="connsiteX0-1" fmla="*/ 0 w 1576093"/>
                  <a:gd name="connsiteY0-2" fmla="*/ 503197 h 748145"/>
                  <a:gd name="connsiteX1-3" fmla="*/ 1066245 w 1576093"/>
                  <a:gd name="connsiteY1-4" fmla="*/ 748145 h 748145"/>
                  <a:gd name="connsiteX2-5" fmla="*/ 1576093 w 1576093"/>
                  <a:gd name="connsiteY2-6" fmla="*/ 0 h 748145"/>
                  <a:gd name="connsiteX0-7" fmla="*/ 0 w 1649245"/>
                  <a:gd name="connsiteY0-8" fmla="*/ 366868 h 748145"/>
                  <a:gd name="connsiteX1-9" fmla="*/ 1139397 w 1649245"/>
                  <a:gd name="connsiteY1-10" fmla="*/ 748145 h 748145"/>
                  <a:gd name="connsiteX2-11" fmla="*/ 1649245 w 1649245"/>
                  <a:gd name="connsiteY2-12" fmla="*/ 0 h 748145"/>
                </a:gdLst>
                <a:ahLst/>
                <a:cxnLst>
                  <a:cxn ang="0">
                    <a:pos x="connsiteX0-1" y="connsiteY0-2"/>
                  </a:cxn>
                  <a:cxn ang="0">
                    <a:pos x="connsiteX1-3" y="connsiteY1-4"/>
                  </a:cxn>
                  <a:cxn ang="0">
                    <a:pos x="connsiteX2-5" y="connsiteY2-6"/>
                  </a:cxn>
                </a:cxnLst>
                <a:rect l="l" t="t" r="r" b="b"/>
                <a:pathLst>
                  <a:path w="1649245" h="748145">
                    <a:moveTo>
                      <a:pt x="0" y="366868"/>
                    </a:moveTo>
                    <a:lnTo>
                      <a:pt x="1139397" y="748145"/>
                    </a:lnTo>
                    <a:lnTo>
                      <a:pt x="1649245" y="0"/>
                    </a:lnTo>
                  </a:path>
                </a:pathLst>
              </a:custGeom>
              <a:noFill/>
              <a:ln w="9525" cap="flat" cmpd="sng" algn="ctr">
                <a:solidFill>
                  <a:sysClr val="window" lastClr="FFFFFF"/>
                </a:solidFill>
                <a:prstDash val="solid"/>
              </a:ln>
              <a:effectLst/>
            </p:spPr>
            <p:txBody>
              <a:bodyPr anchor="ctr"/>
              <a:lstStyle/>
              <a:p>
                <a:pPr algn="ctr">
                  <a:defRPr/>
                </a:pPr>
                <a:endParaRPr lang="zh-CN" altLang="en-US" sz="1800" kern="0">
                  <a:solidFill>
                    <a:sysClr val="windowText" lastClr="000000"/>
                  </a:solidFill>
                  <a:latin typeface="Segoe UI" panose="020B0502040204020203"/>
                </a:endParaRPr>
              </a:p>
            </p:txBody>
          </p:sp>
          <p:sp>
            <p:nvSpPr>
              <p:cNvPr id="26" name="任意多边形​​ 28674"/>
              <p:cNvSpPr/>
              <p:nvPr/>
            </p:nvSpPr>
            <p:spPr>
              <a:xfrm>
                <a:off x="4182762" y="2045043"/>
                <a:ext cx="630195" cy="735227"/>
              </a:xfrm>
              <a:custGeom>
                <a:avLst/>
                <a:gdLst>
                  <a:gd name="connsiteX0" fmla="*/ 135924 w 630195"/>
                  <a:gd name="connsiteY0" fmla="*/ 735227 h 735227"/>
                  <a:gd name="connsiteX1" fmla="*/ 0 w 630195"/>
                  <a:gd name="connsiteY1" fmla="*/ 691979 h 735227"/>
                  <a:gd name="connsiteX2" fmla="*/ 92676 w 630195"/>
                  <a:gd name="connsiteY2" fmla="*/ 624016 h 735227"/>
                  <a:gd name="connsiteX3" fmla="*/ 630195 w 630195"/>
                  <a:gd name="connsiteY3" fmla="*/ 0 h 735227"/>
                  <a:gd name="connsiteX4" fmla="*/ 135924 w 630195"/>
                  <a:gd name="connsiteY4" fmla="*/ 735227 h 7352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0195" h="735227">
                    <a:moveTo>
                      <a:pt x="135924" y="735227"/>
                    </a:moveTo>
                    <a:lnTo>
                      <a:pt x="0" y="691979"/>
                    </a:lnTo>
                    <a:lnTo>
                      <a:pt x="92676" y="624016"/>
                    </a:lnTo>
                    <a:lnTo>
                      <a:pt x="630195" y="0"/>
                    </a:lnTo>
                    <a:lnTo>
                      <a:pt x="135924" y="735227"/>
                    </a:lnTo>
                    <a:close/>
                  </a:path>
                </a:pathLst>
              </a:custGeom>
              <a:solidFill>
                <a:sysClr val="window" lastClr="FFFFFF">
                  <a:alpha val="20000"/>
                </a:sysClr>
              </a:solidFill>
              <a:ln>
                <a:noFill/>
              </a:ln>
              <a:effectLst/>
              <a:scene3d>
                <a:camera prst="orthographicFront">
                  <a:rot lat="0" lon="0" rev="0"/>
                </a:camera>
                <a:lightRig rig="threePt" dir="t">
                  <a:rot lat="0" lon="0" rev="1200000"/>
                </a:lightRig>
              </a:scene3d>
              <a:sp3d/>
            </p:spPr>
            <p:txBody>
              <a:bodyPr lIns="121915" tIns="60957" rIns="121915" bIns="60957" anchor="ctr"/>
              <a:lstStyle/>
              <a:p>
                <a:pPr algn="ctr" defTabSz="912495">
                  <a:defRPr/>
                </a:pPr>
                <a:endParaRPr lang="zh-CN" altLang="en-US" sz="2400">
                  <a:solidFill>
                    <a:prstClr val="black"/>
                  </a:solidFill>
                  <a:latin typeface="Segoe UI" panose="020B0502040204020203" pitchFamily="34" charset="0"/>
                </a:endParaRPr>
              </a:p>
            </p:txBody>
          </p:sp>
        </p:grpSp>
      </p:grpSp>
      <p:grpSp>
        <p:nvGrpSpPr>
          <p:cNvPr id="27" name="组合 26"/>
          <p:cNvGrpSpPr/>
          <p:nvPr/>
        </p:nvGrpSpPr>
        <p:grpSpPr bwMode="auto">
          <a:xfrm>
            <a:off x="502692" y="2342696"/>
            <a:ext cx="1293226" cy="1528762"/>
            <a:chOff x="3703291" y="2286778"/>
            <a:chExt cx="1292536" cy="1528662"/>
          </a:xfrm>
        </p:grpSpPr>
        <p:sp>
          <p:nvSpPr>
            <p:cNvPr id="28" name="TextBox 29"/>
            <p:cNvSpPr txBox="1">
              <a:spLocks noChangeArrowheads="1"/>
            </p:cNvSpPr>
            <p:nvPr/>
          </p:nvSpPr>
          <p:spPr bwMode="auto">
            <a:xfrm rot="4260041">
              <a:off x="3369809" y="2923990"/>
              <a:ext cx="1005337" cy="338373"/>
            </a:xfrm>
            <a:prstGeom prst="rect">
              <a:avLst/>
            </a:prstGeom>
            <a:noFill/>
            <a:ln>
              <a:noFill/>
            </a:ln>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sz="1400">
                  <a:solidFill/>
                  <a:latin typeface="微软雅黑"/>
                </a:rPr>
                <a:t>添加XX内容</a:t>
              </a:r>
            </a:p>
          </p:txBody>
        </p:sp>
        <p:grpSp>
          <p:nvGrpSpPr>
            <p:cNvPr id="29" name="组合 28676"/>
            <p:cNvGrpSpPr/>
            <p:nvPr/>
          </p:nvGrpSpPr>
          <p:grpSpPr bwMode="auto">
            <a:xfrm>
              <a:off x="3826935" y="2286778"/>
              <a:ext cx="1168892" cy="1528662"/>
              <a:chOff x="2257299" y="3187698"/>
              <a:chExt cx="1284430" cy="1678987"/>
            </a:xfrm>
          </p:grpSpPr>
          <p:sp>
            <p:nvSpPr>
              <p:cNvPr id="30" name="任意多边形​​ 11"/>
              <p:cNvSpPr/>
              <p:nvPr/>
            </p:nvSpPr>
            <p:spPr bwMode="auto">
              <a:xfrm>
                <a:off x="2771109" y="3661929"/>
                <a:ext cx="770620" cy="1197782"/>
              </a:xfrm>
              <a:custGeom>
                <a:avLst/>
                <a:gdLst>
                  <a:gd name="T0" fmla="*/ 0 w 560070"/>
                  <a:gd name="T1" fmla="*/ 16686937 h 872490"/>
                  <a:gd name="T2" fmla="*/ 0 w 560070"/>
                  <a:gd name="T3" fmla="*/ 20881468 h 872490"/>
                  <a:gd name="T4" fmla="*/ 13501158 w 560070"/>
                  <a:gd name="T5" fmla="*/ 3556246 h 872490"/>
                  <a:gd name="T6" fmla="*/ 13317477 w 560070"/>
                  <a:gd name="T7" fmla="*/ 0 h 872490"/>
                  <a:gd name="T8" fmla="*/ 0 w 560070"/>
                  <a:gd name="T9" fmla="*/ 16686937 h 8724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60070" h="872490">
                    <a:moveTo>
                      <a:pt x="0" y="697230"/>
                    </a:moveTo>
                    <a:lnTo>
                      <a:pt x="0" y="872490"/>
                    </a:lnTo>
                    <a:lnTo>
                      <a:pt x="560070" y="148590"/>
                    </a:lnTo>
                    <a:lnTo>
                      <a:pt x="552450" y="0"/>
                    </a:lnTo>
                    <a:lnTo>
                      <a:pt x="0" y="697230"/>
                    </a:lnTo>
                    <a:close/>
                  </a:path>
                </a:pathLst>
              </a:custGeom>
              <a:gradFill flip="none" rotWithShape="1">
                <a:gsLst>
                  <a:gs pos="15000">
                    <a:schemeClr val="tx1">
                      <a:lumMod val="85000"/>
                      <a:lumOff val="15000"/>
                    </a:schemeClr>
                  </a:gs>
                  <a:gs pos="100000">
                    <a:schemeClr val="bg1">
                      <a:lumMod val="65000"/>
                    </a:schemeClr>
                  </a:gs>
                  <a:gs pos="67000">
                    <a:schemeClr val="tx1">
                      <a:lumMod val="50000"/>
                      <a:lumOff val="50000"/>
                    </a:schemeClr>
                  </a:gs>
                </a:gsLst>
                <a:lin ang="1350000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solidFill>
                    <a:prstClr val="white"/>
                  </a:solidFill>
                </a:endParaRPr>
              </a:p>
            </p:txBody>
          </p:sp>
          <p:sp>
            <p:nvSpPr>
              <p:cNvPr id="31" name="任意多边形​​ 12"/>
              <p:cNvSpPr/>
              <p:nvPr/>
            </p:nvSpPr>
            <p:spPr bwMode="auto">
              <a:xfrm>
                <a:off x="2471230" y="3395174"/>
                <a:ext cx="852563" cy="482949"/>
              </a:xfrm>
              <a:custGeom>
                <a:avLst/>
                <a:gdLst>
                  <a:gd name="T0" fmla="*/ 0 w 621030"/>
                  <a:gd name="T1" fmla="*/ 0 h 350520"/>
                  <a:gd name="T2" fmla="*/ 1538613 w 621030"/>
                  <a:gd name="T3" fmla="*/ 4196454 h 350520"/>
                  <a:gd name="T4" fmla="*/ 12761328 w 621030"/>
                  <a:gd name="T5" fmla="*/ 8579418 h 350520"/>
                  <a:gd name="T6" fmla="*/ 14752467 w 621030"/>
                  <a:gd name="T7" fmla="*/ 5222262 h 350520"/>
                  <a:gd name="T8" fmla="*/ 0 w 621030"/>
                  <a:gd name="T9" fmla="*/ 0 h 3505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1030" h="350520">
                    <a:moveTo>
                      <a:pt x="0" y="0"/>
                    </a:moveTo>
                    <a:lnTo>
                      <a:pt x="64770" y="171450"/>
                    </a:lnTo>
                    <a:lnTo>
                      <a:pt x="537210" y="350520"/>
                    </a:lnTo>
                    <a:lnTo>
                      <a:pt x="621030" y="213360"/>
                    </a:lnTo>
                    <a:lnTo>
                      <a:pt x="0" y="0"/>
                    </a:lnTo>
                    <a:close/>
                  </a:path>
                </a:pathLst>
              </a:custGeom>
              <a:gradFill flip="none" rotWithShape="1">
                <a:gsLst>
                  <a:gs pos="15000">
                    <a:schemeClr val="tx1">
                      <a:lumMod val="85000"/>
                      <a:lumOff val="15000"/>
                    </a:schemeClr>
                  </a:gs>
                  <a:gs pos="100000">
                    <a:schemeClr val="bg1">
                      <a:lumMod val="65000"/>
                    </a:schemeClr>
                  </a:gs>
                  <a:gs pos="67000">
                    <a:schemeClr val="tx1">
                      <a:lumMod val="50000"/>
                      <a:lumOff val="50000"/>
                    </a:schemeClr>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solidFill>
                    <a:prstClr val="white"/>
                  </a:solidFill>
                </a:endParaRPr>
              </a:p>
            </p:txBody>
          </p:sp>
          <p:sp>
            <p:nvSpPr>
              <p:cNvPr id="32" name="任意多边形​​ 9"/>
              <p:cNvSpPr/>
              <p:nvPr/>
            </p:nvSpPr>
            <p:spPr bwMode="auto">
              <a:xfrm>
                <a:off x="2258525" y="3187698"/>
                <a:ext cx="1276230" cy="1469767"/>
              </a:xfrm>
              <a:custGeom>
                <a:avLst/>
                <a:gdLst>
                  <a:gd name="T0" fmla="*/ 3076967 w 929640"/>
                  <a:gd name="T1" fmla="*/ 2835424 h 1070610"/>
                  <a:gd name="T2" fmla="*/ 7039487 w 929640"/>
                  <a:gd name="T3" fmla="*/ 14137529 h 1070610"/>
                  <a:gd name="T4" fmla="*/ 12983257 w 929640"/>
                  <a:gd name="T5" fmla="*/ 6734987 h 1070610"/>
                  <a:gd name="T6" fmla="*/ 3076967 w 929640"/>
                  <a:gd name="T7" fmla="*/ 2835424 h 1070610"/>
                  <a:gd name="T8" fmla="*/ 0 w 929640"/>
                  <a:gd name="T9" fmla="*/ 0 h 1070610"/>
                  <a:gd name="T10" fmla="*/ 16114233 w 929640"/>
                  <a:gd name="T11" fmla="*/ 6080663 h 1070610"/>
                  <a:gd name="T12" fmla="*/ 6406065 w 929640"/>
                  <a:gd name="T13" fmla="*/ 18572458 h 1070610"/>
                  <a:gd name="T14" fmla="*/ 0 w 929640"/>
                  <a:gd name="T15" fmla="*/ 0 h 107061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29640" h="1070610">
                    <a:moveTo>
                      <a:pt x="177512" y="163448"/>
                    </a:moveTo>
                    <a:lnTo>
                      <a:pt x="406112" y="814958"/>
                    </a:lnTo>
                    <a:lnTo>
                      <a:pt x="749012" y="388238"/>
                    </a:lnTo>
                    <a:lnTo>
                      <a:pt x="177512" y="163448"/>
                    </a:lnTo>
                    <a:close/>
                    <a:moveTo>
                      <a:pt x="0" y="0"/>
                    </a:moveTo>
                    <a:lnTo>
                      <a:pt x="929640" y="350520"/>
                    </a:lnTo>
                    <a:lnTo>
                      <a:pt x="369570" y="1070610"/>
                    </a:lnTo>
                    <a:lnTo>
                      <a:pt x="0" y="0"/>
                    </a:lnTo>
                    <a:close/>
                  </a:path>
                </a:pathLst>
              </a:custGeom>
              <a:gradFill flip="none" rotWithShape="1">
                <a:gsLst>
                  <a:gs pos="15000">
                    <a:schemeClr val="tx1">
                      <a:lumMod val="85000"/>
                      <a:lumOff val="15000"/>
                    </a:schemeClr>
                  </a:gs>
                  <a:gs pos="100000">
                    <a:schemeClr val="bg1">
                      <a:lumMod val="65000"/>
                    </a:schemeClr>
                  </a:gs>
                  <a:gs pos="67000">
                    <a:schemeClr val="tx1">
                      <a:lumMod val="50000"/>
                      <a:lumOff val="50000"/>
                    </a:schemeClr>
                  </a:gs>
                </a:gsLst>
                <a:lin ang="1350000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solidFill>
                    <a:prstClr val="white"/>
                  </a:solidFill>
                </a:endParaRPr>
              </a:p>
            </p:txBody>
          </p:sp>
          <p:sp>
            <p:nvSpPr>
              <p:cNvPr id="33" name="任意多边形​​ 10"/>
              <p:cNvSpPr/>
              <p:nvPr/>
            </p:nvSpPr>
            <p:spPr bwMode="auto">
              <a:xfrm>
                <a:off x="2262012" y="3192928"/>
                <a:ext cx="516071" cy="1673757"/>
              </a:xfrm>
              <a:custGeom>
                <a:avLst/>
                <a:gdLst>
                  <a:gd name="T0" fmla="*/ 0 w 369570"/>
                  <a:gd name="T1" fmla="*/ 0 h 1203960"/>
                  <a:gd name="T2" fmla="*/ 320914 w 369570"/>
                  <a:gd name="T3" fmla="*/ 3708853 h 1203960"/>
                  <a:gd name="T4" fmla="*/ 10376838 w 369570"/>
                  <a:gd name="T5" fmla="*/ 32555512 h 1203960"/>
                  <a:gd name="T6" fmla="*/ 10376838 w 369570"/>
                  <a:gd name="T7" fmla="*/ 28331534 h 1203960"/>
                  <a:gd name="T8" fmla="*/ 0 w 369570"/>
                  <a:gd name="T9" fmla="*/ 0 h 12039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9570" h="1203960">
                    <a:moveTo>
                      <a:pt x="0" y="0"/>
                    </a:moveTo>
                    <a:lnTo>
                      <a:pt x="11430" y="137160"/>
                    </a:lnTo>
                    <a:lnTo>
                      <a:pt x="369570" y="1203960"/>
                    </a:lnTo>
                    <a:lnTo>
                      <a:pt x="369570" y="1047750"/>
                    </a:lnTo>
                    <a:lnTo>
                      <a:pt x="0" y="0"/>
                    </a:lnTo>
                    <a:close/>
                  </a:path>
                </a:pathLst>
              </a:custGeom>
              <a:gradFill flip="none" rotWithShape="1">
                <a:gsLst>
                  <a:gs pos="15000">
                    <a:schemeClr val="tx1">
                      <a:lumMod val="85000"/>
                      <a:lumOff val="15000"/>
                    </a:schemeClr>
                  </a:gs>
                  <a:gs pos="100000">
                    <a:schemeClr val="bg1">
                      <a:lumMod val="65000"/>
                    </a:schemeClr>
                  </a:gs>
                  <a:gs pos="67000">
                    <a:schemeClr val="tx1">
                      <a:lumMod val="50000"/>
                      <a:lumOff val="50000"/>
                    </a:schemeClr>
                  </a:gs>
                </a:gsLst>
                <a:lin ang="1350000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solidFill>
                    <a:prstClr val="white"/>
                  </a:solidFill>
                </a:endParaRPr>
              </a:p>
            </p:txBody>
          </p:sp>
          <p:sp>
            <p:nvSpPr>
              <p:cNvPr id="34" name="任意多边形​​ 37892"/>
              <p:cNvSpPr/>
              <p:nvPr/>
            </p:nvSpPr>
            <p:spPr>
              <a:xfrm>
                <a:off x="2495639" y="3407379"/>
                <a:ext cx="796772" cy="315572"/>
              </a:xfrm>
              <a:custGeom>
                <a:avLst/>
                <a:gdLst>
                  <a:gd name="connsiteX0" fmla="*/ 0 w 797391"/>
                  <a:gd name="connsiteY0" fmla="*/ 0 h 316357"/>
                  <a:gd name="connsiteX1" fmla="*/ 797391 w 797391"/>
                  <a:gd name="connsiteY1" fmla="*/ 316357 h 316357"/>
                </a:gdLst>
                <a:ahLst/>
                <a:cxnLst>
                  <a:cxn ang="0">
                    <a:pos x="connsiteX0" y="connsiteY0"/>
                  </a:cxn>
                  <a:cxn ang="0">
                    <a:pos x="connsiteX1" y="connsiteY1"/>
                  </a:cxn>
                </a:cxnLst>
                <a:rect l="l" t="t" r="r" b="b"/>
                <a:pathLst>
                  <a:path w="797391" h="316357">
                    <a:moveTo>
                      <a:pt x="0" y="0"/>
                    </a:moveTo>
                    <a:lnTo>
                      <a:pt x="797391" y="316357"/>
                    </a:lnTo>
                  </a:path>
                </a:pathLst>
              </a:custGeom>
              <a:noFill/>
              <a:ln w="9525" cap="flat" cmpd="sng" algn="ctr">
                <a:solidFill>
                  <a:sysClr val="window" lastClr="FFFFFF"/>
                </a:solidFill>
                <a:prstDash val="solid"/>
              </a:ln>
              <a:effectLst/>
            </p:spPr>
            <p:txBody>
              <a:bodyPr anchor="ctr"/>
              <a:lstStyle/>
              <a:p>
                <a:pPr algn="ctr">
                  <a:defRPr/>
                </a:pPr>
                <a:endParaRPr lang="zh-CN" altLang="en-US" sz="1800" kern="0">
                  <a:solidFill>
                    <a:sysClr val="windowText" lastClr="000000"/>
                  </a:solidFill>
                  <a:latin typeface="Segoe UI" panose="020B0502040204020203"/>
                </a:endParaRPr>
              </a:p>
            </p:txBody>
          </p:sp>
          <p:sp>
            <p:nvSpPr>
              <p:cNvPr id="35" name="任意多边形​​ 37893"/>
              <p:cNvSpPr/>
              <p:nvPr/>
            </p:nvSpPr>
            <p:spPr>
              <a:xfrm>
                <a:off x="2256781" y="3189441"/>
                <a:ext cx="1271001" cy="1452333"/>
              </a:xfrm>
              <a:custGeom>
                <a:avLst/>
                <a:gdLst>
                  <a:gd name="connsiteX0" fmla="*/ 0 w 1269759"/>
                  <a:gd name="connsiteY0" fmla="*/ 0 h 1451772"/>
                  <a:gd name="connsiteX1" fmla="*/ 520038 w 1269759"/>
                  <a:gd name="connsiteY1" fmla="*/ 1451772 h 1451772"/>
                  <a:gd name="connsiteX2" fmla="*/ 1269759 w 1269759"/>
                  <a:gd name="connsiteY2" fmla="*/ 481035 h 1451772"/>
                </a:gdLst>
                <a:ahLst/>
                <a:cxnLst>
                  <a:cxn ang="0">
                    <a:pos x="connsiteX0" y="connsiteY0"/>
                  </a:cxn>
                  <a:cxn ang="0">
                    <a:pos x="connsiteX1" y="connsiteY1"/>
                  </a:cxn>
                  <a:cxn ang="0">
                    <a:pos x="connsiteX2" y="connsiteY2"/>
                  </a:cxn>
                </a:cxnLst>
                <a:rect l="l" t="t" r="r" b="b"/>
                <a:pathLst>
                  <a:path w="1269759" h="1451772">
                    <a:moveTo>
                      <a:pt x="0" y="0"/>
                    </a:moveTo>
                    <a:lnTo>
                      <a:pt x="520038" y="1451772"/>
                    </a:lnTo>
                    <a:lnTo>
                      <a:pt x="1269759" y="481035"/>
                    </a:lnTo>
                  </a:path>
                </a:pathLst>
              </a:custGeom>
              <a:noFill/>
              <a:ln w="9525" cap="flat" cmpd="sng" algn="ctr">
                <a:solidFill>
                  <a:sysClr val="window" lastClr="FFFFFF"/>
                </a:solidFill>
                <a:prstDash val="solid"/>
              </a:ln>
              <a:effectLst/>
            </p:spPr>
            <p:txBody>
              <a:bodyPr anchor="ctr"/>
              <a:lstStyle/>
              <a:p>
                <a:pPr algn="ctr">
                  <a:defRPr/>
                </a:pPr>
                <a:endParaRPr lang="zh-CN" altLang="en-US" sz="1800" kern="0">
                  <a:solidFill>
                    <a:sysClr val="windowText" lastClr="000000"/>
                  </a:solidFill>
                  <a:latin typeface="Segoe UI" panose="020B0502040204020203"/>
                </a:endParaRPr>
              </a:p>
            </p:txBody>
          </p:sp>
          <p:sp>
            <p:nvSpPr>
              <p:cNvPr id="36" name="任意多边形​​ 1"/>
              <p:cNvSpPr/>
              <p:nvPr/>
            </p:nvSpPr>
            <p:spPr>
              <a:xfrm>
                <a:off x="2897659" y="3429000"/>
                <a:ext cx="630195" cy="605481"/>
              </a:xfrm>
              <a:custGeom>
                <a:avLst/>
                <a:gdLst>
                  <a:gd name="connsiteX0" fmla="*/ 0 w 630195"/>
                  <a:gd name="connsiteY0" fmla="*/ 0 h 605481"/>
                  <a:gd name="connsiteX1" fmla="*/ 630195 w 630195"/>
                  <a:gd name="connsiteY1" fmla="*/ 240957 h 605481"/>
                  <a:gd name="connsiteX2" fmla="*/ 339811 w 630195"/>
                  <a:gd name="connsiteY2" fmla="*/ 605481 h 605481"/>
                  <a:gd name="connsiteX3" fmla="*/ 512806 w 630195"/>
                  <a:gd name="connsiteY3" fmla="*/ 290384 h 605481"/>
                  <a:gd name="connsiteX4" fmla="*/ 0 w 630195"/>
                  <a:gd name="connsiteY4" fmla="*/ 0 h 6054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0195" h="605481">
                    <a:moveTo>
                      <a:pt x="0" y="0"/>
                    </a:moveTo>
                    <a:lnTo>
                      <a:pt x="630195" y="240957"/>
                    </a:lnTo>
                    <a:lnTo>
                      <a:pt x="339811" y="605481"/>
                    </a:lnTo>
                    <a:lnTo>
                      <a:pt x="512806" y="290384"/>
                    </a:lnTo>
                    <a:lnTo>
                      <a:pt x="0" y="0"/>
                    </a:lnTo>
                    <a:close/>
                  </a:path>
                </a:pathLst>
              </a:custGeom>
              <a:solidFill>
                <a:sysClr val="window" lastClr="FFFFFF">
                  <a:alpha val="17000"/>
                </a:sysClr>
              </a:solidFill>
              <a:ln>
                <a:noFill/>
              </a:ln>
              <a:effectLst/>
              <a:scene3d>
                <a:camera prst="orthographicFront">
                  <a:rot lat="0" lon="0" rev="0"/>
                </a:camera>
                <a:lightRig rig="threePt" dir="t">
                  <a:rot lat="0" lon="0" rev="1200000"/>
                </a:lightRig>
              </a:scene3d>
              <a:sp3d/>
            </p:spPr>
            <p:txBody>
              <a:bodyPr lIns="121915" tIns="60957" rIns="121915" bIns="60957" anchor="ctr"/>
              <a:lstStyle/>
              <a:p>
                <a:pPr algn="ctr" defTabSz="912495">
                  <a:defRPr/>
                </a:pPr>
                <a:endParaRPr lang="zh-CN" altLang="en-US" sz="2400">
                  <a:solidFill>
                    <a:prstClr val="black"/>
                  </a:solidFill>
                  <a:latin typeface="Segoe UI" panose="020B0502040204020203" pitchFamily="34" charset="0"/>
                </a:endParaRPr>
              </a:p>
            </p:txBody>
          </p:sp>
          <p:sp>
            <p:nvSpPr>
              <p:cNvPr id="37" name="任意多边形​​ 2"/>
              <p:cNvSpPr/>
              <p:nvPr/>
            </p:nvSpPr>
            <p:spPr>
              <a:xfrm>
                <a:off x="2780271" y="3676136"/>
                <a:ext cx="759940" cy="976184"/>
              </a:xfrm>
              <a:custGeom>
                <a:avLst/>
                <a:gdLst>
                  <a:gd name="connsiteX0" fmla="*/ 0 w 265670"/>
                  <a:gd name="connsiteY0" fmla="*/ 315097 h 315097"/>
                  <a:gd name="connsiteX1" fmla="*/ 265670 w 265670"/>
                  <a:gd name="connsiteY1" fmla="*/ 197708 h 315097"/>
                  <a:gd name="connsiteX2" fmla="*/ 253313 w 265670"/>
                  <a:gd name="connsiteY2" fmla="*/ 0 h 315097"/>
                  <a:gd name="connsiteX3" fmla="*/ 0 w 265670"/>
                  <a:gd name="connsiteY3" fmla="*/ 315097 h 315097"/>
                  <a:gd name="connsiteX0-1" fmla="*/ 0 w 759940"/>
                  <a:gd name="connsiteY0-2" fmla="*/ 976184 h 976184"/>
                  <a:gd name="connsiteX1-3" fmla="*/ 759940 w 759940"/>
                  <a:gd name="connsiteY1-4" fmla="*/ 197708 h 976184"/>
                  <a:gd name="connsiteX2-5" fmla="*/ 747583 w 759940"/>
                  <a:gd name="connsiteY2-6" fmla="*/ 0 h 976184"/>
                  <a:gd name="connsiteX3-7" fmla="*/ 0 w 759940"/>
                  <a:gd name="connsiteY3-8" fmla="*/ 976184 h 976184"/>
                </a:gdLst>
                <a:ahLst/>
                <a:cxnLst>
                  <a:cxn ang="0">
                    <a:pos x="connsiteX0-1" y="connsiteY0-2"/>
                  </a:cxn>
                  <a:cxn ang="0">
                    <a:pos x="connsiteX1-3" y="connsiteY1-4"/>
                  </a:cxn>
                  <a:cxn ang="0">
                    <a:pos x="connsiteX2-5" y="connsiteY2-6"/>
                  </a:cxn>
                  <a:cxn ang="0">
                    <a:pos x="connsiteX3-7" y="connsiteY3-8"/>
                  </a:cxn>
                </a:cxnLst>
                <a:rect l="l" t="t" r="r" b="b"/>
                <a:pathLst>
                  <a:path w="759940" h="976184">
                    <a:moveTo>
                      <a:pt x="0" y="976184"/>
                    </a:moveTo>
                    <a:lnTo>
                      <a:pt x="759940" y="197708"/>
                    </a:lnTo>
                    <a:lnTo>
                      <a:pt x="747583" y="0"/>
                    </a:lnTo>
                    <a:lnTo>
                      <a:pt x="0" y="976184"/>
                    </a:lnTo>
                    <a:close/>
                  </a:path>
                </a:pathLst>
              </a:custGeom>
              <a:solidFill>
                <a:sysClr val="window" lastClr="FFFFFF">
                  <a:alpha val="18000"/>
                </a:sysClr>
              </a:solidFill>
              <a:ln>
                <a:noFill/>
              </a:ln>
              <a:effectLst/>
              <a:scene3d>
                <a:camera prst="orthographicFront">
                  <a:rot lat="0" lon="0" rev="0"/>
                </a:camera>
                <a:lightRig rig="threePt" dir="t">
                  <a:rot lat="0" lon="0" rev="1200000"/>
                </a:lightRig>
              </a:scene3d>
              <a:sp3d/>
            </p:spPr>
            <p:txBody>
              <a:bodyPr lIns="121915" tIns="60957" rIns="121915" bIns="60957" anchor="ctr"/>
              <a:lstStyle/>
              <a:p>
                <a:pPr algn="ctr" defTabSz="912495">
                  <a:defRPr/>
                </a:pPr>
                <a:endParaRPr lang="zh-CN" altLang="en-US" sz="2400">
                  <a:solidFill>
                    <a:prstClr val="black"/>
                  </a:solidFill>
                  <a:latin typeface="Segoe UI" panose="020B0502040204020203" pitchFamily="34" charset="0"/>
                </a:endParaRPr>
              </a:p>
            </p:txBody>
          </p:sp>
        </p:grpSp>
      </p:grpSp>
      <p:grpSp>
        <p:nvGrpSpPr>
          <p:cNvPr id="38" name="组合 37"/>
          <p:cNvGrpSpPr/>
          <p:nvPr/>
        </p:nvGrpSpPr>
        <p:grpSpPr bwMode="auto">
          <a:xfrm>
            <a:off x="3667579" y="1621971"/>
            <a:ext cx="1216025" cy="1304926"/>
            <a:chOff x="6867491" y="1565793"/>
            <a:chExt cx="1216002" cy="1304708"/>
          </a:xfrm>
        </p:grpSpPr>
        <p:sp>
          <p:nvSpPr>
            <p:cNvPr id="39" name="TextBox 29"/>
            <p:cNvSpPr txBox="1">
              <a:spLocks noChangeArrowheads="1"/>
            </p:cNvSpPr>
            <p:nvPr/>
          </p:nvSpPr>
          <p:spPr bwMode="auto">
            <a:xfrm rot="3389302">
              <a:off x="7380061" y="1907609"/>
              <a:ext cx="1005235" cy="338548"/>
            </a:xfrm>
            <a:prstGeom prst="rect">
              <a:avLst/>
            </a:prstGeom>
            <a:noFill/>
            <a:ln>
              <a:noFill/>
            </a:ln>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sz="1400">
                  <a:solidFill/>
                  <a:latin typeface="微软雅黑"/>
                </a:rPr>
                <a:t>添加XX内容</a:t>
              </a:r>
            </a:p>
          </p:txBody>
        </p:sp>
        <p:grpSp>
          <p:nvGrpSpPr>
            <p:cNvPr id="40" name="组合 28679"/>
            <p:cNvGrpSpPr/>
            <p:nvPr/>
          </p:nvGrpSpPr>
          <p:grpSpPr bwMode="auto">
            <a:xfrm>
              <a:off x="6867491" y="1565793"/>
              <a:ext cx="1216002" cy="1304708"/>
              <a:chOff x="5598878" y="2396228"/>
              <a:chExt cx="1334723" cy="1433512"/>
            </a:xfrm>
          </p:grpSpPr>
          <p:sp>
            <p:nvSpPr>
              <p:cNvPr id="41" name="任意多边形​​ 3"/>
              <p:cNvSpPr/>
              <p:nvPr/>
            </p:nvSpPr>
            <p:spPr bwMode="auto">
              <a:xfrm>
                <a:off x="6112904" y="2629915"/>
                <a:ext cx="517510" cy="809184"/>
              </a:xfrm>
              <a:custGeom>
                <a:avLst/>
                <a:gdLst>
                  <a:gd name="T0" fmla="*/ 25233 w 521637"/>
                  <a:gd name="T1" fmla="*/ 0 h 797799"/>
                  <a:gd name="T2" fmla="*/ 0 w 521637"/>
                  <a:gd name="T3" fmla="*/ 237230 h 797799"/>
                  <a:gd name="T4" fmla="*/ 285976 w 521637"/>
                  <a:gd name="T5" fmla="*/ 839161 h 797799"/>
                  <a:gd name="T6" fmla="*/ 476627 w 521637"/>
                  <a:gd name="T7" fmla="*/ 920599 h 797799"/>
                  <a:gd name="T8" fmla="*/ 25233 w 521637"/>
                  <a:gd name="T9" fmla="*/ 0 h 79779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1637" h="797799">
                    <a:moveTo>
                      <a:pt x="27616" y="0"/>
                    </a:moveTo>
                    <a:lnTo>
                      <a:pt x="0" y="205587"/>
                    </a:lnTo>
                    <a:lnTo>
                      <a:pt x="312982" y="727224"/>
                    </a:lnTo>
                    <a:lnTo>
                      <a:pt x="521637" y="797799"/>
                    </a:lnTo>
                    <a:lnTo>
                      <a:pt x="27616" y="0"/>
                    </a:lnTo>
                    <a:close/>
                  </a:path>
                </a:pathLst>
              </a:custGeom>
              <a:solidFill>
                <a:srgbClr val="002B61"/>
              </a:solidFill>
              <a:ln>
                <a:noFill/>
              </a:ln>
            </p:spPr>
            <p:txBody>
              <a:bodyPr/>
              <a:lstStyle/>
              <a:p>
                <a:pPr>
                  <a:defRPr/>
                </a:pPr>
                <a:endParaRPr lang="zh-CN" altLang="en-US" sz="1800" kern="0">
                  <a:solidFill>
                    <a:sysClr val="windowText" lastClr="000000"/>
                  </a:solidFill>
                </a:endParaRPr>
              </a:p>
            </p:txBody>
          </p:sp>
          <p:sp>
            <p:nvSpPr>
              <p:cNvPr id="42" name="任意多边形​​ 21"/>
              <p:cNvSpPr/>
              <p:nvPr/>
            </p:nvSpPr>
            <p:spPr bwMode="auto">
              <a:xfrm>
                <a:off x="5764412" y="2635146"/>
                <a:ext cx="379856" cy="563291"/>
              </a:xfrm>
              <a:custGeom>
                <a:avLst/>
                <a:gdLst>
                  <a:gd name="T0" fmla="*/ 4388804 w 285750"/>
                  <a:gd name="T1" fmla="*/ 1252802 h 461010"/>
                  <a:gd name="T2" fmla="*/ 1516144 w 285750"/>
                  <a:gd name="T3" fmla="*/ 3295924 h 461010"/>
                  <a:gd name="T4" fmla="*/ 0 w 285750"/>
                  <a:gd name="T5" fmla="*/ 2996297 h 461010"/>
                  <a:gd name="T6" fmla="*/ 4737936 w 285750"/>
                  <a:gd name="T7" fmla="*/ 0 h 461010"/>
                  <a:gd name="T8" fmla="*/ 4388804 w 285750"/>
                  <a:gd name="T9" fmla="*/ 1252802 h 4610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5750" h="461010">
                    <a:moveTo>
                      <a:pt x="264694" y="175233"/>
                    </a:moveTo>
                    <a:lnTo>
                      <a:pt x="91440" y="461010"/>
                    </a:lnTo>
                    <a:lnTo>
                      <a:pt x="0" y="419100"/>
                    </a:lnTo>
                    <a:lnTo>
                      <a:pt x="285750" y="0"/>
                    </a:lnTo>
                    <a:lnTo>
                      <a:pt x="264694" y="175233"/>
                    </a:lnTo>
                    <a:close/>
                  </a:path>
                </a:pathLst>
              </a:custGeom>
              <a:solidFill>
                <a:srgbClr val="002B61"/>
              </a:solidFill>
              <a:ln>
                <a:noFill/>
              </a:ln>
            </p:spPr>
            <p:txBody>
              <a:bodyPr/>
              <a:lstStyle/>
              <a:p>
                <a:pPr>
                  <a:defRPr/>
                </a:pPr>
                <a:endParaRPr lang="zh-CN" altLang="en-US" sz="1800" kern="0">
                  <a:solidFill>
                    <a:sysClr val="windowText" lastClr="000000"/>
                  </a:solidFill>
                </a:endParaRPr>
              </a:p>
            </p:txBody>
          </p:sp>
          <p:sp>
            <p:nvSpPr>
              <p:cNvPr id="43" name="任意多边形​​ 18"/>
              <p:cNvSpPr/>
              <p:nvPr/>
            </p:nvSpPr>
            <p:spPr bwMode="auto">
              <a:xfrm>
                <a:off x="5602363" y="2396228"/>
                <a:ext cx="1331238" cy="1253886"/>
              </a:xfrm>
              <a:custGeom>
                <a:avLst/>
                <a:gdLst>
                  <a:gd name="T0" fmla="*/ 5175197 w 1002030"/>
                  <a:gd name="T1" fmla="*/ 2367036 h 944880"/>
                  <a:gd name="T2" fmla="*/ 2050549 w 1002030"/>
                  <a:gd name="T3" fmla="*/ 7237868 h 944880"/>
                  <a:gd name="T4" fmla="*/ 9715701 w 1002030"/>
                  <a:gd name="T5" fmla="*/ 9819401 h 944880"/>
                  <a:gd name="T6" fmla="*/ 5175197 w 1002030"/>
                  <a:gd name="T7" fmla="*/ 2367036 h 944880"/>
                  <a:gd name="T8" fmla="*/ 4882263 w 1002030"/>
                  <a:gd name="T9" fmla="*/ 0 h 944880"/>
                  <a:gd name="T10" fmla="*/ 12840352 w 1002030"/>
                  <a:gd name="T11" fmla="*/ 12079644 h 944880"/>
                  <a:gd name="T12" fmla="*/ 0 w 1002030"/>
                  <a:gd name="T13" fmla="*/ 7842035 h 944880"/>
                  <a:gd name="T14" fmla="*/ 4882263 w 1002030"/>
                  <a:gd name="T15" fmla="*/ 0 h 94488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02030" h="944880">
                    <a:moveTo>
                      <a:pt x="403860" y="185152"/>
                    </a:moveTo>
                    <a:lnTo>
                      <a:pt x="160020" y="566152"/>
                    </a:lnTo>
                    <a:lnTo>
                      <a:pt x="758190" y="768082"/>
                    </a:lnTo>
                    <a:lnTo>
                      <a:pt x="403860" y="185152"/>
                    </a:lnTo>
                    <a:close/>
                    <a:moveTo>
                      <a:pt x="381000" y="0"/>
                    </a:moveTo>
                    <a:lnTo>
                      <a:pt x="1002030" y="944880"/>
                    </a:lnTo>
                    <a:lnTo>
                      <a:pt x="0" y="613410"/>
                    </a:lnTo>
                    <a:lnTo>
                      <a:pt x="381000" y="0"/>
                    </a:lnTo>
                    <a:close/>
                  </a:path>
                </a:pathLst>
              </a:custGeom>
              <a:solidFill>
                <a:srgbClr val="074AA1"/>
              </a:solidFill>
              <a:ln>
                <a:noFill/>
              </a:ln>
            </p:spPr>
            <p:txBody>
              <a:bodyPr/>
              <a:lstStyle/>
              <a:p>
                <a:pPr>
                  <a:defRPr/>
                </a:pPr>
                <a:endParaRPr lang="zh-CN" altLang="en-US" sz="1800" kern="0">
                  <a:solidFill>
                    <a:sysClr val="windowText" lastClr="000000"/>
                  </a:solidFill>
                </a:endParaRPr>
              </a:p>
            </p:txBody>
          </p:sp>
          <p:sp>
            <p:nvSpPr>
              <p:cNvPr id="44" name="任意多边形​​ 20"/>
              <p:cNvSpPr/>
              <p:nvPr/>
            </p:nvSpPr>
            <p:spPr bwMode="auto">
              <a:xfrm>
                <a:off x="5598878" y="3198437"/>
                <a:ext cx="1329496" cy="631303"/>
              </a:xfrm>
              <a:custGeom>
                <a:avLst/>
                <a:gdLst>
                  <a:gd name="T0" fmla="*/ 129648 w 1002030"/>
                  <a:gd name="T1" fmla="*/ 0 h 476250"/>
                  <a:gd name="T2" fmla="*/ 0 w 1002030"/>
                  <a:gd name="T3" fmla="*/ 2445274 h 476250"/>
                  <a:gd name="T4" fmla="*/ 16723162 w 1002030"/>
                  <a:gd name="T5" fmla="*/ 8043646 h 476250"/>
                  <a:gd name="T6" fmla="*/ 17047248 w 1002030"/>
                  <a:gd name="T7" fmla="*/ 5598379 h 476250"/>
                  <a:gd name="T8" fmla="*/ 129648 w 1002030"/>
                  <a:gd name="T9" fmla="*/ 0 h 4762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2030" h="476250">
                    <a:moveTo>
                      <a:pt x="7620" y="0"/>
                    </a:moveTo>
                    <a:lnTo>
                      <a:pt x="0" y="144780"/>
                    </a:lnTo>
                    <a:lnTo>
                      <a:pt x="982980" y="476250"/>
                    </a:lnTo>
                    <a:lnTo>
                      <a:pt x="1002030" y="331470"/>
                    </a:lnTo>
                    <a:lnTo>
                      <a:pt x="7620" y="0"/>
                    </a:lnTo>
                    <a:close/>
                  </a:path>
                </a:pathLst>
              </a:custGeom>
              <a:solidFill>
                <a:srgbClr val="002B61"/>
              </a:solidFill>
              <a:ln>
                <a:noFill/>
              </a:ln>
            </p:spPr>
            <p:txBody>
              <a:bodyPr/>
              <a:lstStyle/>
              <a:p>
                <a:pPr>
                  <a:defRPr/>
                </a:pPr>
                <a:endParaRPr lang="zh-CN" altLang="en-US" sz="1800" kern="0">
                  <a:solidFill>
                    <a:sysClr val="windowText" lastClr="000000"/>
                  </a:solidFill>
                </a:endParaRPr>
              </a:p>
            </p:txBody>
          </p:sp>
          <p:sp>
            <p:nvSpPr>
              <p:cNvPr id="45" name="任意多边形​​ 37908"/>
              <p:cNvSpPr/>
              <p:nvPr/>
            </p:nvSpPr>
            <p:spPr>
              <a:xfrm>
                <a:off x="5612818" y="3203668"/>
                <a:ext cx="1312072" cy="434240"/>
              </a:xfrm>
              <a:custGeom>
                <a:avLst/>
                <a:gdLst>
                  <a:gd name="connsiteX0" fmla="*/ 0 w 1312190"/>
                  <a:gd name="connsiteY0" fmla="*/ 0 h 433953"/>
                  <a:gd name="connsiteX1" fmla="*/ 1312190 w 1312190"/>
                  <a:gd name="connsiteY1" fmla="*/ 433953 h 433953"/>
                </a:gdLst>
                <a:ahLst/>
                <a:cxnLst>
                  <a:cxn ang="0">
                    <a:pos x="connsiteX0" y="connsiteY0"/>
                  </a:cxn>
                  <a:cxn ang="0">
                    <a:pos x="connsiteX1" y="connsiteY1"/>
                  </a:cxn>
                </a:cxnLst>
                <a:rect l="l" t="t" r="r" b="b"/>
                <a:pathLst>
                  <a:path w="1312190" h="433953">
                    <a:moveTo>
                      <a:pt x="0" y="0"/>
                    </a:moveTo>
                    <a:lnTo>
                      <a:pt x="1312190" y="433953"/>
                    </a:lnTo>
                  </a:path>
                </a:pathLst>
              </a:custGeom>
              <a:noFill/>
              <a:ln w="9525" cap="flat" cmpd="sng" algn="ctr">
                <a:solidFill>
                  <a:sysClr val="window" lastClr="FFFFFF"/>
                </a:solidFill>
                <a:prstDash val="solid"/>
              </a:ln>
              <a:effectLst/>
            </p:spPr>
            <p:txBody>
              <a:bodyPr anchor="ctr"/>
              <a:lstStyle/>
              <a:p>
                <a:pPr algn="ctr">
                  <a:defRPr/>
                </a:pPr>
                <a:endParaRPr lang="zh-CN" altLang="en-US" sz="1800" kern="0">
                  <a:solidFill>
                    <a:sysClr val="windowText" lastClr="000000"/>
                  </a:solidFill>
                  <a:latin typeface="Segoe UI" panose="020B0502040204020203"/>
                </a:endParaRPr>
              </a:p>
            </p:txBody>
          </p:sp>
          <p:sp>
            <p:nvSpPr>
              <p:cNvPr id="46" name="任意多边形​​ 37909"/>
              <p:cNvSpPr/>
              <p:nvPr/>
            </p:nvSpPr>
            <p:spPr>
              <a:xfrm>
                <a:off x="5820171" y="2640378"/>
                <a:ext cx="320612" cy="502252"/>
              </a:xfrm>
              <a:custGeom>
                <a:avLst/>
                <a:gdLst>
                  <a:gd name="connsiteX0" fmla="*/ 0 w 320298"/>
                  <a:gd name="connsiteY0" fmla="*/ 501112 h 501112"/>
                  <a:gd name="connsiteX1" fmla="*/ 320298 w 320298"/>
                  <a:gd name="connsiteY1" fmla="*/ 0 h 501112"/>
                </a:gdLst>
                <a:ahLst/>
                <a:cxnLst>
                  <a:cxn ang="0">
                    <a:pos x="connsiteX0" y="connsiteY0"/>
                  </a:cxn>
                  <a:cxn ang="0">
                    <a:pos x="connsiteX1" y="connsiteY1"/>
                  </a:cxn>
                </a:cxnLst>
                <a:rect l="l" t="t" r="r" b="b"/>
                <a:pathLst>
                  <a:path w="320298" h="501112">
                    <a:moveTo>
                      <a:pt x="0" y="501112"/>
                    </a:moveTo>
                    <a:lnTo>
                      <a:pt x="320298" y="0"/>
                    </a:lnTo>
                  </a:path>
                </a:pathLst>
              </a:custGeom>
              <a:noFill/>
              <a:ln w="9525" cap="flat" cmpd="sng" algn="ctr">
                <a:solidFill>
                  <a:sysClr val="window" lastClr="FFFFFF"/>
                </a:solidFill>
                <a:prstDash val="solid"/>
              </a:ln>
              <a:effectLst/>
            </p:spPr>
            <p:txBody>
              <a:bodyPr anchor="ctr"/>
              <a:lstStyle/>
              <a:p>
                <a:pPr algn="ctr">
                  <a:defRPr/>
                </a:pPr>
                <a:endParaRPr lang="zh-CN" altLang="en-US" sz="1800" kern="0">
                  <a:solidFill>
                    <a:sysClr val="windowText" lastClr="000000"/>
                  </a:solidFill>
                  <a:latin typeface="Segoe UI" panose="020B0502040204020203"/>
                </a:endParaRPr>
              </a:p>
            </p:txBody>
          </p:sp>
          <p:sp>
            <p:nvSpPr>
              <p:cNvPr id="47" name="任意多边形​​ 37911"/>
              <p:cNvSpPr/>
              <p:nvPr/>
            </p:nvSpPr>
            <p:spPr>
              <a:xfrm>
                <a:off x="6133813" y="2640378"/>
                <a:ext cx="486145" cy="779537"/>
              </a:xfrm>
              <a:custGeom>
                <a:avLst/>
                <a:gdLst>
                  <a:gd name="connsiteX0" fmla="*/ 0 w 485614"/>
                  <a:gd name="connsiteY0" fmla="*/ 0 h 780082"/>
                  <a:gd name="connsiteX1" fmla="*/ 485614 w 485614"/>
                  <a:gd name="connsiteY1" fmla="*/ 780082 h 780082"/>
                </a:gdLst>
                <a:ahLst/>
                <a:cxnLst>
                  <a:cxn ang="0">
                    <a:pos x="connsiteX0" y="connsiteY0"/>
                  </a:cxn>
                  <a:cxn ang="0">
                    <a:pos x="connsiteX1" y="connsiteY1"/>
                  </a:cxn>
                </a:cxnLst>
                <a:rect l="l" t="t" r="r" b="b"/>
                <a:pathLst>
                  <a:path w="485614" h="780082">
                    <a:moveTo>
                      <a:pt x="0" y="0"/>
                    </a:moveTo>
                    <a:lnTo>
                      <a:pt x="485614" y="780082"/>
                    </a:lnTo>
                  </a:path>
                </a:pathLst>
              </a:custGeom>
              <a:noFill/>
              <a:ln w="9525" cap="flat" cmpd="sng" algn="ctr">
                <a:solidFill>
                  <a:sysClr val="window" lastClr="FFFFFF"/>
                </a:solidFill>
                <a:prstDash val="solid"/>
              </a:ln>
              <a:effectLst/>
            </p:spPr>
            <p:txBody>
              <a:bodyPr anchor="ctr"/>
              <a:lstStyle/>
              <a:p>
                <a:pPr algn="ctr">
                  <a:defRPr/>
                </a:pPr>
                <a:endParaRPr lang="zh-CN" altLang="en-US" sz="1800" kern="0">
                  <a:solidFill>
                    <a:sysClr val="windowText" lastClr="000000"/>
                  </a:solidFill>
                  <a:latin typeface="Segoe UI" panose="020B0502040204020203"/>
                </a:endParaRPr>
              </a:p>
            </p:txBody>
          </p:sp>
          <p:sp>
            <p:nvSpPr>
              <p:cNvPr id="48" name="任意多边形​​ 28673"/>
              <p:cNvSpPr/>
              <p:nvPr/>
            </p:nvSpPr>
            <p:spPr>
              <a:xfrm>
                <a:off x="5609968" y="2397211"/>
                <a:ext cx="500448" cy="852616"/>
              </a:xfrm>
              <a:custGeom>
                <a:avLst/>
                <a:gdLst>
                  <a:gd name="connsiteX0" fmla="*/ 0 w 500448"/>
                  <a:gd name="connsiteY0" fmla="*/ 803189 h 852616"/>
                  <a:gd name="connsiteX1" fmla="*/ 148281 w 500448"/>
                  <a:gd name="connsiteY1" fmla="*/ 852616 h 852616"/>
                  <a:gd name="connsiteX2" fmla="*/ 500448 w 500448"/>
                  <a:gd name="connsiteY2" fmla="*/ 0 h 852616"/>
                  <a:gd name="connsiteX3" fmla="*/ 0 w 500448"/>
                  <a:gd name="connsiteY3" fmla="*/ 803189 h 852616"/>
                </a:gdLst>
                <a:ahLst/>
                <a:cxnLst>
                  <a:cxn ang="0">
                    <a:pos x="connsiteX0" y="connsiteY0"/>
                  </a:cxn>
                  <a:cxn ang="0">
                    <a:pos x="connsiteX1" y="connsiteY1"/>
                  </a:cxn>
                  <a:cxn ang="0">
                    <a:pos x="connsiteX2" y="connsiteY2"/>
                  </a:cxn>
                  <a:cxn ang="0">
                    <a:pos x="connsiteX3" y="connsiteY3"/>
                  </a:cxn>
                </a:cxnLst>
                <a:rect l="l" t="t" r="r" b="b"/>
                <a:pathLst>
                  <a:path w="500448" h="852616">
                    <a:moveTo>
                      <a:pt x="0" y="803189"/>
                    </a:moveTo>
                    <a:lnTo>
                      <a:pt x="148281" y="852616"/>
                    </a:lnTo>
                    <a:lnTo>
                      <a:pt x="500448" y="0"/>
                    </a:lnTo>
                    <a:lnTo>
                      <a:pt x="0" y="803189"/>
                    </a:lnTo>
                    <a:close/>
                  </a:path>
                </a:pathLst>
              </a:custGeom>
              <a:solidFill>
                <a:sysClr val="window" lastClr="FFFFFF">
                  <a:alpha val="15000"/>
                </a:sysClr>
              </a:solidFill>
              <a:ln>
                <a:noFill/>
              </a:ln>
              <a:effectLst/>
              <a:scene3d>
                <a:camera prst="orthographicFront">
                  <a:rot lat="0" lon="0" rev="0"/>
                </a:camera>
                <a:lightRig rig="threePt" dir="t">
                  <a:rot lat="0" lon="0" rev="1200000"/>
                </a:lightRig>
              </a:scene3d>
              <a:sp3d/>
            </p:spPr>
            <p:txBody>
              <a:bodyPr lIns="121915" tIns="60957" rIns="121915" bIns="60957" anchor="ctr"/>
              <a:lstStyle/>
              <a:p>
                <a:pPr algn="ctr" defTabSz="912495">
                  <a:defRPr/>
                </a:pPr>
                <a:endParaRPr lang="zh-CN" altLang="en-US" sz="2400">
                  <a:solidFill>
                    <a:prstClr val="black"/>
                  </a:solidFill>
                  <a:latin typeface="Segoe UI" panose="020B0502040204020203" pitchFamily="34" charset="0"/>
                </a:endParaRPr>
              </a:p>
            </p:txBody>
          </p:sp>
        </p:grpSp>
      </p:grpSp>
      <p:grpSp>
        <p:nvGrpSpPr>
          <p:cNvPr id="49" name="组合 48"/>
          <p:cNvGrpSpPr/>
          <p:nvPr/>
        </p:nvGrpSpPr>
        <p:grpSpPr bwMode="auto">
          <a:xfrm>
            <a:off x="2284868" y="3255506"/>
            <a:ext cx="1895475" cy="1188452"/>
            <a:chOff x="5484709" y="3198724"/>
            <a:chExt cx="1895656" cy="1188517"/>
          </a:xfrm>
        </p:grpSpPr>
        <p:sp>
          <p:nvSpPr>
            <p:cNvPr id="50" name="TextBox 29"/>
            <p:cNvSpPr txBox="1">
              <a:spLocks noChangeArrowheads="1"/>
            </p:cNvSpPr>
            <p:nvPr/>
          </p:nvSpPr>
          <p:spPr bwMode="auto">
            <a:xfrm rot="20719236">
              <a:off x="6033779" y="4048669"/>
              <a:ext cx="1005499" cy="338572"/>
            </a:xfrm>
            <a:prstGeom prst="rect">
              <a:avLst/>
            </a:prstGeom>
            <a:noFill/>
            <a:ln>
              <a:noFill/>
            </a:ln>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sz="1400">
                  <a:solidFill/>
                  <a:latin typeface="微软雅黑"/>
                </a:rPr>
                <a:t>添加XX内容</a:t>
              </a:r>
            </a:p>
          </p:txBody>
        </p:sp>
        <p:grpSp>
          <p:nvGrpSpPr>
            <p:cNvPr id="51" name="组合 28677"/>
            <p:cNvGrpSpPr/>
            <p:nvPr/>
          </p:nvGrpSpPr>
          <p:grpSpPr bwMode="auto">
            <a:xfrm>
              <a:off x="5484709" y="3198724"/>
              <a:ext cx="1895656" cy="1158778"/>
              <a:chOff x="4066843" y="4113378"/>
              <a:chExt cx="2082800" cy="1273175"/>
            </a:xfrm>
          </p:grpSpPr>
          <p:sp>
            <p:nvSpPr>
              <p:cNvPr id="52" name="任意多边形​​ 17"/>
              <p:cNvSpPr/>
              <p:nvPr/>
            </p:nvSpPr>
            <p:spPr bwMode="auto">
              <a:xfrm>
                <a:off x="4827396" y="4272111"/>
                <a:ext cx="896616" cy="422124"/>
              </a:xfrm>
              <a:custGeom>
                <a:avLst/>
                <a:gdLst>
                  <a:gd name="T0" fmla="*/ 17714292 w 643890"/>
                  <a:gd name="T1" fmla="*/ 5522422 h 308610"/>
                  <a:gd name="T2" fmla="*/ 11425199 w 643890"/>
                  <a:gd name="T3" fmla="*/ 7100260 h 308610"/>
                  <a:gd name="T4" fmla="*/ 314452 w 643890"/>
                  <a:gd name="T5" fmla="*/ 3856922 h 308610"/>
                  <a:gd name="T6" fmla="*/ 0 w 643890"/>
                  <a:gd name="T7" fmla="*/ 0 h 308610"/>
                  <a:gd name="T8" fmla="*/ 17714292 w 643890"/>
                  <a:gd name="T9" fmla="*/ 5522422 h 3086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43890" h="308610">
                    <a:moveTo>
                      <a:pt x="643890" y="240030"/>
                    </a:moveTo>
                    <a:lnTo>
                      <a:pt x="415290" y="308610"/>
                    </a:lnTo>
                    <a:lnTo>
                      <a:pt x="11430" y="167640"/>
                    </a:lnTo>
                    <a:lnTo>
                      <a:pt x="0" y="0"/>
                    </a:lnTo>
                    <a:lnTo>
                      <a:pt x="643890" y="240030"/>
                    </a:lnTo>
                    <a:close/>
                  </a:path>
                </a:pathLst>
              </a:custGeom>
              <a:gradFill flip="none" rotWithShape="1">
                <a:gsLst>
                  <a:gs pos="15000">
                    <a:schemeClr val="tx1">
                      <a:lumMod val="85000"/>
                      <a:lumOff val="15000"/>
                    </a:schemeClr>
                  </a:gs>
                  <a:gs pos="100000">
                    <a:schemeClr val="bg1">
                      <a:lumMod val="65000"/>
                    </a:schemeClr>
                  </a:gs>
                  <a:gs pos="67000">
                    <a:schemeClr val="tx1">
                      <a:lumMod val="50000"/>
                      <a:lumOff val="50000"/>
                    </a:schemeClr>
                  </a:gs>
                </a:gsLst>
                <a:lin ang="1350000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solidFill>
                    <a:prstClr val="white"/>
                  </a:solidFill>
                </a:endParaRPr>
              </a:p>
            </p:txBody>
          </p:sp>
          <p:sp>
            <p:nvSpPr>
              <p:cNvPr id="53" name="任意多边形​​ 16"/>
              <p:cNvSpPr/>
              <p:nvPr/>
            </p:nvSpPr>
            <p:spPr bwMode="auto">
              <a:xfrm>
                <a:off x="4394788" y="4277344"/>
                <a:ext cx="448307" cy="711680"/>
              </a:xfrm>
              <a:custGeom>
                <a:avLst/>
                <a:gdLst>
                  <a:gd name="connsiteX0" fmla="*/ 102870 w 304800"/>
                  <a:gd name="connsiteY0" fmla="*/ 472440 h 491490"/>
                  <a:gd name="connsiteX1" fmla="*/ 304800 w 304800"/>
                  <a:gd name="connsiteY1" fmla="*/ 148590 h 491490"/>
                  <a:gd name="connsiteX2" fmla="*/ 300990 w 304800"/>
                  <a:gd name="connsiteY2" fmla="*/ 0 h 491490"/>
                  <a:gd name="connsiteX3" fmla="*/ 0 w 304800"/>
                  <a:gd name="connsiteY3" fmla="*/ 491490 h 491490"/>
                  <a:gd name="connsiteX4" fmla="*/ 102870 w 304800"/>
                  <a:gd name="connsiteY4" fmla="*/ 472440 h 491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800" h="491490">
                    <a:moveTo>
                      <a:pt x="102870" y="472440"/>
                    </a:moveTo>
                    <a:lnTo>
                      <a:pt x="304800" y="148590"/>
                    </a:lnTo>
                    <a:lnTo>
                      <a:pt x="300990" y="0"/>
                    </a:lnTo>
                    <a:lnTo>
                      <a:pt x="0" y="491490"/>
                    </a:lnTo>
                    <a:lnTo>
                      <a:pt x="102870" y="472440"/>
                    </a:lnTo>
                    <a:close/>
                  </a:path>
                </a:pathLst>
              </a:custGeom>
              <a:solidFill>
                <a:srgbClr val="00517E"/>
              </a:solidFill>
              <a:ln w="25400" cap="flat" cmpd="sng" algn="ctr">
                <a:noFill/>
                <a:prstDash val="solid"/>
              </a:ln>
              <a:effectLst/>
            </p:spPr>
            <p:txBody>
              <a:bodyPr anchor="ctr"/>
              <a:lstStyle/>
              <a:p>
                <a:pPr algn="ctr">
                  <a:defRPr/>
                </a:pPr>
                <a:endParaRPr lang="zh-CN" altLang="en-US" sz="1800" kern="0">
                  <a:solidFill>
                    <a:sysClr val="windowText" lastClr="000000"/>
                  </a:solidFill>
                  <a:latin typeface="Segoe UI" panose="020B0502040204020203"/>
                </a:endParaRPr>
              </a:p>
            </p:txBody>
          </p:sp>
          <p:sp>
            <p:nvSpPr>
              <p:cNvPr id="54" name="任意多边形​​ 13"/>
              <p:cNvSpPr/>
              <p:nvPr/>
            </p:nvSpPr>
            <p:spPr bwMode="auto">
              <a:xfrm>
                <a:off x="4066843" y="4113378"/>
                <a:ext cx="2082800" cy="1072754"/>
              </a:xfrm>
              <a:custGeom>
                <a:avLst/>
                <a:gdLst>
                  <a:gd name="T0" fmla="*/ 9082278 w 1531620"/>
                  <a:gd name="T1" fmla="*/ 2102063 h 788670"/>
                  <a:gd name="T2" fmla="*/ 4235148 w 1531620"/>
                  <a:gd name="T3" fmla="*/ 9900741 h 788670"/>
                  <a:gd name="T4" fmla="*/ 19018872 w 1531620"/>
                  <a:gd name="T5" fmla="*/ 5757693 h 788670"/>
                  <a:gd name="T6" fmla="*/ 9082278 w 1531620"/>
                  <a:gd name="T7" fmla="*/ 2102063 h 788670"/>
                  <a:gd name="T8" fmla="*/ 7876576 w 1531620"/>
                  <a:gd name="T9" fmla="*/ 0 h 788670"/>
                  <a:gd name="T10" fmla="*/ 24356788 w 1531620"/>
                  <a:gd name="T11" fmla="*/ 5849007 h 788670"/>
                  <a:gd name="T12" fmla="*/ 0 w 1531620"/>
                  <a:gd name="T13" fmla="*/ 12611918 h 788670"/>
                  <a:gd name="T14" fmla="*/ 7876576 w 1531620"/>
                  <a:gd name="T15" fmla="*/ 0 h 78867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31620" h="788670">
                    <a:moveTo>
                      <a:pt x="571118" y="131450"/>
                    </a:moveTo>
                    <a:lnTo>
                      <a:pt x="266318" y="619130"/>
                    </a:lnTo>
                    <a:lnTo>
                      <a:pt x="1195958" y="360050"/>
                    </a:lnTo>
                    <a:lnTo>
                      <a:pt x="571118" y="131450"/>
                    </a:lnTo>
                    <a:close/>
                    <a:moveTo>
                      <a:pt x="495300" y="0"/>
                    </a:moveTo>
                    <a:lnTo>
                      <a:pt x="1531620" y="365760"/>
                    </a:lnTo>
                    <a:lnTo>
                      <a:pt x="0" y="788670"/>
                    </a:lnTo>
                    <a:lnTo>
                      <a:pt x="495300" y="0"/>
                    </a:lnTo>
                    <a:close/>
                  </a:path>
                </a:pathLst>
              </a:custGeom>
              <a:gradFill flip="none" rotWithShape="1">
                <a:gsLst>
                  <a:gs pos="15000">
                    <a:schemeClr val="tx1">
                      <a:lumMod val="85000"/>
                      <a:lumOff val="15000"/>
                    </a:schemeClr>
                  </a:gs>
                  <a:gs pos="100000">
                    <a:schemeClr val="bg1">
                      <a:lumMod val="65000"/>
                    </a:schemeClr>
                  </a:gs>
                  <a:gs pos="67000">
                    <a:schemeClr val="tx1">
                      <a:lumMod val="50000"/>
                      <a:lumOff val="50000"/>
                    </a:schemeClr>
                  </a:gs>
                </a:gsLst>
                <a:lin ang="1350000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solidFill>
                    <a:prstClr val="white"/>
                  </a:solidFill>
                </a:endParaRPr>
              </a:p>
            </p:txBody>
          </p:sp>
          <p:sp>
            <p:nvSpPr>
              <p:cNvPr id="55" name="任意多边形​​ 15"/>
              <p:cNvSpPr/>
              <p:nvPr/>
            </p:nvSpPr>
            <p:spPr bwMode="auto">
              <a:xfrm>
                <a:off x="4072076" y="4603531"/>
                <a:ext cx="2070590" cy="783197"/>
              </a:xfrm>
              <a:custGeom>
                <a:avLst/>
                <a:gdLst>
                  <a:gd name="T0" fmla="*/ 0 w 1524000"/>
                  <a:gd name="T1" fmla="*/ 9097074 h 575310"/>
                  <a:gd name="T2" fmla="*/ 0 w 1524000"/>
                  <a:gd name="T3" fmla="*/ 12487813 h 575310"/>
                  <a:gd name="T4" fmla="*/ 32592017 w 1524000"/>
                  <a:gd name="T5" fmla="*/ 3225328 h 575310"/>
                  <a:gd name="T6" fmla="*/ 32838311 w 1524000"/>
                  <a:gd name="T7" fmla="*/ 0 h 575310"/>
                  <a:gd name="T8" fmla="*/ 0 w 1524000"/>
                  <a:gd name="T9" fmla="*/ 9097074 h 5753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4000" h="575310">
                    <a:moveTo>
                      <a:pt x="0" y="419100"/>
                    </a:moveTo>
                    <a:lnTo>
                      <a:pt x="0" y="575310"/>
                    </a:lnTo>
                    <a:lnTo>
                      <a:pt x="1512570" y="148590"/>
                    </a:lnTo>
                    <a:lnTo>
                      <a:pt x="1524000" y="0"/>
                    </a:lnTo>
                    <a:lnTo>
                      <a:pt x="0" y="419100"/>
                    </a:lnTo>
                    <a:close/>
                  </a:path>
                </a:pathLst>
              </a:custGeom>
              <a:gradFill flip="none" rotWithShape="1">
                <a:gsLst>
                  <a:gs pos="15000">
                    <a:schemeClr val="tx1">
                      <a:lumMod val="85000"/>
                      <a:lumOff val="15000"/>
                    </a:schemeClr>
                  </a:gs>
                  <a:gs pos="100000">
                    <a:schemeClr val="bg1">
                      <a:lumMod val="65000"/>
                    </a:schemeClr>
                  </a:gs>
                  <a:gs pos="67000">
                    <a:schemeClr val="tx1">
                      <a:lumMod val="50000"/>
                      <a:lumOff val="50000"/>
                    </a:schemeClr>
                  </a:gs>
                </a:gsLst>
                <a:lin ang="1350000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solidFill>
                    <a:prstClr val="white"/>
                  </a:solidFill>
                </a:endParaRPr>
              </a:p>
            </p:txBody>
          </p:sp>
          <p:sp>
            <p:nvSpPr>
              <p:cNvPr id="56" name="任意多边形​​ 19"/>
              <p:cNvSpPr/>
              <p:nvPr/>
            </p:nvSpPr>
            <p:spPr>
              <a:xfrm>
                <a:off x="4429676" y="4287809"/>
                <a:ext cx="416908" cy="666328"/>
              </a:xfrm>
              <a:custGeom>
                <a:avLst/>
                <a:gdLst>
                  <a:gd name="connsiteX0" fmla="*/ 416030 w 416030"/>
                  <a:gd name="connsiteY0" fmla="*/ 0 h 667382"/>
                  <a:gd name="connsiteX1" fmla="*/ 416030 w 416030"/>
                  <a:gd name="connsiteY1" fmla="*/ 221016 h 667382"/>
                  <a:gd name="connsiteX2" fmla="*/ 151677 w 416030"/>
                  <a:gd name="connsiteY2" fmla="*/ 628379 h 667382"/>
                  <a:gd name="connsiteX3" fmla="*/ 0 w 416030"/>
                  <a:gd name="connsiteY3" fmla="*/ 667382 h 667382"/>
                  <a:gd name="connsiteX4" fmla="*/ 416030 w 416030"/>
                  <a:gd name="connsiteY4" fmla="*/ 0 h 667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030" h="667382">
                    <a:moveTo>
                      <a:pt x="416030" y="0"/>
                    </a:moveTo>
                    <a:lnTo>
                      <a:pt x="416030" y="221016"/>
                    </a:lnTo>
                    <a:lnTo>
                      <a:pt x="151677" y="628379"/>
                    </a:lnTo>
                    <a:lnTo>
                      <a:pt x="0" y="667382"/>
                    </a:lnTo>
                    <a:lnTo>
                      <a:pt x="416030" y="0"/>
                    </a:lnTo>
                    <a:close/>
                  </a:path>
                </a:pathLst>
              </a:custGeom>
              <a:gradFill flip="none" rotWithShape="1">
                <a:gsLst>
                  <a:gs pos="15000">
                    <a:schemeClr val="tx1">
                      <a:lumMod val="85000"/>
                      <a:lumOff val="15000"/>
                    </a:schemeClr>
                  </a:gs>
                  <a:gs pos="100000">
                    <a:schemeClr val="bg1">
                      <a:lumMod val="65000"/>
                    </a:schemeClr>
                  </a:gs>
                  <a:gs pos="67000">
                    <a:schemeClr val="tx1">
                      <a:lumMod val="50000"/>
                      <a:lumOff val="50000"/>
                    </a:schemeClr>
                  </a:gs>
                </a:gsLst>
                <a:lin ang="1080000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dirty="0">
                  <a:solidFill>
                    <a:prstClr val="white"/>
                  </a:solidFill>
                </a:endParaRPr>
              </a:p>
            </p:txBody>
          </p:sp>
          <p:sp>
            <p:nvSpPr>
              <p:cNvPr id="57" name="任意多边形​​ 28672"/>
              <p:cNvSpPr/>
              <p:nvPr/>
            </p:nvSpPr>
            <p:spPr>
              <a:xfrm>
                <a:off x="4429676" y="4282577"/>
                <a:ext cx="1269915" cy="669817"/>
              </a:xfrm>
              <a:custGeom>
                <a:avLst/>
                <a:gdLst>
                  <a:gd name="connsiteX0" fmla="*/ 0 w 1269759"/>
                  <a:gd name="connsiteY0" fmla="*/ 667382 h 667382"/>
                  <a:gd name="connsiteX1" fmla="*/ 420364 w 1269759"/>
                  <a:gd name="connsiteY1" fmla="*/ 0 h 667382"/>
                  <a:gd name="connsiteX2" fmla="*/ 1269759 w 1269759"/>
                  <a:gd name="connsiteY2" fmla="*/ 325024 h 667382"/>
                </a:gdLst>
                <a:ahLst/>
                <a:cxnLst>
                  <a:cxn ang="0">
                    <a:pos x="connsiteX0" y="connsiteY0"/>
                  </a:cxn>
                  <a:cxn ang="0">
                    <a:pos x="connsiteX1" y="connsiteY1"/>
                  </a:cxn>
                  <a:cxn ang="0">
                    <a:pos x="connsiteX2" y="connsiteY2"/>
                  </a:cxn>
                </a:cxnLst>
                <a:rect l="l" t="t" r="r" b="b"/>
                <a:pathLst>
                  <a:path w="1269759" h="667382">
                    <a:moveTo>
                      <a:pt x="0" y="667382"/>
                    </a:moveTo>
                    <a:lnTo>
                      <a:pt x="420364" y="0"/>
                    </a:lnTo>
                    <a:lnTo>
                      <a:pt x="1269759" y="325024"/>
                    </a:lnTo>
                  </a:path>
                </a:pathLst>
              </a:custGeom>
              <a:noFill/>
              <a:ln w="9525" cap="flat" cmpd="sng" algn="ctr">
                <a:solidFill>
                  <a:sysClr val="window" lastClr="FFFFFF"/>
                </a:solidFill>
                <a:prstDash val="solid"/>
              </a:ln>
              <a:effectLst/>
            </p:spPr>
            <p:txBody>
              <a:bodyPr anchor="ctr"/>
              <a:lstStyle/>
              <a:p>
                <a:pPr algn="ctr">
                  <a:defRPr/>
                </a:pPr>
                <a:endParaRPr lang="zh-CN" altLang="en-US" sz="1800" kern="0">
                  <a:solidFill>
                    <a:sysClr val="windowText" lastClr="000000"/>
                  </a:solidFill>
                  <a:latin typeface="Segoe UI" panose="020B0502040204020203"/>
                </a:endParaRPr>
              </a:p>
            </p:txBody>
          </p:sp>
          <p:sp>
            <p:nvSpPr>
              <p:cNvPr id="58" name="任意多边形​​ 28682"/>
              <p:cNvSpPr/>
              <p:nvPr/>
            </p:nvSpPr>
            <p:spPr>
              <a:xfrm>
                <a:off x="4072076" y="4603531"/>
                <a:ext cx="2068845" cy="568647"/>
              </a:xfrm>
              <a:custGeom>
                <a:avLst/>
                <a:gdLst>
                  <a:gd name="connsiteX0" fmla="*/ 0 w 2071484"/>
                  <a:gd name="connsiteY0" fmla="*/ 567708 h 567708"/>
                  <a:gd name="connsiteX1" fmla="*/ 2071484 w 2071484"/>
                  <a:gd name="connsiteY1" fmla="*/ 0 h 567708"/>
                </a:gdLst>
                <a:ahLst/>
                <a:cxnLst>
                  <a:cxn ang="0">
                    <a:pos x="connsiteX0" y="connsiteY0"/>
                  </a:cxn>
                  <a:cxn ang="0">
                    <a:pos x="connsiteX1" y="connsiteY1"/>
                  </a:cxn>
                </a:cxnLst>
                <a:rect l="l" t="t" r="r" b="b"/>
                <a:pathLst>
                  <a:path w="2071484" h="567708">
                    <a:moveTo>
                      <a:pt x="0" y="567708"/>
                    </a:moveTo>
                    <a:lnTo>
                      <a:pt x="2071484" y="0"/>
                    </a:lnTo>
                  </a:path>
                </a:pathLst>
              </a:custGeom>
              <a:noFill/>
              <a:ln w="9525" cap="flat" cmpd="sng" algn="ctr">
                <a:solidFill>
                  <a:sysClr val="window" lastClr="FFFFFF"/>
                </a:solidFill>
                <a:prstDash val="solid"/>
              </a:ln>
              <a:effectLst/>
            </p:spPr>
            <p:txBody>
              <a:bodyPr anchor="ctr"/>
              <a:lstStyle/>
              <a:p>
                <a:pPr algn="ctr">
                  <a:defRPr/>
                </a:pPr>
                <a:endParaRPr lang="zh-CN" altLang="en-US" sz="1800" kern="0">
                  <a:solidFill>
                    <a:sysClr val="windowText" lastClr="000000"/>
                  </a:solidFill>
                  <a:latin typeface="Segoe UI" panose="020B0502040204020203"/>
                </a:endParaRPr>
              </a:p>
            </p:txBody>
          </p:sp>
          <p:sp>
            <p:nvSpPr>
              <p:cNvPr id="59" name="任意多边形​​ 22"/>
              <p:cNvSpPr/>
              <p:nvPr/>
            </p:nvSpPr>
            <p:spPr>
              <a:xfrm>
                <a:off x="4633784" y="4114800"/>
                <a:ext cx="1501346" cy="488092"/>
              </a:xfrm>
              <a:custGeom>
                <a:avLst/>
                <a:gdLst>
                  <a:gd name="connsiteX0" fmla="*/ 105032 w 1501346"/>
                  <a:gd name="connsiteY0" fmla="*/ 0 h 488092"/>
                  <a:gd name="connsiteX1" fmla="*/ 1501346 w 1501346"/>
                  <a:gd name="connsiteY1" fmla="*/ 488092 h 488092"/>
                  <a:gd name="connsiteX2" fmla="*/ 395416 w 1501346"/>
                  <a:gd name="connsiteY2" fmla="*/ 234778 h 488092"/>
                  <a:gd name="connsiteX3" fmla="*/ 216243 w 1501346"/>
                  <a:gd name="connsiteY3" fmla="*/ 166816 h 488092"/>
                  <a:gd name="connsiteX4" fmla="*/ 197708 w 1501346"/>
                  <a:gd name="connsiteY4" fmla="*/ 203886 h 488092"/>
                  <a:gd name="connsiteX5" fmla="*/ 0 w 1501346"/>
                  <a:gd name="connsiteY5" fmla="*/ 166816 h 488092"/>
                  <a:gd name="connsiteX6" fmla="*/ 105032 w 1501346"/>
                  <a:gd name="connsiteY6" fmla="*/ 0 h 488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1346" h="488092">
                    <a:moveTo>
                      <a:pt x="105032" y="0"/>
                    </a:moveTo>
                    <a:lnTo>
                      <a:pt x="1501346" y="488092"/>
                    </a:lnTo>
                    <a:lnTo>
                      <a:pt x="395416" y="234778"/>
                    </a:lnTo>
                    <a:lnTo>
                      <a:pt x="216243" y="166816"/>
                    </a:lnTo>
                    <a:lnTo>
                      <a:pt x="197708" y="203886"/>
                    </a:lnTo>
                    <a:lnTo>
                      <a:pt x="0" y="166816"/>
                    </a:lnTo>
                    <a:lnTo>
                      <a:pt x="105032" y="0"/>
                    </a:lnTo>
                    <a:close/>
                  </a:path>
                </a:pathLst>
              </a:custGeom>
              <a:solidFill>
                <a:sysClr val="window" lastClr="FFFFFF">
                  <a:alpha val="17000"/>
                </a:sysClr>
              </a:solidFill>
              <a:ln>
                <a:noFill/>
              </a:ln>
              <a:effectLst/>
              <a:scene3d>
                <a:camera prst="orthographicFront">
                  <a:rot lat="0" lon="0" rev="0"/>
                </a:camera>
                <a:lightRig rig="threePt" dir="t">
                  <a:rot lat="0" lon="0" rev="1200000"/>
                </a:lightRig>
              </a:scene3d>
              <a:sp3d/>
            </p:spPr>
            <p:txBody>
              <a:bodyPr lIns="121915" tIns="60957" rIns="121915" bIns="60957" anchor="ctr"/>
              <a:lstStyle/>
              <a:p>
                <a:pPr algn="ctr" defTabSz="912495">
                  <a:defRPr/>
                </a:pPr>
                <a:endParaRPr lang="zh-CN" altLang="en-US" sz="2400">
                  <a:solidFill>
                    <a:prstClr val="black"/>
                  </a:solidFill>
                  <a:latin typeface="Segoe UI" panose="020B0502040204020203" pitchFamily="34" charset="0"/>
                </a:endParaRPr>
              </a:p>
            </p:txBody>
          </p:sp>
        </p:grpSp>
      </p:grpSp>
      <p:sp>
        <p:nvSpPr>
          <p:cNvPr id="60" name="文本框 27"/>
          <p:cNvSpPr txBox="1"/>
          <p:nvPr/>
        </p:nvSpPr>
        <p:spPr>
          <a:xfrm>
            <a:off x="4878842" y="3024584"/>
            <a:ext cx="4104456" cy="1207135"/>
          </a:xfrm>
          <a:prstGeom prst="rect">
            <a:avLst/>
          </a:prstGeom>
          <a:noFill/>
        </p:spPr>
        <p:txBody>
          <a:bodyPr wrap="square">
            <a:spAutoFit/>
          </a:bodyPr>
          <a:lstStyle/>
          <a:p>
            <a:pPr eaLnBrk="1" fontAlgn="auto" hangingPunct="1">
              <a:spcBef>
                <a:spcPts val="0"/>
              </a:spcBef>
              <a:spcAft>
                <a:spcPts val="0"/>
              </a:spcAft>
              <a:defRPr/>
            </a:pPr>
            <a:r>
              <a:rPr sz="1800" b="1">
                <a:solidFill>
                  <a:srgbClr val="074AA1"/>
                </a:solidFill>
                <a:latin typeface="微软雅黑"/>
              </a:rPr>
              <a:t>在此输入你的XX内容</a:t>
            </a:r>
            <a:endParaRPr lang="en-US" altLang="zh-CN" sz="2000" b="1" dirty="0">
              <a:solidFill>
                <a:srgbClr val="074AA1"/>
              </a:solidFill>
              <a:latin typeface="微软雅黑" panose="020B0503020204020204" pitchFamily="34" charset="-122"/>
              <a:ea typeface="微软雅黑" panose="020B0503020204020204" pitchFamily="34" charset="-122"/>
            </a:endParaRPr>
          </a:p>
          <a:p>
            <a:pPr eaLnBrk="1" fontAlgn="auto" hangingPunct="1">
              <a:spcBef>
                <a:spcPts val="0"/>
              </a:spcBef>
              <a:spcAft>
                <a:spcPts val="0"/>
              </a:spcAft>
              <a:defRPr/>
            </a:pPr>
            <a:r>
              <a:rPr lang="zh-CN" altLang="en-US" sz="850" b="1" dirty="0">
                <a:solidFill>
                  <a:schemeClr val="tx1">
                    <a:lumMod val="75000"/>
                    <a:lumOff val="25000"/>
                  </a:schemeClr>
                </a:solidFill>
                <a:latin typeface="宋体" panose="02010600030101010101" pitchFamily="2" charset="-122"/>
                <a:ea typeface="宋体" panose="02010600030101010101" pitchFamily="2" charset="-122"/>
              </a:rPr>
              <a:t>财务管理是在一定的整体目标下，关于资产的购置</a:t>
            </a:r>
            <a:r>
              <a:rPr lang="en-US" altLang="zh-CN" sz="850" b="1" dirty="0">
                <a:solidFill>
                  <a:schemeClr val="tx1">
                    <a:lumMod val="75000"/>
                    <a:lumOff val="25000"/>
                  </a:schemeClr>
                </a:solidFill>
                <a:latin typeface="宋体" panose="02010600030101010101" pitchFamily="2" charset="-122"/>
                <a:ea typeface="宋体" panose="02010600030101010101" pitchFamily="2" charset="-122"/>
              </a:rPr>
              <a:t>,</a:t>
            </a:r>
            <a:r>
              <a:rPr lang="zh-CN" altLang="en-US" sz="850" b="1" dirty="0">
                <a:solidFill>
                  <a:schemeClr val="tx1">
                    <a:lumMod val="75000"/>
                    <a:lumOff val="25000"/>
                  </a:schemeClr>
                </a:solidFill>
                <a:latin typeface="宋体" panose="02010600030101010101" pitchFamily="2" charset="-122"/>
                <a:ea typeface="宋体" panose="02010600030101010101" pitchFamily="2" charset="-122"/>
              </a:rPr>
              <a:t>资本的融通和经营中现金流量，以及利润分配的管理。财务管理是企业管理的一个组成部分，它是根据财经法规制度，按照财务管理的原则，组织企业财务活动，处理财务关系的一项经济管理工作。更多模板请关注：</a:t>
            </a:r>
            <a:r>
              <a:rPr lang="en-US" altLang="zh-CN" sz="850" b="1" dirty="0" err="1">
                <a:solidFill>
                  <a:schemeClr val="tx1">
                    <a:lumMod val="75000"/>
                    <a:lumOff val="25000"/>
                  </a:schemeClr>
                </a:solidFill>
                <a:latin typeface="宋体" panose="02010600030101010101" pitchFamily="2" charset="-122"/>
                <a:ea typeface="宋体" panose="02010600030101010101" pitchFamily="2" charset="-122"/>
              </a:rPr>
              <a:t>xxxxx</a:t>
            </a:r>
            <a:endParaRPr lang="zh-CN" altLang="en-US" sz="1050" b="1" dirty="0">
              <a:solidFill>
                <a:schemeClr val="tx1">
                  <a:lumMod val="75000"/>
                  <a:lumOff val="25000"/>
                </a:schemeClr>
              </a:solidFill>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 calcmode="lin" valueType="num">
                                      <p:cBhvr>
                                        <p:cTn id="9" dur="500" fill="hold"/>
                                        <p:tgtEl>
                                          <p:spTgt spid="7"/>
                                        </p:tgtEl>
                                        <p:attrNameLst>
                                          <p:attrName>style.rotation</p:attrName>
                                        </p:attrNameLst>
                                      </p:cBhvr>
                                      <p:tavLst>
                                        <p:tav tm="0">
                                          <p:val>
                                            <p:fltVal val="90"/>
                                          </p:val>
                                        </p:tav>
                                        <p:tav tm="100000">
                                          <p:val>
                                            <p:fltVal val="0"/>
                                          </p:val>
                                        </p:tav>
                                      </p:tavLst>
                                    </p:anim>
                                    <p:animEffect transition="in" filter="fade">
                                      <p:cBhvr>
                                        <p:cTn id="10" dur="500"/>
                                        <p:tgtEl>
                                          <p:spTgt spid="7"/>
                                        </p:tgtEl>
                                      </p:cBhvr>
                                    </p:animEffect>
                                  </p:childTnLst>
                                </p:cTn>
                              </p:par>
                              <p:par>
                                <p:cTn id="11" presetID="10" presetClass="entr" presetSubtype="0" fill="hold" nodeType="withEffect">
                                  <p:stCondLst>
                                    <p:cond delay="25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par>
                                <p:cTn id="14" presetID="10" presetClass="entr" presetSubtype="0" fill="hold" nodeType="withEffect">
                                  <p:stCondLst>
                                    <p:cond delay="50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par>
                                <p:cTn id="17" presetID="10" presetClass="entr" presetSubtype="0" fill="hold" nodeType="withEffect">
                                  <p:stCondLst>
                                    <p:cond delay="750"/>
                                  </p:stCondLst>
                                  <p:childTnLst>
                                    <p:set>
                                      <p:cBhvr>
                                        <p:cTn id="18" dur="1" fill="hold">
                                          <p:stCondLst>
                                            <p:cond delay="0"/>
                                          </p:stCondLst>
                                        </p:cTn>
                                        <p:tgtEl>
                                          <p:spTgt spid="49"/>
                                        </p:tgtEl>
                                        <p:attrNameLst>
                                          <p:attrName>style.visibility</p:attrName>
                                        </p:attrNameLst>
                                      </p:cBhvr>
                                      <p:to>
                                        <p:strVal val="visible"/>
                                      </p:to>
                                    </p:set>
                                    <p:animEffect transition="in" filter="fade">
                                      <p:cBhvr>
                                        <p:cTn id="19" dur="500"/>
                                        <p:tgtEl>
                                          <p:spTgt spid="49"/>
                                        </p:tgtEl>
                                      </p:cBhvr>
                                    </p:animEffect>
                                  </p:childTnLst>
                                </p:cTn>
                              </p:par>
                              <p:par>
                                <p:cTn id="20" presetID="10" presetClass="entr" presetSubtype="0" fill="hold" nodeType="withEffect">
                                  <p:stCondLst>
                                    <p:cond delay="1000"/>
                                  </p:stCondLst>
                                  <p:childTnLst>
                                    <p:set>
                                      <p:cBhvr>
                                        <p:cTn id="21" dur="1" fill="hold">
                                          <p:stCondLst>
                                            <p:cond delay="0"/>
                                          </p:stCondLst>
                                        </p:cTn>
                                        <p:tgtEl>
                                          <p:spTgt spid="38"/>
                                        </p:tgtEl>
                                        <p:attrNameLst>
                                          <p:attrName>style.visibility</p:attrName>
                                        </p:attrNameLst>
                                      </p:cBhvr>
                                      <p:to>
                                        <p:strVal val="visible"/>
                                      </p:to>
                                    </p:set>
                                    <p:animEffect transition="in" filter="fade">
                                      <p:cBhvr>
                                        <p:cTn id="22" dur="500"/>
                                        <p:tgtEl>
                                          <p:spTgt spid="38"/>
                                        </p:tgtEl>
                                      </p:cBhvr>
                                    </p:animEffect>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60"/>
                                        </p:tgtEl>
                                        <p:attrNameLst>
                                          <p:attrName>style.visibility</p:attrName>
                                        </p:attrNameLst>
                                      </p:cBhvr>
                                      <p:to>
                                        <p:strVal val="visible"/>
                                      </p:to>
                                    </p:set>
                                    <p:animEffect transition="in" filter="wipe(left)">
                                      <p:cBhvr>
                                        <p:cTn id="26" dur="1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115745-2F8B-4195-AD23-8A2542AF7C2C}" type="slidenum">
              <a:rPr lang="zh-CN" altLang="en-US" smtClean="0"/>
              <a:t>11</a:t>
            </a:fld>
            <a:endParaRPr lang="zh-CN" altLang="en-US"/>
          </a:p>
        </p:txBody>
      </p:sp>
      <p:sp>
        <p:nvSpPr>
          <p:cNvPr id="3" name="TextBox 2"/>
          <p:cNvSpPr txBox="1"/>
          <p:nvPr/>
        </p:nvSpPr>
        <p:spPr>
          <a:xfrm>
            <a:off x="1367136" y="140522"/>
            <a:ext cx="1330814" cy="461665"/>
          </a:xfrm>
          <a:prstGeom prst="rect">
            <a:avLst/>
          </a:prstGeom>
          <a:noFill/>
        </p:spPr>
        <p:txBody>
          <a:bodyPr wrap="none" rtlCol="0">
            <a:spAutoFit/>
          </a:bodyPr>
          <a:lstStyle/>
          <a:p>
            <a:r>
              <a:rPr sz="2200">
                <a:solidFill>
                  <a:srgbClr val="0070C0"/>
                </a:solidFill>
                <a:latin typeface="Impact"/>
              </a:rPr>
              <a:t>急救</a:t>
            </a:r>
            <a:endParaRPr lang="zh-CN" altLang="en-US" sz="2400" dirty="0">
              <a:solidFill>
                <a:srgbClr val="0070C0"/>
              </a:solidFill>
              <a:latin typeface="Impact" panose="020B0806030902050204" pitchFamily="34" charset="0"/>
            </a:endParaRPr>
          </a:p>
        </p:txBody>
      </p:sp>
      <p:cxnSp>
        <p:nvCxnSpPr>
          <p:cNvPr id="4" name="直接连接符 3"/>
          <p:cNvCxnSpPr/>
          <p:nvPr/>
        </p:nvCxnSpPr>
        <p:spPr>
          <a:xfrm>
            <a:off x="1439144" y="536353"/>
            <a:ext cx="122413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1373355" y="531772"/>
            <a:ext cx="1338828" cy="276999"/>
          </a:xfrm>
          <a:prstGeom prst="rect">
            <a:avLst/>
          </a:prstGeom>
          <a:noFill/>
        </p:spPr>
        <p:txBody>
          <a:bodyPr wrap="none" rtlCol="0">
            <a:spAutoFit/>
          </a:bodyPr>
          <a:lstStyle/>
          <a:p>
            <a:r>
              <a:rPr lang="zh-CN" altLang="en-US" sz="1000" dirty="0">
                <a:solidFill>
                  <a:srgbClr val="005A9E"/>
                </a:solidFill>
                <a:latin typeface="微软雅黑" panose="020B0503020204020204" pitchFamily="34" charset="-122"/>
                <a:ea typeface="微软雅黑" panose="020B0503020204020204" pitchFamily="34" charset="-122"/>
              </a:rPr>
              <a:t>医疗</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出诊</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急救</a:t>
            </a:r>
          </a:p>
        </p:txBody>
      </p:sp>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6156" y="172753"/>
            <a:ext cx="727199" cy="727199"/>
          </a:xfrm>
          <a:prstGeom prst="rect">
            <a:avLst/>
          </a:prstGeom>
        </p:spPr>
      </p:pic>
      <p:grpSp>
        <p:nvGrpSpPr>
          <p:cNvPr id="7" name="组合 6"/>
          <p:cNvGrpSpPr/>
          <p:nvPr/>
        </p:nvGrpSpPr>
        <p:grpSpPr>
          <a:xfrm>
            <a:off x="874874" y="1923678"/>
            <a:ext cx="1757456" cy="1871271"/>
            <a:chOff x="874874" y="1923678"/>
            <a:chExt cx="1757456" cy="1871271"/>
          </a:xfrm>
        </p:grpSpPr>
        <p:sp>
          <p:nvSpPr>
            <p:cNvPr id="8" name="Freeform 68"/>
            <p:cNvSpPr>
              <a:spLocks noChangeAspect="1" noEditPoints="1"/>
            </p:cNvSpPr>
            <p:nvPr/>
          </p:nvSpPr>
          <p:spPr bwMode="auto">
            <a:xfrm>
              <a:off x="1226774" y="1923678"/>
              <a:ext cx="1053656" cy="1080000"/>
            </a:xfrm>
            <a:custGeom>
              <a:avLst/>
              <a:gdLst>
                <a:gd name="T0" fmla="*/ 95 w 120"/>
                <a:gd name="T1" fmla="*/ 87 h 123"/>
                <a:gd name="T2" fmla="*/ 118 w 120"/>
                <a:gd name="T3" fmla="*/ 98 h 123"/>
                <a:gd name="T4" fmla="*/ 118 w 120"/>
                <a:gd name="T5" fmla="*/ 110 h 123"/>
                <a:gd name="T6" fmla="*/ 95 w 120"/>
                <a:gd name="T7" fmla="*/ 119 h 123"/>
                <a:gd name="T8" fmla="*/ 60 w 120"/>
                <a:gd name="T9" fmla="*/ 123 h 123"/>
                <a:gd name="T10" fmla="*/ 25 w 120"/>
                <a:gd name="T11" fmla="*/ 119 h 123"/>
                <a:gd name="T12" fmla="*/ 2 w 120"/>
                <a:gd name="T13" fmla="*/ 110 h 123"/>
                <a:gd name="T14" fmla="*/ 2 w 120"/>
                <a:gd name="T15" fmla="*/ 98 h 123"/>
                <a:gd name="T16" fmla="*/ 25 w 120"/>
                <a:gd name="T17" fmla="*/ 87 h 123"/>
                <a:gd name="T18" fmla="*/ 42 w 120"/>
                <a:gd name="T19" fmla="*/ 93 h 123"/>
                <a:gd name="T20" fmla="*/ 19 w 120"/>
                <a:gd name="T21" fmla="*/ 99 h 123"/>
                <a:gd name="T22" fmla="*/ 19 w 120"/>
                <a:gd name="T23" fmla="*/ 108 h 123"/>
                <a:gd name="T24" fmla="*/ 44 w 120"/>
                <a:gd name="T25" fmla="*/ 115 h 123"/>
                <a:gd name="T26" fmla="*/ 76 w 120"/>
                <a:gd name="T27" fmla="*/ 115 h 123"/>
                <a:gd name="T28" fmla="*/ 100 w 120"/>
                <a:gd name="T29" fmla="*/ 108 h 123"/>
                <a:gd name="T30" fmla="*/ 100 w 120"/>
                <a:gd name="T31" fmla="*/ 99 h 123"/>
                <a:gd name="T32" fmla="*/ 78 w 120"/>
                <a:gd name="T33" fmla="*/ 93 h 123"/>
                <a:gd name="T34" fmla="*/ 56 w 120"/>
                <a:gd name="T35" fmla="*/ 31 h 123"/>
                <a:gd name="T36" fmla="*/ 63 w 120"/>
                <a:gd name="T37" fmla="*/ 31 h 123"/>
                <a:gd name="T38" fmla="*/ 76 w 120"/>
                <a:gd name="T39" fmla="*/ 32 h 123"/>
                <a:gd name="T40" fmla="*/ 83 w 120"/>
                <a:gd name="T41" fmla="*/ 39 h 123"/>
                <a:gd name="T42" fmla="*/ 83 w 120"/>
                <a:gd name="T43" fmla="*/ 66 h 123"/>
                <a:gd name="T44" fmla="*/ 70 w 120"/>
                <a:gd name="T45" fmla="*/ 69 h 123"/>
                <a:gd name="T46" fmla="*/ 52 w 120"/>
                <a:gd name="T47" fmla="*/ 108 h 123"/>
                <a:gd name="T48" fmla="*/ 36 w 120"/>
                <a:gd name="T49" fmla="*/ 69 h 123"/>
                <a:gd name="T50" fmla="*/ 39 w 120"/>
                <a:gd name="T51" fmla="*/ 34 h 123"/>
                <a:gd name="T52" fmla="*/ 51 w 120"/>
                <a:gd name="T53" fmla="*/ 31 h 123"/>
                <a:gd name="T54" fmla="*/ 60 w 120"/>
                <a:gd name="T55" fmla="*/ 0 h 123"/>
                <a:gd name="T56" fmla="*/ 68 w 120"/>
                <a:gd name="T57" fmla="*/ 2 h 123"/>
                <a:gd name="T58" fmla="*/ 72 w 120"/>
                <a:gd name="T59" fmla="*/ 7 h 123"/>
                <a:gd name="T60" fmla="*/ 72 w 120"/>
                <a:gd name="T61" fmla="*/ 17 h 123"/>
                <a:gd name="T62" fmla="*/ 68 w 120"/>
                <a:gd name="T63" fmla="*/ 23 h 123"/>
                <a:gd name="T64" fmla="*/ 60 w 120"/>
                <a:gd name="T65" fmla="*/ 26 h 123"/>
                <a:gd name="T66" fmla="*/ 52 w 120"/>
                <a:gd name="T67" fmla="*/ 23 h 123"/>
                <a:gd name="T68" fmla="*/ 47 w 120"/>
                <a:gd name="T69" fmla="*/ 17 h 123"/>
                <a:gd name="T70" fmla="*/ 47 w 120"/>
                <a:gd name="T71" fmla="*/ 7 h 123"/>
                <a:gd name="T72" fmla="*/ 52 w 120"/>
                <a:gd name="T73" fmla="*/ 2 h 123"/>
                <a:gd name="T74" fmla="*/ 60 w 120"/>
                <a:gd name="T75"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23">
                  <a:moveTo>
                    <a:pt x="78" y="85"/>
                  </a:moveTo>
                  <a:lnTo>
                    <a:pt x="95" y="87"/>
                  </a:lnTo>
                  <a:lnTo>
                    <a:pt x="108" y="93"/>
                  </a:lnTo>
                  <a:lnTo>
                    <a:pt x="118" y="98"/>
                  </a:lnTo>
                  <a:lnTo>
                    <a:pt x="120" y="103"/>
                  </a:lnTo>
                  <a:lnTo>
                    <a:pt x="118" y="110"/>
                  </a:lnTo>
                  <a:lnTo>
                    <a:pt x="108" y="115"/>
                  </a:lnTo>
                  <a:lnTo>
                    <a:pt x="95" y="119"/>
                  </a:lnTo>
                  <a:lnTo>
                    <a:pt x="80" y="123"/>
                  </a:lnTo>
                  <a:lnTo>
                    <a:pt x="60" y="123"/>
                  </a:lnTo>
                  <a:lnTo>
                    <a:pt x="40" y="123"/>
                  </a:lnTo>
                  <a:lnTo>
                    <a:pt x="25" y="119"/>
                  </a:lnTo>
                  <a:lnTo>
                    <a:pt x="11" y="115"/>
                  </a:lnTo>
                  <a:lnTo>
                    <a:pt x="2" y="110"/>
                  </a:lnTo>
                  <a:lnTo>
                    <a:pt x="0" y="103"/>
                  </a:lnTo>
                  <a:lnTo>
                    <a:pt x="2" y="98"/>
                  </a:lnTo>
                  <a:lnTo>
                    <a:pt x="11" y="93"/>
                  </a:lnTo>
                  <a:lnTo>
                    <a:pt x="25" y="87"/>
                  </a:lnTo>
                  <a:lnTo>
                    <a:pt x="40" y="85"/>
                  </a:lnTo>
                  <a:lnTo>
                    <a:pt x="42" y="93"/>
                  </a:lnTo>
                  <a:lnTo>
                    <a:pt x="28" y="95"/>
                  </a:lnTo>
                  <a:lnTo>
                    <a:pt x="19" y="99"/>
                  </a:lnTo>
                  <a:lnTo>
                    <a:pt x="15" y="103"/>
                  </a:lnTo>
                  <a:lnTo>
                    <a:pt x="19" y="108"/>
                  </a:lnTo>
                  <a:lnTo>
                    <a:pt x="30" y="112"/>
                  </a:lnTo>
                  <a:lnTo>
                    <a:pt x="44" y="115"/>
                  </a:lnTo>
                  <a:lnTo>
                    <a:pt x="60" y="116"/>
                  </a:lnTo>
                  <a:lnTo>
                    <a:pt x="76" y="115"/>
                  </a:lnTo>
                  <a:lnTo>
                    <a:pt x="90" y="112"/>
                  </a:lnTo>
                  <a:lnTo>
                    <a:pt x="100" y="108"/>
                  </a:lnTo>
                  <a:lnTo>
                    <a:pt x="104" y="103"/>
                  </a:lnTo>
                  <a:lnTo>
                    <a:pt x="100" y="99"/>
                  </a:lnTo>
                  <a:lnTo>
                    <a:pt x="91" y="95"/>
                  </a:lnTo>
                  <a:lnTo>
                    <a:pt x="78" y="93"/>
                  </a:lnTo>
                  <a:lnTo>
                    <a:pt x="78" y="85"/>
                  </a:lnTo>
                  <a:close/>
                  <a:moveTo>
                    <a:pt x="56" y="31"/>
                  </a:moveTo>
                  <a:lnTo>
                    <a:pt x="60" y="31"/>
                  </a:lnTo>
                  <a:lnTo>
                    <a:pt x="63" y="31"/>
                  </a:lnTo>
                  <a:lnTo>
                    <a:pt x="69" y="31"/>
                  </a:lnTo>
                  <a:lnTo>
                    <a:pt x="76" y="32"/>
                  </a:lnTo>
                  <a:lnTo>
                    <a:pt x="81" y="34"/>
                  </a:lnTo>
                  <a:lnTo>
                    <a:pt x="83" y="39"/>
                  </a:lnTo>
                  <a:lnTo>
                    <a:pt x="83" y="57"/>
                  </a:lnTo>
                  <a:lnTo>
                    <a:pt x="83" y="66"/>
                  </a:lnTo>
                  <a:lnTo>
                    <a:pt x="83" y="69"/>
                  </a:lnTo>
                  <a:lnTo>
                    <a:pt x="70" y="69"/>
                  </a:lnTo>
                  <a:lnTo>
                    <a:pt x="68" y="108"/>
                  </a:lnTo>
                  <a:lnTo>
                    <a:pt x="52" y="108"/>
                  </a:lnTo>
                  <a:lnTo>
                    <a:pt x="48" y="69"/>
                  </a:lnTo>
                  <a:lnTo>
                    <a:pt x="36" y="69"/>
                  </a:lnTo>
                  <a:lnTo>
                    <a:pt x="36" y="39"/>
                  </a:lnTo>
                  <a:lnTo>
                    <a:pt x="39" y="34"/>
                  </a:lnTo>
                  <a:lnTo>
                    <a:pt x="44" y="32"/>
                  </a:lnTo>
                  <a:lnTo>
                    <a:pt x="51" y="31"/>
                  </a:lnTo>
                  <a:lnTo>
                    <a:pt x="56" y="31"/>
                  </a:lnTo>
                  <a:close/>
                  <a:moveTo>
                    <a:pt x="60" y="0"/>
                  </a:moveTo>
                  <a:lnTo>
                    <a:pt x="64" y="0"/>
                  </a:lnTo>
                  <a:lnTo>
                    <a:pt x="68" y="2"/>
                  </a:lnTo>
                  <a:lnTo>
                    <a:pt x="70" y="5"/>
                  </a:lnTo>
                  <a:lnTo>
                    <a:pt x="72" y="7"/>
                  </a:lnTo>
                  <a:lnTo>
                    <a:pt x="73" y="13"/>
                  </a:lnTo>
                  <a:lnTo>
                    <a:pt x="72" y="17"/>
                  </a:lnTo>
                  <a:lnTo>
                    <a:pt x="70" y="19"/>
                  </a:lnTo>
                  <a:lnTo>
                    <a:pt x="68" y="23"/>
                  </a:lnTo>
                  <a:lnTo>
                    <a:pt x="64" y="24"/>
                  </a:lnTo>
                  <a:lnTo>
                    <a:pt x="60" y="26"/>
                  </a:lnTo>
                  <a:lnTo>
                    <a:pt x="56" y="24"/>
                  </a:lnTo>
                  <a:lnTo>
                    <a:pt x="52" y="23"/>
                  </a:lnTo>
                  <a:lnTo>
                    <a:pt x="49" y="19"/>
                  </a:lnTo>
                  <a:lnTo>
                    <a:pt x="47" y="17"/>
                  </a:lnTo>
                  <a:lnTo>
                    <a:pt x="47" y="13"/>
                  </a:lnTo>
                  <a:lnTo>
                    <a:pt x="47" y="7"/>
                  </a:lnTo>
                  <a:lnTo>
                    <a:pt x="49" y="5"/>
                  </a:lnTo>
                  <a:lnTo>
                    <a:pt x="52" y="2"/>
                  </a:lnTo>
                  <a:lnTo>
                    <a:pt x="56" y="0"/>
                  </a:lnTo>
                  <a:lnTo>
                    <a:pt x="60" y="0"/>
                  </a:lnTo>
                  <a:close/>
                </a:path>
              </a:pathLst>
            </a:custGeom>
            <a:solidFill>
              <a:srgbClr val="0070C0"/>
            </a:solidFill>
            <a:ln w="0">
              <a:noFill/>
              <a:prstDash val="solid"/>
              <a:round/>
            </a:ln>
          </p:spPr>
          <p:txBody>
            <a:bodyPr vert="horz" wrap="square" lIns="68580" tIns="34290" rIns="68580" bIns="34290" numCol="1" anchor="t" anchorCtr="0" compatLnSpc="1"/>
            <a:lstStyle/>
            <a:p>
              <a:endParaRPr lang="zh-CN" altLang="en-US" sz="1400"/>
            </a:p>
          </p:txBody>
        </p:sp>
        <p:sp>
          <p:nvSpPr>
            <p:cNvPr id="9" name="文本框 8"/>
            <p:cNvSpPr txBox="1"/>
            <p:nvPr/>
          </p:nvSpPr>
          <p:spPr>
            <a:xfrm>
              <a:off x="874874" y="3217868"/>
              <a:ext cx="1757456" cy="577081"/>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sz="1000" b="1">
                  <a:solidFill>
                    <a:srgbClr val="074AA1"/>
                  </a:solidFill>
                  <a:latin typeface="微软雅黑"/>
                </a:rPr>
                <a:t>单击此处输入XX内容</a:t>
              </a:r>
              <a:endParaRPr lang="en-US" altLang="zh-CN" sz="1200" b="1" kern="0" dirty="0">
                <a:solidFill>
                  <a:srgbClr val="074AA1"/>
                </a:solidFill>
                <a:latin typeface="微软雅黑" panose="020B0503020204020204" pitchFamily="34" charset="-122"/>
                <a:ea typeface="微软雅黑" panose="020B0503020204020204" pitchFamily="34" charset="-122"/>
                <a:cs typeface="Arial" panose="020B0604020202020204" pitchFamily="34" charset="0"/>
              </a:endParaRPr>
            </a:p>
            <a:p>
              <a:pPr>
                <a:defRPr/>
              </a:pPr>
              <a:r>
                <a:rPr lang="zh-CN" altLang="en-US" sz="800" b="1" kern="0"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t>请在此处输入您的文本</a:t>
              </a:r>
              <a:endParaRPr lang="en-US" altLang="zh-CN" sz="1000" b="1" kern="0"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endParaRPr>
            </a:p>
            <a:p>
              <a:pPr>
                <a:defRPr/>
              </a:pPr>
              <a:r>
                <a:rPr lang="zh-CN" altLang="en-US" sz="800" b="1" kern="0"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t>请在此处输入您的文本</a:t>
              </a:r>
              <a:endParaRPr lang="en-US" altLang="zh-CN" sz="1000" b="1" kern="0" dirty="0">
                <a:solidFill>
                  <a:schemeClr val="tx1">
                    <a:lumMod val="75000"/>
                    <a:lumOff val="25000"/>
                  </a:schemeClr>
                </a:solidFill>
                <a:latin typeface="宋体" panose="02010600030101010101" pitchFamily="2" charset="-122"/>
                <a:ea typeface="宋体" panose="02010600030101010101" pitchFamily="2" charset="-122"/>
              </a:endParaRPr>
            </a:p>
          </p:txBody>
        </p:sp>
      </p:grpSp>
      <p:grpSp>
        <p:nvGrpSpPr>
          <p:cNvPr id="10" name="组合 9"/>
          <p:cNvGrpSpPr/>
          <p:nvPr/>
        </p:nvGrpSpPr>
        <p:grpSpPr>
          <a:xfrm>
            <a:off x="2853514" y="1923678"/>
            <a:ext cx="1757456" cy="1871271"/>
            <a:chOff x="2853514" y="1923678"/>
            <a:chExt cx="1757456" cy="1871271"/>
          </a:xfrm>
        </p:grpSpPr>
        <p:sp>
          <p:nvSpPr>
            <p:cNvPr id="11" name="Freeform 68"/>
            <p:cNvSpPr>
              <a:spLocks noChangeAspect="1" noEditPoints="1"/>
            </p:cNvSpPr>
            <p:nvPr/>
          </p:nvSpPr>
          <p:spPr bwMode="auto">
            <a:xfrm>
              <a:off x="3167314" y="1923678"/>
              <a:ext cx="1053656" cy="1080000"/>
            </a:xfrm>
            <a:custGeom>
              <a:avLst/>
              <a:gdLst>
                <a:gd name="T0" fmla="*/ 95 w 120"/>
                <a:gd name="T1" fmla="*/ 87 h 123"/>
                <a:gd name="T2" fmla="*/ 118 w 120"/>
                <a:gd name="T3" fmla="*/ 98 h 123"/>
                <a:gd name="T4" fmla="*/ 118 w 120"/>
                <a:gd name="T5" fmla="*/ 110 h 123"/>
                <a:gd name="T6" fmla="*/ 95 w 120"/>
                <a:gd name="T7" fmla="*/ 119 h 123"/>
                <a:gd name="T8" fmla="*/ 60 w 120"/>
                <a:gd name="T9" fmla="*/ 123 h 123"/>
                <a:gd name="T10" fmla="*/ 25 w 120"/>
                <a:gd name="T11" fmla="*/ 119 h 123"/>
                <a:gd name="T12" fmla="*/ 2 w 120"/>
                <a:gd name="T13" fmla="*/ 110 h 123"/>
                <a:gd name="T14" fmla="*/ 2 w 120"/>
                <a:gd name="T15" fmla="*/ 98 h 123"/>
                <a:gd name="T16" fmla="*/ 25 w 120"/>
                <a:gd name="T17" fmla="*/ 87 h 123"/>
                <a:gd name="T18" fmla="*/ 42 w 120"/>
                <a:gd name="T19" fmla="*/ 93 h 123"/>
                <a:gd name="T20" fmla="*/ 19 w 120"/>
                <a:gd name="T21" fmla="*/ 99 h 123"/>
                <a:gd name="T22" fmla="*/ 19 w 120"/>
                <a:gd name="T23" fmla="*/ 108 h 123"/>
                <a:gd name="T24" fmla="*/ 44 w 120"/>
                <a:gd name="T25" fmla="*/ 115 h 123"/>
                <a:gd name="T26" fmla="*/ 76 w 120"/>
                <a:gd name="T27" fmla="*/ 115 h 123"/>
                <a:gd name="T28" fmla="*/ 100 w 120"/>
                <a:gd name="T29" fmla="*/ 108 h 123"/>
                <a:gd name="T30" fmla="*/ 100 w 120"/>
                <a:gd name="T31" fmla="*/ 99 h 123"/>
                <a:gd name="T32" fmla="*/ 78 w 120"/>
                <a:gd name="T33" fmla="*/ 93 h 123"/>
                <a:gd name="T34" fmla="*/ 56 w 120"/>
                <a:gd name="T35" fmla="*/ 31 h 123"/>
                <a:gd name="T36" fmla="*/ 63 w 120"/>
                <a:gd name="T37" fmla="*/ 31 h 123"/>
                <a:gd name="T38" fmla="*/ 76 w 120"/>
                <a:gd name="T39" fmla="*/ 32 h 123"/>
                <a:gd name="T40" fmla="*/ 83 w 120"/>
                <a:gd name="T41" fmla="*/ 39 h 123"/>
                <a:gd name="T42" fmla="*/ 83 w 120"/>
                <a:gd name="T43" fmla="*/ 66 h 123"/>
                <a:gd name="T44" fmla="*/ 70 w 120"/>
                <a:gd name="T45" fmla="*/ 69 h 123"/>
                <a:gd name="T46" fmla="*/ 52 w 120"/>
                <a:gd name="T47" fmla="*/ 108 h 123"/>
                <a:gd name="T48" fmla="*/ 36 w 120"/>
                <a:gd name="T49" fmla="*/ 69 h 123"/>
                <a:gd name="T50" fmla="*/ 39 w 120"/>
                <a:gd name="T51" fmla="*/ 34 h 123"/>
                <a:gd name="T52" fmla="*/ 51 w 120"/>
                <a:gd name="T53" fmla="*/ 31 h 123"/>
                <a:gd name="T54" fmla="*/ 60 w 120"/>
                <a:gd name="T55" fmla="*/ 0 h 123"/>
                <a:gd name="T56" fmla="*/ 68 w 120"/>
                <a:gd name="T57" fmla="*/ 2 h 123"/>
                <a:gd name="T58" fmla="*/ 72 w 120"/>
                <a:gd name="T59" fmla="*/ 7 h 123"/>
                <a:gd name="T60" fmla="*/ 72 w 120"/>
                <a:gd name="T61" fmla="*/ 17 h 123"/>
                <a:gd name="T62" fmla="*/ 68 w 120"/>
                <a:gd name="T63" fmla="*/ 23 h 123"/>
                <a:gd name="T64" fmla="*/ 60 w 120"/>
                <a:gd name="T65" fmla="*/ 26 h 123"/>
                <a:gd name="T66" fmla="*/ 52 w 120"/>
                <a:gd name="T67" fmla="*/ 23 h 123"/>
                <a:gd name="T68" fmla="*/ 47 w 120"/>
                <a:gd name="T69" fmla="*/ 17 h 123"/>
                <a:gd name="T70" fmla="*/ 47 w 120"/>
                <a:gd name="T71" fmla="*/ 7 h 123"/>
                <a:gd name="T72" fmla="*/ 52 w 120"/>
                <a:gd name="T73" fmla="*/ 2 h 123"/>
                <a:gd name="T74" fmla="*/ 60 w 120"/>
                <a:gd name="T75"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23">
                  <a:moveTo>
                    <a:pt x="78" y="85"/>
                  </a:moveTo>
                  <a:lnTo>
                    <a:pt x="95" y="87"/>
                  </a:lnTo>
                  <a:lnTo>
                    <a:pt x="108" y="93"/>
                  </a:lnTo>
                  <a:lnTo>
                    <a:pt x="118" y="98"/>
                  </a:lnTo>
                  <a:lnTo>
                    <a:pt x="120" y="103"/>
                  </a:lnTo>
                  <a:lnTo>
                    <a:pt x="118" y="110"/>
                  </a:lnTo>
                  <a:lnTo>
                    <a:pt x="108" y="115"/>
                  </a:lnTo>
                  <a:lnTo>
                    <a:pt x="95" y="119"/>
                  </a:lnTo>
                  <a:lnTo>
                    <a:pt x="80" y="123"/>
                  </a:lnTo>
                  <a:lnTo>
                    <a:pt x="60" y="123"/>
                  </a:lnTo>
                  <a:lnTo>
                    <a:pt x="40" y="123"/>
                  </a:lnTo>
                  <a:lnTo>
                    <a:pt x="25" y="119"/>
                  </a:lnTo>
                  <a:lnTo>
                    <a:pt x="11" y="115"/>
                  </a:lnTo>
                  <a:lnTo>
                    <a:pt x="2" y="110"/>
                  </a:lnTo>
                  <a:lnTo>
                    <a:pt x="0" y="103"/>
                  </a:lnTo>
                  <a:lnTo>
                    <a:pt x="2" y="98"/>
                  </a:lnTo>
                  <a:lnTo>
                    <a:pt x="11" y="93"/>
                  </a:lnTo>
                  <a:lnTo>
                    <a:pt x="25" y="87"/>
                  </a:lnTo>
                  <a:lnTo>
                    <a:pt x="40" y="85"/>
                  </a:lnTo>
                  <a:lnTo>
                    <a:pt x="42" y="93"/>
                  </a:lnTo>
                  <a:lnTo>
                    <a:pt x="28" y="95"/>
                  </a:lnTo>
                  <a:lnTo>
                    <a:pt x="19" y="99"/>
                  </a:lnTo>
                  <a:lnTo>
                    <a:pt x="15" y="103"/>
                  </a:lnTo>
                  <a:lnTo>
                    <a:pt x="19" y="108"/>
                  </a:lnTo>
                  <a:lnTo>
                    <a:pt x="30" y="112"/>
                  </a:lnTo>
                  <a:lnTo>
                    <a:pt x="44" y="115"/>
                  </a:lnTo>
                  <a:lnTo>
                    <a:pt x="60" y="116"/>
                  </a:lnTo>
                  <a:lnTo>
                    <a:pt x="76" y="115"/>
                  </a:lnTo>
                  <a:lnTo>
                    <a:pt x="90" y="112"/>
                  </a:lnTo>
                  <a:lnTo>
                    <a:pt x="100" y="108"/>
                  </a:lnTo>
                  <a:lnTo>
                    <a:pt x="104" y="103"/>
                  </a:lnTo>
                  <a:lnTo>
                    <a:pt x="100" y="99"/>
                  </a:lnTo>
                  <a:lnTo>
                    <a:pt x="91" y="95"/>
                  </a:lnTo>
                  <a:lnTo>
                    <a:pt x="78" y="93"/>
                  </a:lnTo>
                  <a:lnTo>
                    <a:pt x="78" y="85"/>
                  </a:lnTo>
                  <a:close/>
                  <a:moveTo>
                    <a:pt x="56" y="31"/>
                  </a:moveTo>
                  <a:lnTo>
                    <a:pt x="60" y="31"/>
                  </a:lnTo>
                  <a:lnTo>
                    <a:pt x="63" y="31"/>
                  </a:lnTo>
                  <a:lnTo>
                    <a:pt x="69" y="31"/>
                  </a:lnTo>
                  <a:lnTo>
                    <a:pt x="76" y="32"/>
                  </a:lnTo>
                  <a:lnTo>
                    <a:pt x="81" y="34"/>
                  </a:lnTo>
                  <a:lnTo>
                    <a:pt x="83" y="39"/>
                  </a:lnTo>
                  <a:lnTo>
                    <a:pt x="83" y="57"/>
                  </a:lnTo>
                  <a:lnTo>
                    <a:pt x="83" y="66"/>
                  </a:lnTo>
                  <a:lnTo>
                    <a:pt x="83" y="69"/>
                  </a:lnTo>
                  <a:lnTo>
                    <a:pt x="70" y="69"/>
                  </a:lnTo>
                  <a:lnTo>
                    <a:pt x="68" y="108"/>
                  </a:lnTo>
                  <a:lnTo>
                    <a:pt x="52" y="108"/>
                  </a:lnTo>
                  <a:lnTo>
                    <a:pt x="48" y="69"/>
                  </a:lnTo>
                  <a:lnTo>
                    <a:pt x="36" y="69"/>
                  </a:lnTo>
                  <a:lnTo>
                    <a:pt x="36" y="39"/>
                  </a:lnTo>
                  <a:lnTo>
                    <a:pt x="39" y="34"/>
                  </a:lnTo>
                  <a:lnTo>
                    <a:pt x="44" y="32"/>
                  </a:lnTo>
                  <a:lnTo>
                    <a:pt x="51" y="31"/>
                  </a:lnTo>
                  <a:lnTo>
                    <a:pt x="56" y="31"/>
                  </a:lnTo>
                  <a:close/>
                  <a:moveTo>
                    <a:pt x="60" y="0"/>
                  </a:moveTo>
                  <a:lnTo>
                    <a:pt x="64" y="0"/>
                  </a:lnTo>
                  <a:lnTo>
                    <a:pt x="68" y="2"/>
                  </a:lnTo>
                  <a:lnTo>
                    <a:pt x="70" y="5"/>
                  </a:lnTo>
                  <a:lnTo>
                    <a:pt x="72" y="7"/>
                  </a:lnTo>
                  <a:lnTo>
                    <a:pt x="73" y="13"/>
                  </a:lnTo>
                  <a:lnTo>
                    <a:pt x="72" y="17"/>
                  </a:lnTo>
                  <a:lnTo>
                    <a:pt x="70" y="19"/>
                  </a:lnTo>
                  <a:lnTo>
                    <a:pt x="68" y="23"/>
                  </a:lnTo>
                  <a:lnTo>
                    <a:pt x="64" y="24"/>
                  </a:lnTo>
                  <a:lnTo>
                    <a:pt x="60" y="26"/>
                  </a:lnTo>
                  <a:lnTo>
                    <a:pt x="56" y="24"/>
                  </a:lnTo>
                  <a:lnTo>
                    <a:pt x="52" y="23"/>
                  </a:lnTo>
                  <a:lnTo>
                    <a:pt x="49" y="19"/>
                  </a:lnTo>
                  <a:lnTo>
                    <a:pt x="47" y="17"/>
                  </a:lnTo>
                  <a:lnTo>
                    <a:pt x="47" y="13"/>
                  </a:lnTo>
                  <a:lnTo>
                    <a:pt x="47" y="7"/>
                  </a:lnTo>
                  <a:lnTo>
                    <a:pt x="49" y="5"/>
                  </a:lnTo>
                  <a:lnTo>
                    <a:pt x="52" y="2"/>
                  </a:lnTo>
                  <a:lnTo>
                    <a:pt x="56" y="0"/>
                  </a:lnTo>
                  <a:lnTo>
                    <a:pt x="60" y="0"/>
                  </a:lnTo>
                  <a:close/>
                </a:path>
              </a:pathLst>
            </a:custGeom>
            <a:solidFill>
              <a:srgbClr val="074AA1"/>
            </a:solidFill>
            <a:ln w="0">
              <a:noFill/>
              <a:prstDash val="solid"/>
              <a:round/>
            </a:ln>
          </p:spPr>
          <p:txBody>
            <a:bodyPr vert="horz" wrap="square" lIns="68580" tIns="34290" rIns="68580" bIns="34290" numCol="1" anchor="t" anchorCtr="0" compatLnSpc="1"/>
            <a:lstStyle/>
            <a:p>
              <a:endParaRPr lang="zh-CN" altLang="en-US" sz="1400"/>
            </a:p>
          </p:txBody>
        </p:sp>
        <p:sp>
          <p:nvSpPr>
            <p:cNvPr id="12" name="文本框 8"/>
            <p:cNvSpPr txBox="1"/>
            <p:nvPr/>
          </p:nvSpPr>
          <p:spPr>
            <a:xfrm>
              <a:off x="2853514" y="3217868"/>
              <a:ext cx="1757456" cy="577081"/>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sz="1000" b="1">
                  <a:solidFill>
                    <a:srgbClr val="074AA1"/>
                  </a:solidFill>
                  <a:latin typeface="微软雅黑"/>
                </a:rPr>
                <a:t>单击此处输入XX内容</a:t>
              </a:r>
              <a:endParaRPr lang="en-US" altLang="zh-CN" sz="1200" b="1" kern="0" dirty="0">
                <a:solidFill>
                  <a:srgbClr val="074AA1"/>
                </a:solidFill>
                <a:latin typeface="微软雅黑" panose="020B0503020204020204" pitchFamily="34" charset="-122"/>
                <a:ea typeface="微软雅黑" panose="020B0503020204020204" pitchFamily="34" charset="-122"/>
                <a:cs typeface="Arial" panose="020B0604020202020204" pitchFamily="34" charset="0"/>
              </a:endParaRPr>
            </a:p>
            <a:p>
              <a:pPr>
                <a:defRPr/>
              </a:pPr>
              <a:r>
                <a:rPr lang="zh-CN" altLang="en-US" sz="800" b="1" kern="0"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t>请在此处输入您的文本</a:t>
              </a:r>
              <a:endParaRPr lang="en-US" altLang="zh-CN" sz="1000" b="1" kern="0"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endParaRPr>
            </a:p>
            <a:p>
              <a:pPr>
                <a:defRPr/>
              </a:pPr>
              <a:r>
                <a:rPr lang="zh-CN" altLang="en-US" sz="800" b="1" kern="0"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t>请在此处输入您的文本</a:t>
              </a:r>
              <a:endParaRPr lang="en-US" altLang="zh-CN" sz="1000" b="1" kern="0" dirty="0">
                <a:solidFill>
                  <a:schemeClr val="tx1">
                    <a:lumMod val="75000"/>
                    <a:lumOff val="25000"/>
                  </a:schemeClr>
                </a:solidFill>
                <a:latin typeface="宋体" panose="02010600030101010101" pitchFamily="2" charset="-122"/>
                <a:ea typeface="宋体" panose="02010600030101010101" pitchFamily="2" charset="-122"/>
              </a:endParaRPr>
            </a:p>
          </p:txBody>
        </p:sp>
      </p:grpSp>
      <p:grpSp>
        <p:nvGrpSpPr>
          <p:cNvPr id="13" name="组合 12"/>
          <p:cNvGrpSpPr/>
          <p:nvPr/>
        </p:nvGrpSpPr>
        <p:grpSpPr>
          <a:xfrm>
            <a:off x="4775003" y="1923678"/>
            <a:ext cx="1757456" cy="1871271"/>
            <a:chOff x="4775003" y="1923678"/>
            <a:chExt cx="1757456" cy="1871271"/>
          </a:xfrm>
        </p:grpSpPr>
        <p:sp>
          <p:nvSpPr>
            <p:cNvPr id="14" name="Freeform 68"/>
            <p:cNvSpPr>
              <a:spLocks noChangeAspect="1" noEditPoints="1"/>
            </p:cNvSpPr>
            <p:nvPr/>
          </p:nvSpPr>
          <p:spPr bwMode="auto">
            <a:xfrm>
              <a:off x="5107853" y="1923678"/>
              <a:ext cx="1053656" cy="1080000"/>
            </a:xfrm>
            <a:custGeom>
              <a:avLst/>
              <a:gdLst>
                <a:gd name="T0" fmla="*/ 95 w 120"/>
                <a:gd name="T1" fmla="*/ 87 h 123"/>
                <a:gd name="T2" fmla="*/ 118 w 120"/>
                <a:gd name="T3" fmla="*/ 98 h 123"/>
                <a:gd name="T4" fmla="*/ 118 w 120"/>
                <a:gd name="T5" fmla="*/ 110 h 123"/>
                <a:gd name="T6" fmla="*/ 95 w 120"/>
                <a:gd name="T7" fmla="*/ 119 h 123"/>
                <a:gd name="T8" fmla="*/ 60 w 120"/>
                <a:gd name="T9" fmla="*/ 123 h 123"/>
                <a:gd name="T10" fmla="*/ 25 w 120"/>
                <a:gd name="T11" fmla="*/ 119 h 123"/>
                <a:gd name="T12" fmla="*/ 2 w 120"/>
                <a:gd name="T13" fmla="*/ 110 h 123"/>
                <a:gd name="T14" fmla="*/ 2 w 120"/>
                <a:gd name="T15" fmla="*/ 98 h 123"/>
                <a:gd name="T16" fmla="*/ 25 w 120"/>
                <a:gd name="T17" fmla="*/ 87 h 123"/>
                <a:gd name="T18" fmla="*/ 42 w 120"/>
                <a:gd name="T19" fmla="*/ 93 h 123"/>
                <a:gd name="T20" fmla="*/ 19 w 120"/>
                <a:gd name="T21" fmla="*/ 99 h 123"/>
                <a:gd name="T22" fmla="*/ 19 w 120"/>
                <a:gd name="T23" fmla="*/ 108 h 123"/>
                <a:gd name="T24" fmla="*/ 44 w 120"/>
                <a:gd name="T25" fmla="*/ 115 h 123"/>
                <a:gd name="T26" fmla="*/ 76 w 120"/>
                <a:gd name="T27" fmla="*/ 115 h 123"/>
                <a:gd name="T28" fmla="*/ 100 w 120"/>
                <a:gd name="T29" fmla="*/ 108 h 123"/>
                <a:gd name="T30" fmla="*/ 100 w 120"/>
                <a:gd name="T31" fmla="*/ 99 h 123"/>
                <a:gd name="T32" fmla="*/ 78 w 120"/>
                <a:gd name="T33" fmla="*/ 93 h 123"/>
                <a:gd name="T34" fmla="*/ 56 w 120"/>
                <a:gd name="T35" fmla="*/ 31 h 123"/>
                <a:gd name="T36" fmla="*/ 63 w 120"/>
                <a:gd name="T37" fmla="*/ 31 h 123"/>
                <a:gd name="T38" fmla="*/ 76 w 120"/>
                <a:gd name="T39" fmla="*/ 32 h 123"/>
                <a:gd name="T40" fmla="*/ 83 w 120"/>
                <a:gd name="T41" fmla="*/ 39 h 123"/>
                <a:gd name="T42" fmla="*/ 83 w 120"/>
                <a:gd name="T43" fmla="*/ 66 h 123"/>
                <a:gd name="T44" fmla="*/ 70 w 120"/>
                <a:gd name="T45" fmla="*/ 69 h 123"/>
                <a:gd name="T46" fmla="*/ 52 w 120"/>
                <a:gd name="T47" fmla="*/ 108 h 123"/>
                <a:gd name="T48" fmla="*/ 36 w 120"/>
                <a:gd name="T49" fmla="*/ 69 h 123"/>
                <a:gd name="T50" fmla="*/ 39 w 120"/>
                <a:gd name="T51" fmla="*/ 34 h 123"/>
                <a:gd name="T52" fmla="*/ 51 w 120"/>
                <a:gd name="T53" fmla="*/ 31 h 123"/>
                <a:gd name="T54" fmla="*/ 60 w 120"/>
                <a:gd name="T55" fmla="*/ 0 h 123"/>
                <a:gd name="T56" fmla="*/ 68 w 120"/>
                <a:gd name="T57" fmla="*/ 2 h 123"/>
                <a:gd name="T58" fmla="*/ 72 w 120"/>
                <a:gd name="T59" fmla="*/ 7 h 123"/>
                <a:gd name="T60" fmla="*/ 72 w 120"/>
                <a:gd name="T61" fmla="*/ 17 h 123"/>
                <a:gd name="T62" fmla="*/ 68 w 120"/>
                <a:gd name="T63" fmla="*/ 23 h 123"/>
                <a:gd name="T64" fmla="*/ 60 w 120"/>
                <a:gd name="T65" fmla="*/ 26 h 123"/>
                <a:gd name="T66" fmla="*/ 52 w 120"/>
                <a:gd name="T67" fmla="*/ 23 h 123"/>
                <a:gd name="T68" fmla="*/ 47 w 120"/>
                <a:gd name="T69" fmla="*/ 17 h 123"/>
                <a:gd name="T70" fmla="*/ 47 w 120"/>
                <a:gd name="T71" fmla="*/ 7 h 123"/>
                <a:gd name="T72" fmla="*/ 52 w 120"/>
                <a:gd name="T73" fmla="*/ 2 h 123"/>
                <a:gd name="T74" fmla="*/ 60 w 120"/>
                <a:gd name="T75"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23">
                  <a:moveTo>
                    <a:pt x="78" y="85"/>
                  </a:moveTo>
                  <a:lnTo>
                    <a:pt x="95" y="87"/>
                  </a:lnTo>
                  <a:lnTo>
                    <a:pt x="108" y="93"/>
                  </a:lnTo>
                  <a:lnTo>
                    <a:pt x="118" y="98"/>
                  </a:lnTo>
                  <a:lnTo>
                    <a:pt x="120" y="103"/>
                  </a:lnTo>
                  <a:lnTo>
                    <a:pt x="118" y="110"/>
                  </a:lnTo>
                  <a:lnTo>
                    <a:pt x="108" y="115"/>
                  </a:lnTo>
                  <a:lnTo>
                    <a:pt x="95" y="119"/>
                  </a:lnTo>
                  <a:lnTo>
                    <a:pt x="80" y="123"/>
                  </a:lnTo>
                  <a:lnTo>
                    <a:pt x="60" y="123"/>
                  </a:lnTo>
                  <a:lnTo>
                    <a:pt x="40" y="123"/>
                  </a:lnTo>
                  <a:lnTo>
                    <a:pt x="25" y="119"/>
                  </a:lnTo>
                  <a:lnTo>
                    <a:pt x="11" y="115"/>
                  </a:lnTo>
                  <a:lnTo>
                    <a:pt x="2" y="110"/>
                  </a:lnTo>
                  <a:lnTo>
                    <a:pt x="0" y="103"/>
                  </a:lnTo>
                  <a:lnTo>
                    <a:pt x="2" y="98"/>
                  </a:lnTo>
                  <a:lnTo>
                    <a:pt x="11" y="93"/>
                  </a:lnTo>
                  <a:lnTo>
                    <a:pt x="25" y="87"/>
                  </a:lnTo>
                  <a:lnTo>
                    <a:pt x="40" y="85"/>
                  </a:lnTo>
                  <a:lnTo>
                    <a:pt x="42" y="93"/>
                  </a:lnTo>
                  <a:lnTo>
                    <a:pt x="28" y="95"/>
                  </a:lnTo>
                  <a:lnTo>
                    <a:pt x="19" y="99"/>
                  </a:lnTo>
                  <a:lnTo>
                    <a:pt x="15" y="103"/>
                  </a:lnTo>
                  <a:lnTo>
                    <a:pt x="19" y="108"/>
                  </a:lnTo>
                  <a:lnTo>
                    <a:pt x="30" y="112"/>
                  </a:lnTo>
                  <a:lnTo>
                    <a:pt x="44" y="115"/>
                  </a:lnTo>
                  <a:lnTo>
                    <a:pt x="60" y="116"/>
                  </a:lnTo>
                  <a:lnTo>
                    <a:pt x="76" y="115"/>
                  </a:lnTo>
                  <a:lnTo>
                    <a:pt x="90" y="112"/>
                  </a:lnTo>
                  <a:lnTo>
                    <a:pt x="100" y="108"/>
                  </a:lnTo>
                  <a:lnTo>
                    <a:pt x="104" y="103"/>
                  </a:lnTo>
                  <a:lnTo>
                    <a:pt x="100" y="99"/>
                  </a:lnTo>
                  <a:lnTo>
                    <a:pt x="91" y="95"/>
                  </a:lnTo>
                  <a:lnTo>
                    <a:pt x="78" y="93"/>
                  </a:lnTo>
                  <a:lnTo>
                    <a:pt x="78" y="85"/>
                  </a:lnTo>
                  <a:close/>
                  <a:moveTo>
                    <a:pt x="56" y="31"/>
                  </a:moveTo>
                  <a:lnTo>
                    <a:pt x="60" y="31"/>
                  </a:lnTo>
                  <a:lnTo>
                    <a:pt x="63" y="31"/>
                  </a:lnTo>
                  <a:lnTo>
                    <a:pt x="69" y="31"/>
                  </a:lnTo>
                  <a:lnTo>
                    <a:pt x="76" y="32"/>
                  </a:lnTo>
                  <a:lnTo>
                    <a:pt x="81" y="34"/>
                  </a:lnTo>
                  <a:lnTo>
                    <a:pt x="83" y="39"/>
                  </a:lnTo>
                  <a:lnTo>
                    <a:pt x="83" y="57"/>
                  </a:lnTo>
                  <a:lnTo>
                    <a:pt x="83" y="66"/>
                  </a:lnTo>
                  <a:lnTo>
                    <a:pt x="83" y="69"/>
                  </a:lnTo>
                  <a:lnTo>
                    <a:pt x="70" y="69"/>
                  </a:lnTo>
                  <a:lnTo>
                    <a:pt x="68" y="108"/>
                  </a:lnTo>
                  <a:lnTo>
                    <a:pt x="52" y="108"/>
                  </a:lnTo>
                  <a:lnTo>
                    <a:pt x="48" y="69"/>
                  </a:lnTo>
                  <a:lnTo>
                    <a:pt x="36" y="69"/>
                  </a:lnTo>
                  <a:lnTo>
                    <a:pt x="36" y="39"/>
                  </a:lnTo>
                  <a:lnTo>
                    <a:pt x="39" y="34"/>
                  </a:lnTo>
                  <a:lnTo>
                    <a:pt x="44" y="32"/>
                  </a:lnTo>
                  <a:lnTo>
                    <a:pt x="51" y="31"/>
                  </a:lnTo>
                  <a:lnTo>
                    <a:pt x="56" y="31"/>
                  </a:lnTo>
                  <a:close/>
                  <a:moveTo>
                    <a:pt x="60" y="0"/>
                  </a:moveTo>
                  <a:lnTo>
                    <a:pt x="64" y="0"/>
                  </a:lnTo>
                  <a:lnTo>
                    <a:pt x="68" y="2"/>
                  </a:lnTo>
                  <a:lnTo>
                    <a:pt x="70" y="5"/>
                  </a:lnTo>
                  <a:lnTo>
                    <a:pt x="72" y="7"/>
                  </a:lnTo>
                  <a:lnTo>
                    <a:pt x="73" y="13"/>
                  </a:lnTo>
                  <a:lnTo>
                    <a:pt x="72" y="17"/>
                  </a:lnTo>
                  <a:lnTo>
                    <a:pt x="70" y="19"/>
                  </a:lnTo>
                  <a:lnTo>
                    <a:pt x="68" y="23"/>
                  </a:lnTo>
                  <a:lnTo>
                    <a:pt x="64" y="24"/>
                  </a:lnTo>
                  <a:lnTo>
                    <a:pt x="60" y="26"/>
                  </a:lnTo>
                  <a:lnTo>
                    <a:pt x="56" y="24"/>
                  </a:lnTo>
                  <a:lnTo>
                    <a:pt x="52" y="23"/>
                  </a:lnTo>
                  <a:lnTo>
                    <a:pt x="49" y="19"/>
                  </a:lnTo>
                  <a:lnTo>
                    <a:pt x="47" y="17"/>
                  </a:lnTo>
                  <a:lnTo>
                    <a:pt x="47" y="13"/>
                  </a:lnTo>
                  <a:lnTo>
                    <a:pt x="47" y="7"/>
                  </a:lnTo>
                  <a:lnTo>
                    <a:pt x="49" y="5"/>
                  </a:lnTo>
                  <a:lnTo>
                    <a:pt x="52" y="2"/>
                  </a:lnTo>
                  <a:lnTo>
                    <a:pt x="56" y="0"/>
                  </a:lnTo>
                  <a:lnTo>
                    <a:pt x="60" y="0"/>
                  </a:lnTo>
                  <a:close/>
                </a:path>
              </a:pathLst>
            </a:custGeom>
            <a:solidFill>
              <a:srgbClr val="0070C0"/>
            </a:solidFill>
            <a:ln w="0">
              <a:noFill/>
              <a:prstDash val="solid"/>
              <a:round/>
            </a:ln>
          </p:spPr>
          <p:txBody>
            <a:bodyPr vert="horz" wrap="square" lIns="68580" tIns="34290" rIns="68580" bIns="34290" numCol="1" anchor="t" anchorCtr="0" compatLnSpc="1"/>
            <a:lstStyle/>
            <a:p>
              <a:endParaRPr lang="zh-CN" altLang="en-US" sz="1400"/>
            </a:p>
          </p:txBody>
        </p:sp>
        <p:sp>
          <p:nvSpPr>
            <p:cNvPr id="15" name="文本框 8"/>
            <p:cNvSpPr txBox="1"/>
            <p:nvPr/>
          </p:nvSpPr>
          <p:spPr>
            <a:xfrm>
              <a:off x="4775003" y="3217868"/>
              <a:ext cx="1757456" cy="577081"/>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sz="1000" b="1">
                  <a:solidFill>
                    <a:srgbClr val="074AA1"/>
                  </a:solidFill>
                  <a:latin typeface="微软雅黑"/>
                </a:rPr>
                <a:t>单击此处输入XX内容</a:t>
              </a:r>
              <a:endParaRPr lang="en-US" altLang="zh-CN" sz="1200" b="1" kern="0" dirty="0">
                <a:solidFill>
                  <a:srgbClr val="074AA1"/>
                </a:solidFill>
                <a:latin typeface="微软雅黑" panose="020B0503020204020204" pitchFamily="34" charset="-122"/>
                <a:ea typeface="微软雅黑" panose="020B0503020204020204" pitchFamily="34" charset="-122"/>
                <a:cs typeface="Arial" panose="020B0604020202020204" pitchFamily="34" charset="0"/>
              </a:endParaRPr>
            </a:p>
            <a:p>
              <a:pPr>
                <a:defRPr/>
              </a:pPr>
              <a:r>
                <a:rPr lang="zh-CN" altLang="en-US" sz="800" b="1" kern="0"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t>请在此处输入您的文本</a:t>
              </a:r>
              <a:endParaRPr lang="en-US" altLang="zh-CN" sz="1000" b="1" kern="0"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endParaRPr>
            </a:p>
            <a:p>
              <a:pPr>
                <a:defRPr/>
              </a:pPr>
              <a:r>
                <a:rPr lang="zh-CN" altLang="en-US" sz="800" b="1" kern="0"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t>请在此处输入您的文本</a:t>
              </a:r>
              <a:endParaRPr lang="en-US" altLang="zh-CN" sz="1000" b="1" kern="0" dirty="0">
                <a:solidFill>
                  <a:schemeClr val="tx1">
                    <a:lumMod val="75000"/>
                    <a:lumOff val="25000"/>
                  </a:schemeClr>
                </a:solidFill>
                <a:latin typeface="宋体" panose="02010600030101010101" pitchFamily="2" charset="-122"/>
                <a:ea typeface="宋体" panose="02010600030101010101" pitchFamily="2" charset="-122"/>
              </a:endParaRPr>
            </a:p>
          </p:txBody>
        </p:sp>
      </p:grpSp>
      <p:grpSp>
        <p:nvGrpSpPr>
          <p:cNvPr id="16" name="组合 15"/>
          <p:cNvGrpSpPr/>
          <p:nvPr/>
        </p:nvGrpSpPr>
        <p:grpSpPr>
          <a:xfrm>
            <a:off x="6696493" y="1923678"/>
            <a:ext cx="1757456" cy="1871271"/>
            <a:chOff x="6696493" y="1923678"/>
            <a:chExt cx="1757456" cy="1871271"/>
          </a:xfrm>
        </p:grpSpPr>
        <p:sp>
          <p:nvSpPr>
            <p:cNvPr id="17" name="Freeform 68"/>
            <p:cNvSpPr>
              <a:spLocks noChangeAspect="1" noEditPoints="1"/>
            </p:cNvSpPr>
            <p:nvPr/>
          </p:nvSpPr>
          <p:spPr bwMode="auto">
            <a:xfrm>
              <a:off x="7048393" y="1923678"/>
              <a:ext cx="1053656" cy="1080000"/>
            </a:xfrm>
            <a:custGeom>
              <a:avLst/>
              <a:gdLst>
                <a:gd name="T0" fmla="*/ 95 w 120"/>
                <a:gd name="T1" fmla="*/ 87 h 123"/>
                <a:gd name="T2" fmla="*/ 118 w 120"/>
                <a:gd name="T3" fmla="*/ 98 h 123"/>
                <a:gd name="T4" fmla="*/ 118 w 120"/>
                <a:gd name="T5" fmla="*/ 110 h 123"/>
                <a:gd name="T6" fmla="*/ 95 w 120"/>
                <a:gd name="T7" fmla="*/ 119 h 123"/>
                <a:gd name="T8" fmla="*/ 60 w 120"/>
                <a:gd name="T9" fmla="*/ 123 h 123"/>
                <a:gd name="T10" fmla="*/ 25 w 120"/>
                <a:gd name="T11" fmla="*/ 119 h 123"/>
                <a:gd name="T12" fmla="*/ 2 w 120"/>
                <a:gd name="T13" fmla="*/ 110 h 123"/>
                <a:gd name="T14" fmla="*/ 2 w 120"/>
                <a:gd name="T15" fmla="*/ 98 h 123"/>
                <a:gd name="T16" fmla="*/ 25 w 120"/>
                <a:gd name="T17" fmla="*/ 87 h 123"/>
                <a:gd name="T18" fmla="*/ 42 w 120"/>
                <a:gd name="T19" fmla="*/ 93 h 123"/>
                <a:gd name="T20" fmla="*/ 19 w 120"/>
                <a:gd name="T21" fmla="*/ 99 h 123"/>
                <a:gd name="T22" fmla="*/ 19 w 120"/>
                <a:gd name="T23" fmla="*/ 108 h 123"/>
                <a:gd name="T24" fmla="*/ 44 w 120"/>
                <a:gd name="T25" fmla="*/ 115 h 123"/>
                <a:gd name="T26" fmla="*/ 76 w 120"/>
                <a:gd name="T27" fmla="*/ 115 h 123"/>
                <a:gd name="T28" fmla="*/ 100 w 120"/>
                <a:gd name="T29" fmla="*/ 108 h 123"/>
                <a:gd name="T30" fmla="*/ 100 w 120"/>
                <a:gd name="T31" fmla="*/ 99 h 123"/>
                <a:gd name="T32" fmla="*/ 78 w 120"/>
                <a:gd name="T33" fmla="*/ 93 h 123"/>
                <a:gd name="T34" fmla="*/ 56 w 120"/>
                <a:gd name="T35" fmla="*/ 31 h 123"/>
                <a:gd name="T36" fmla="*/ 63 w 120"/>
                <a:gd name="T37" fmla="*/ 31 h 123"/>
                <a:gd name="T38" fmla="*/ 76 w 120"/>
                <a:gd name="T39" fmla="*/ 32 h 123"/>
                <a:gd name="T40" fmla="*/ 83 w 120"/>
                <a:gd name="T41" fmla="*/ 39 h 123"/>
                <a:gd name="T42" fmla="*/ 83 w 120"/>
                <a:gd name="T43" fmla="*/ 66 h 123"/>
                <a:gd name="T44" fmla="*/ 70 w 120"/>
                <a:gd name="T45" fmla="*/ 69 h 123"/>
                <a:gd name="T46" fmla="*/ 52 w 120"/>
                <a:gd name="T47" fmla="*/ 108 h 123"/>
                <a:gd name="T48" fmla="*/ 36 w 120"/>
                <a:gd name="T49" fmla="*/ 69 h 123"/>
                <a:gd name="T50" fmla="*/ 39 w 120"/>
                <a:gd name="T51" fmla="*/ 34 h 123"/>
                <a:gd name="T52" fmla="*/ 51 w 120"/>
                <a:gd name="T53" fmla="*/ 31 h 123"/>
                <a:gd name="T54" fmla="*/ 60 w 120"/>
                <a:gd name="T55" fmla="*/ 0 h 123"/>
                <a:gd name="T56" fmla="*/ 68 w 120"/>
                <a:gd name="T57" fmla="*/ 2 h 123"/>
                <a:gd name="T58" fmla="*/ 72 w 120"/>
                <a:gd name="T59" fmla="*/ 7 h 123"/>
                <a:gd name="T60" fmla="*/ 72 w 120"/>
                <a:gd name="T61" fmla="*/ 17 h 123"/>
                <a:gd name="T62" fmla="*/ 68 w 120"/>
                <a:gd name="T63" fmla="*/ 23 h 123"/>
                <a:gd name="T64" fmla="*/ 60 w 120"/>
                <a:gd name="T65" fmla="*/ 26 h 123"/>
                <a:gd name="T66" fmla="*/ 52 w 120"/>
                <a:gd name="T67" fmla="*/ 23 h 123"/>
                <a:gd name="T68" fmla="*/ 47 w 120"/>
                <a:gd name="T69" fmla="*/ 17 h 123"/>
                <a:gd name="T70" fmla="*/ 47 w 120"/>
                <a:gd name="T71" fmla="*/ 7 h 123"/>
                <a:gd name="T72" fmla="*/ 52 w 120"/>
                <a:gd name="T73" fmla="*/ 2 h 123"/>
                <a:gd name="T74" fmla="*/ 60 w 120"/>
                <a:gd name="T75"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23">
                  <a:moveTo>
                    <a:pt x="78" y="85"/>
                  </a:moveTo>
                  <a:lnTo>
                    <a:pt x="95" y="87"/>
                  </a:lnTo>
                  <a:lnTo>
                    <a:pt x="108" y="93"/>
                  </a:lnTo>
                  <a:lnTo>
                    <a:pt x="118" y="98"/>
                  </a:lnTo>
                  <a:lnTo>
                    <a:pt x="120" y="103"/>
                  </a:lnTo>
                  <a:lnTo>
                    <a:pt x="118" y="110"/>
                  </a:lnTo>
                  <a:lnTo>
                    <a:pt x="108" y="115"/>
                  </a:lnTo>
                  <a:lnTo>
                    <a:pt x="95" y="119"/>
                  </a:lnTo>
                  <a:lnTo>
                    <a:pt x="80" y="123"/>
                  </a:lnTo>
                  <a:lnTo>
                    <a:pt x="60" y="123"/>
                  </a:lnTo>
                  <a:lnTo>
                    <a:pt x="40" y="123"/>
                  </a:lnTo>
                  <a:lnTo>
                    <a:pt x="25" y="119"/>
                  </a:lnTo>
                  <a:lnTo>
                    <a:pt x="11" y="115"/>
                  </a:lnTo>
                  <a:lnTo>
                    <a:pt x="2" y="110"/>
                  </a:lnTo>
                  <a:lnTo>
                    <a:pt x="0" y="103"/>
                  </a:lnTo>
                  <a:lnTo>
                    <a:pt x="2" y="98"/>
                  </a:lnTo>
                  <a:lnTo>
                    <a:pt x="11" y="93"/>
                  </a:lnTo>
                  <a:lnTo>
                    <a:pt x="25" y="87"/>
                  </a:lnTo>
                  <a:lnTo>
                    <a:pt x="40" y="85"/>
                  </a:lnTo>
                  <a:lnTo>
                    <a:pt x="42" y="93"/>
                  </a:lnTo>
                  <a:lnTo>
                    <a:pt x="28" y="95"/>
                  </a:lnTo>
                  <a:lnTo>
                    <a:pt x="19" y="99"/>
                  </a:lnTo>
                  <a:lnTo>
                    <a:pt x="15" y="103"/>
                  </a:lnTo>
                  <a:lnTo>
                    <a:pt x="19" y="108"/>
                  </a:lnTo>
                  <a:lnTo>
                    <a:pt x="30" y="112"/>
                  </a:lnTo>
                  <a:lnTo>
                    <a:pt x="44" y="115"/>
                  </a:lnTo>
                  <a:lnTo>
                    <a:pt x="60" y="116"/>
                  </a:lnTo>
                  <a:lnTo>
                    <a:pt x="76" y="115"/>
                  </a:lnTo>
                  <a:lnTo>
                    <a:pt x="90" y="112"/>
                  </a:lnTo>
                  <a:lnTo>
                    <a:pt x="100" y="108"/>
                  </a:lnTo>
                  <a:lnTo>
                    <a:pt x="104" y="103"/>
                  </a:lnTo>
                  <a:lnTo>
                    <a:pt x="100" y="99"/>
                  </a:lnTo>
                  <a:lnTo>
                    <a:pt x="91" y="95"/>
                  </a:lnTo>
                  <a:lnTo>
                    <a:pt x="78" y="93"/>
                  </a:lnTo>
                  <a:lnTo>
                    <a:pt x="78" y="85"/>
                  </a:lnTo>
                  <a:close/>
                  <a:moveTo>
                    <a:pt x="56" y="31"/>
                  </a:moveTo>
                  <a:lnTo>
                    <a:pt x="60" y="31"/>
                  </a:lnTo>
                  <a:lnTo>
                    <a:pt x="63" y="31"/>
                  </a:lnTo>
                  <a:lnTo>
                    <a:pt x="69" y="31"/>
                  </a:lnTo>
                  <a:lnTo>
                    <a:pt x="76" y="32"/>
                  </a:lnTo>
                  <a:lnTo>
                    <a:pt x="81" y="34"/>
                  </a:lnTo>
                  <a:lnTo>
                    <a:pt x="83" y="39"/>
                  </a:lnTo>
                  <a:lnTo>
                    <a:pt x="83" y="57"/>
                  </a:lnTo>
                  <a:lnTo>
                    <a:pt x="83" y="66"/>
                  </a:lnTo>
                  <a:lnTo>
                    <a:pt x="83" y="69"/>
                  </a:lnTo>
                  <a:lnTo>
                    <a:pt x="70" y="69"/>
                  </a:lnTo>
                  <a:lnTo>
                    <a:pt x="68" y="108"/>
                  </a:lnTo>
                  <a:lnTo>
                    <a:pt x="52" y="108"/>
                  </a:lnTo>
                  <a:lnTo>
                    <a:pt x="48" y="69"/>
                  </a:lnTo>
                  <a:lnTo>
                    <a:pt x="36" y="69"/>
                  </a:lnTo>
                  <a:lnTo>
                    <a:pt x="36" y="39"/>
                  </a:lnTo>
                  <a:lnTo>
                    <a:pt x="39" y="34"/>
                  </a:lnTo>
                  <a:lnTo>
                    <a:pt x="44" y="32"/>
                  </a:lnTo>
                  <a:lnTo>
                    <a:pt x="51" y="31"/>
                  </a:lnTo>
                  <a:lnTo>
                    <a:pt x="56" y="31"/>
                  </a:lnTo>
                  <a:close/>
                  <a:moveTo>
                    <a:pt x="60" y="0"/>
                  </a:moveTo>
                  <a:lnTo>
                    <a:pt x="64" y="0"/>
                  </a:lnTo>
                  <a:lnTo>
                    <a:pt x="68" y="2"/>
                  </a:lnTo>
                  <a:lnTo>
                    <a:pt x="70" y="5"/>
                  </a:lnTo>
                  <a:lnTo>
                    <a:pt x="72" y="7"/>
                  </a:lnTo>
                  <a:lnTo>
                    <a:pt x="73" y="13"/>
                  </a:lnTo>
                  <a:lnTo>
                    <a:pt x="72" y="17"/>
                  </a:lnTo>
                  <a:lnTo>
                    <a:pt x="70" y="19"/>
                  </a:lnTo>
                  <a:lnTo>
                    <a:pt x="68" y="23"/>
                  </a:lnTo>
                  <a:lnTo>
                    <a:pt x="64" y="24"/>
                  </a:lnTo>
                  <a:lnTo>
                    <a:pt x="60" y="26"/>
                  </a:lnTo>
                  <a:lnTo>
                    <a:pt x="56" y="24"/>
                  </a:lnTo>
                  <a:lnTo>
                    <a:pt x="52" y="23"/>
                  </a:lnTo>
                  <a:lnTo>
                    <a:pt x="49" y="19"/>
                  </a:lnTo>
                  <a:lnTo>
                    <a:pt x="47" y="17"/>
                  </a:lnTo>
                  <a:lnTo>
                    <a:pt x="47" y="13"/>
                  </a:lnTo>
                  <a:lnTo>
                    <a:pt x="47" y="7"/>
                  </a:lnTo>
                  <a:lnTo>
                    <a:pt x="49" y="5"/>
                  </a:lnTo>
                  <a:lnTo>
                    <a:pt x="52" y="2"/>
                  </a:lnTo>
                  <a:lnTo>
                    <a:pt x="56" y="0"/>
                  </a:lnTo>
                  <a:lnTo>
                    <a:pt x="60" y="0"/>
                  </a:lnTo>
                  <a:close/>
                </a:path>
              </a:pathLst>
            </a:custGeom>
            <a:solidFill>
              <a:srgbClr val="074AA1"/>
            </a:solidFill>
            <a:ln w="0">
              <a:noFill/>
              <a:prstDash val="solid"/>
              <a:round/>
            </a:ln>
          </p:spPr>
          <p:txBody>
            <a:bodyPr vert="horz" wrap="square" lIns="68580" tIns="34290" rIns="68580" bIns="34290" numCol="1" anchor="t" anchorCtr="0" compatLnSpc="1"/>
            <a:lstStyle/>
            <a:p>
              <a:endParaRPr lang="zh-CN" altLang="en-US" sz="1400"/>
            </a:p>
          </p:txBody>
        </p:sp>
        <p:sp>
          <p:nvSpPr>
            <p:cNvPr id="18" name="文本框 8"/>
            <p:cNvSpPr txBox="1"/>
            <p:nvPr/>
          </p:nvSpPr>
          <p:spPr>
            <a:xfrm>
              <a:off x="6696493" y="3217868"/>
              <a:ext cx="1757456" cy="577081"/>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sz="1000" b="1">
                  <a:solidFill>
                    <a:srgbClr val="074AA1"/>
                  </a:solidFill>
                  <a:latin typeface="微软雅黑"/>
                </a:rPr>
                <a:t>单击此处输入XX内容</a:t>
              </a:r>
              <a:endParaRPr lang="en-US" altLang="zh-CN" sz="1200" b="1" kern="0" dirty="0">
                <a:solidFill>
                  <a:srgbClr val="074AA1"/>
                </a:solidFill>
                <a:latin typeface="微软雅黑" panose="020B0503020204020204" pitchFamily="34" charset="-122"/>
                <a:ea typeface="微软雅黑" panose="020B0503020204020204" pitchFamily="34" charset="-122"/>
                <a:cs typeface="Arial" panose="020B0604020202020204" pitchFamily="34" charset="0"/>
              </a:endParaRPr>
            </a:p>
            <a:p>
              <a:pPr>
                <a:defRPr/>
              </a:pPr>
              <a:r>
                <a:rPr lang="zh-CN" altLang="en-US" sz="800" b="1" kern="0"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t>请在此处输入您的文本</a:t>
              </a:r>
              <a:endParaRPr lang="en-US" altLang="zh-CN" sz="1000" b="1" kern="0"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endParaRPr>
            </a:p>
            <a:p>
              <a:pPr>
                <a:defRPr/>
              </a:pPr>
              <a:r>
                <a:rPr lang="zh-CN" altLang="en-US" sz="800" b="1" kern="0"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t>请在此处输入您的文本</a:t>
              </a:r>
              <a:endParaRPr lang="en-US" altLang="zh-CN" sz="1000" b="1" kern="0" dirty="0">
                <a:solidFill>
                  <a:schemeClr val="tx1">
                    <a:lumMod val="75000"/>
                    <a:lumOff val="25000"/>
                  </a:schemeClr>
                </a:solidFill>
                <a:latin typeface="宋体" panose="02010600030101010101" pitchFamily="2" charset="-122"/>
                <a:ea typeface="宋体" panose="02010600030101010101" pitchFamily="2"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Scale>
                                      <p:cBhvr>
                                        <p:cTn id="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7"/>
                                        </p:tgtEl>
                                        <p:attrNameLst>
                                          <p:attrName>ppt_x</p:attrName>
                                          <p:attrName>ppt_y</p:attrName>
                                        </p:attrNameLst>
                                      </p:cBhvr>
                                    </p:animMotion>
                                    <p:animEffect transition="in" filter="fade">
                                      <p:cBhvr>
                                        <p:cTn id="9" dur="1000"/>
                                        <p:tgtEl>
                                          <p:spTgt spid="7"/>
                                        </p:tgtEl>
                                      </p:cBhvr>
                                    </p:animEffect>
                                  </p:childTnLst>
                                </p:cTn>
                              </p:par>
                            </p:childTnLst>
                          </p:cTn>
                        </p:par>
                        <p:par>
                          <p:cTn id="10" fill="hold">
                            <p:stCondLst>
                              <p:cond delay="1000"/>
                            </p:stCondLst>
                            <p:childTnLst>
                              <p:par>
                                <p:cTn id="11" presetID="52"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Scale>
                                      <p:cBhvr>
                                        <p:cTn id="13"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10"/>
                                        </p:tgtEl>
                                        <p:attrNameLst>
                                          <p:attrName>ppt_x</p:attrName>
                                          <p:attrName>ppt_y</p:attrName>
                                        </p:attrNameLst>
                                      </p:cBhvr>
                                    </p:animMotion>
                                    <p:animEffect transition="in" filter="fade">
                                      <p:cBhvr>
                                        <p:cTn id="15" dur="1000"/>
                                        <p:tgtEl>
                                          <p:spTgt spid="10"/>
                                        </p:tgtEl>
                                      </p:cBhvr>
                                    </p:animEffect>
                                  </p:childTnLst>
                                </p:cTn>
                              </p:par>
                            </p:childTnLst>
                          </p:cTn>
                        </p:par>
                        <p:par>
                          <p:cTn id="16" fill="hold">
                            <p:stCondLst>
                              <p:cond delay="2000"/>
                            </p:stCondLst>
                            <p:childTnLst>
                              <p:par>
                                <p:cTn id="17" presetID="52"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Scale>
                                      <p:cBhvr>
                                        <p:cTn id="19"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13"/>
                                        </p:tgtEl>
                                        <p:attrNameLst>
                                          <p:attrName>ppt_x</p:attrName>
                                          <p:attrName>ppt_y</p:attrName>
                                        </p:attrNameLst>
                                      </p:cBhvr>
                                    </p:animMotion>
                                    <p:animEffect transition="in" filter="fade">
                                      <p:cBhvr>
                                        <p:cTn id="21" dur="1000"/>
                                        <p:tgtEl>
                                          <p:spTgt spid="13"/>
                                        </p:tgtEl>
                                      </p:cBhvr>
                                    </p:animEffect>
                                  </p:childTnLst>
                                </p:cTn>
                              </p:par>
                            </p:childTnLst>
                          </p:cTn>
                        </p:par>
                        <p:par>
                          <p:cTn id="22" fill="hold">
                            <p:stCondLst>
                              <p:cond delay="3000"/>
                            </p:stCondLst>
                            <p:childTnLst>
                              <p:par>
                                <p:cTn id="23" presetID="52" presetClass="entr" presetSubtype="0"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Scale>
                                      <p:cBhvr>
                                        <p:cTn id="25"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16"/>
                                        </p:tgtEl>
                                        <p:attrNameLst>
                                          <p:attrName>ppt_x</p:attrName>
                                          <p:attrName>ppt_y</p:attrName>
                                        </p:attrNameLst>
                                      </p:cBhvr>
                                    </p:animMotion>
                                    <p:animEffect transition="in" filter="fade">
                                      <p:cBhvr>
                                        <p:cTn id="2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115745-2F8B-4195-AD23-8A2542AF7C2C}" type="slidenum">
              <a:rPr lang="zh-CN" altLang="en-US" smtClean="0"/>
              <a:t>12</a:t>
            </a:fld>
            <a:endParaRPr lang="zh-CN" altLang="en-US"/>
          </a:p>
        </p:txBody>
      </p:sp>
      <p:sp>
        <p:nvSpPr>
          <p:cNvPr id="3" name="TextBox 2"/>
          <p:cNvSpPr txBox="1"/>
          <p:nvPr/>
        </p:nvSpPr>
        <p:spPr>
          <a:xfrm>
            <a:off x="1367136" y="140522"/>
            <a:ext cx="1330814" cy="461665"/>
          </a:xfrm>
          <a:prstGeom prst="rect">
            <a:avLst/>
          </a:prstGeom>
          <a:noFill/>
        </p:spPr>
        <p:txBody>
          <a:bodyPr wrap="none" rtlCol="0">
            <a:spAutoFit/>
          </a:bodyPr>
          <a:lstStyle/>
          <a:p>
            <a:r>
              <a:rPr sz="2200">
                <a:solidFill>
                  <a:srgbClr val="0070C0"/>
                </a:solidFill>
                <a:latin typeface="Impact"/>
              </a:rPr>
              <a:t>急救</a:t>
            </a:r>
            <a:endParaRPr lang="zh-CN" altLang="en-US" sz="2400" dirty="0">
              <a:solidFill>
                <a:srgbClr val="0070C0"/>
              </a:solidFill>
              <a:latin typeface="Impact" panose="020B0806030902050204" pitchFamily="34" charset="0"/>
            </a:endParaRPr>
          </a:p>
        </p:txBody>
      </p:sp>
      <p:cxnSp>
        <p:nvCxnSpPr>
          <p:cNvPr id="4" name="直接连接符 3"/>
          <p:cNvCxnSpPr/>
          <p:nvPr/>
        </p:nvCxnSpPr>
        <p:spPr>
          <a:xfrm>
            <a:off x="1439144" y="536353"/>
            <a:ext cx="122413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1373355" y="531772"/>
            <a:ext cx="1338828" cy="276999"/>
          </a:xfrm>
          <a:prstGeom prst="rect">
            <a:avLst/>
          </a:prstGeom>
          <a:noFill/>
        </p:spPr>
        <p:txBody>
          <a:bodyPr wrap="none" rtlCol="0">
            <a:spAutoFit/>
          </a:bodyPr>
          <a:lstStyle/>
          <a:p>
            <a:r>
              <a:rPr lang="zh-CN" altLang="en-US" sz="1000" dirty="0">
                <a:solidFill>
                  <a:srgbClr val="005A9E"/>
                </a:solidFill>
                <a:latin typeface="微软雅黑" panose="020B0503020204020204" pitchFamily="34" charset="-122"/>
                <a:ea typeface="微软雅黑" panose="020B0503020204020204" pitchFamily="34" charset="-122"/>
              </a:rPr>
              <a:t>医疗</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出诊</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急救</a:t>
            </a:r>
          </a:p>
        </p:txBody>
      </p:sp>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6156" y="172753"/>
            <a:ext cx="727199" cy="727199"/>
          </a:xfrm>
          <a:prstGeom prst="rect">
            <a:avLst/>
          </a:prstGeom>
        </p:spPr>
      </p:pic>
      <p:grpSp>
        <p:nvGrpSpPr>
          <p:cNvPr id="19" name="组合 18"/>
          <p:cNvGrpSpPr/>
          <p:nvPr/>
        </p:nvGrpSpPr>
        <p:grpSpPr>
          <a:xfrm>
            <a:off x="881357" y="1602112"/>
            <a:ext cx="1757456" cy="2337790"/>
            <a:chOff x="892324" y="1275606"/>
            <a:chExt cx="1757456" cy="2337790"/>
          </a:xfrm>
        </p:grpSpPr>
        <p:sp>
          <p:nvSpPr>
            <p:cNvPr id="20" name="矩形 19"/>
            <p:cNvSpPr/>
            <p:nvPr/>
          </p:nvSpPr>
          <p:spPr>
            <a:xfrm>
              <a:off x="949474" y="1275606"/>
              <a:ext cx="1700306" cy="173339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1" name="Freeform 18"/>
            <p:cNvSpPr>
              <a:spLocks noChangeAspect="1" noEditPoints="1"/>
            </p:cNvSpPr>
            <p:nvPr/>
          </p:nvSpPr>
          <p:spPr bwMode="auto">
            <a:xfrm>
              <a:off x="1596279" y="1872305"/>
              <a:ext cx="447188" cy="540000"/>
            </a:xfrm>
            <a:custGeom>
              <a:avLst/>
              <a:gdLst>
                <a:gd name="T0" fmla="*/ 37 w 106"/>
                <a:gd name="T1" fmla="*/ 98 h 128"/>
                <a:gd name="T2" fmla="*/ 38 w 106"/>
                <a:gd name="T3" fmla="*/ 101 h 128"/>
                <a:gd name="T4" fmla="*/ 42 w 106"/>
                <a:gd name="T5" fmla="*/ 103 h 128"/>
                <a:gd name="T6" fmla="*/ 50 w 106"/>
                <a:gd name="T7" fmla="*/ 106 h 128"/>
                <a:gd name="T8" fmla="*/ 60 w 106"/>
                <a:gd name="T9" fmla="*/ 106 h 128"/>
                <a:gd name="T10" fmla="*/ 68 w 106"/>
                <a:gd name="T11" fmla="*/ 102 h 128"/>
                <a:gd name="T12" fmla="*/ 72 w 106"/>
                <a:gd name="T13" fmla="*/ 99 h 128"/>
                <a:gd name="T14" fmla="*/ 73 w 106"/>
                <a:gd name="T15" fmla="*/ 97 h 128"/>
                <a:gd name="T16" fmla="*/ 47 w 106"/>
                <a:gd name="T17" fmla="*/ 99 h 128"/>
                <a:gd name="T18" fmla="*/ 37 w 106"/>
                <a:gd name="T19" fmla="*/ 97 h 128"/>
                <a:gd name="T20" fmla="*/ 69 w 106"/>
                <a:gd name="T21" fmla="*/ 2 h 128"/>
                <a:gd name="T22" fmla="*/ 76 w 106"/>
                <a:gd name="T23" fmla="*/ 13 h 128"/>
                <a:gd name="T24" fmla="*/ 76 w 106"/>
                <a:gd name="T25" fmla="*/ 23 h 128"/>
                <a:gd name="T26" fmla="*/ 73 w 106"/>
                <a:gd name="T27" fmla="*/ 27 h 128"/>
                <a:gd name="T28" fmla="*/ 69 w 106"/>
                <a:gd name="T29" fmla="*/ 29 h 128"/>
                <a:gd name="T30" fmla="*/ 67 w 106"/>
                <a:gd name="T31" fmla="*/ 26 h 128"/>
                <a:gd name="T32" fmla="*/ 64 w 106"/>
                <a:gd name="T33" fmla="*/ 23 h 128"/>
                <a:gd name="T34" fmla="*/ 55 w 106"/>
                <a:gd name="T35" fmla="*/ 29 h 128"/>
                <a:gd name="T36" fmla="*/ 43 w 106"/>
                <a:gd name="T37" fmla="*/ 27 h 128"/>
                <a:gd name="T38" fmla="*/ 37 w 106"/>
                <a:gd name="T39" fmla="*/ 30 h 128"/>
                <a:gd name="T40" fmla="*/ 38 w 106"/>
                <a:gd name="T41" fmla="*/ 47 h 128"/>
                <a:gd name="T42" fmla="*/ 42 w 106"/>
                <a:gd name="T43" fmla="*/ 65 h 128"/>
                <a:gd name="T44" fmla="*/ 49 w 106"/>
                <a:gd name="T45" fmla="*/ 60 h 128"/>
                <a:gd name="T46" fmla="*/ 64 w 106"/>
                <a:gd name="T47" fmla="*/ 56 h 128"/>
                <a:gd name="T48" fmla="*/ 83 w 106"/>
                <a:gd name="T49" fmla="*/ 68 h 128"/>
                <a:gd name="T50" fmla="*/ 97 w 106"/>
                <a:gd name="T51" fmla="*/ 59 h 128"/>
                <a:gd name="T52" fmla="*/ 106 w 106"/>
                <a:gd name="T53" fmla="*/ 56 h 128"/>
                <a:gd name="T54" fmla="*/ 102 w 106"/>
                <a:gd name="T55" fmla="*/ 127 h 128"/>
                <a:gd name="T56" fmla="*/ 88 w 106"/>
                <a:gd name="T57" fmla="*/ 118 h 128"/>
                <a:gd name="T58" fmla="*/ 63 w 106"/>
                <a:gd name="T59" fmla="*/ 114 h 128"/>
                <a:gd name="T60" fmla="*/ 35 w 106"/>
                <a:gd name="T61" fmla="*/ 114 h 128"/>
                <a:gd name="T62" fmla="*/ 17 w 106"/>
                <a:gd name="T63" fmla="*/ 107 h 128"/>
                <a:gd name="T64" fmla="*/ 12 w 106"/>
                <a:gd name="T65" fmla="*/ 102 h 128"/>
                <a:gd name="T66" fmla="*/ 9 w 106"/>
                <a:gd name="T67" fmla="*/ 102 h 128"/>
                <a:gd name="T68" fmla="*/ 5 w 106"/>
                <a:gd name="T69" fmla="*/ 101 h 128"/>
                <a:gd name="T70" fmla="*/ 1 w 106"/>
                <a:gd name="T71" fmla="*/ 97 h 128"/>
                <a:gd name="T72" fmla="*/ 0 w 106"/>
                <a:gd name="T73" fmla="*/ 91 h 128"/>
                <a:gd name="T74" fmla="*/ 1 w 106"/>
                <a:gd name="T75" fmla="*/ 84 h 128"/>
                <a:gd name="T76" fmla="*/ 3 w 106"/>
                <a:gd name="T77" fmla="*/ 59 h 128"/>
                <a:gd name="T78" fmla="*/ 11 w 106"/>
                <a:gd name="T79" fmla="*/ 38 h 128"/>
                <a:gd name="T80" fmla="*/ 16 w 106"/>
                <a:gd name="T81" fmla="*/ 30 h 128"/>
                <a:gd name="T82" fmla="*/ 14 w 106"/>
                <a:gd name="T83" fmla="*/ 25 h 128"/>
                <a:gd name="T84" fmla="*/ 20 w 106"/>
                <a:gd name="T85" fmla="*/ 13 h 128"/>
                <a:gd name="T86" fmla="*/ 39 w 106"/>
                <a:gd name="T87" fmla="*/ 5 h 128"/>
                <a:gd name="T88" fmla="*/ 63 w 106"/>
                <a:gd name="T8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6" h="128">
                  <a:moveTo>
                    <a:pt x="37" y="97"/>
                  </a:moveTo>
                  <a:lnTo>
                    <a:pt x="37" y="98"/>
                  </a:lnTo>
                  <a:lnTo>
                    <a:pt x="38" y="98"/>
                  </a:lnTo>
                  <a:lnTo>
                    <a:pt x="38" y="101"/>
                  </a:lnTo>
                  <a:lnTo>
                    <a:pt x="41" y="102"/>
                  </a:lnTo>
                  <a:lnTo>
                    <a:pt x="42" y="103"/>
                  </a:lnTo>
                  <a:lnTo>
                    <a:pt x="46" y="104"/>
                  </a:lnTo>
                  <a:lnTo>
                    <a:pt x="50" y="106"/>
                  </a:lnTo>
                  <a:lnTo>
                    <a:pt x="55" y="106"/>
                  </a:lnTo>
                  <a:lnTo>
                    <a:pt x="60" y="106"/>
                  </a:lnTo>
                  <a:lnTo>
                    <a:pt x="66" y="104"/>
                  </a:lnTo>
                  <a:lnTo>
                    <a:pt x="68" y="102"/>
                  </a:lnTo>
                  <a:lnTo>
                    <a:pt x="71" y="101"/>
                  </a:lnTo>
                  <a:lnTo>
                    <a:pt x="72" y="99"/>
                  </a:lnTo>
                  <a:lnTo>
                    <a:pt x="73" y="98"/>
                  </a:lnTo>
                  <a:lnTo>
                    <a:pt x="73" y="97"/>
                  </a:lnTo>
                  <a:lnTo>
                    <a:pt x="59" y="99"/>
                  </a:lnTo>
                  <a:lnTo>
                    <a:pt x="47" y="99"/>
                  </a:lnTo>
                  <a:lnTo>
                    <a:pt x="39" y="98"/>
                  </a:lnTo>
                  <a:lnTo>
                    <a:pt x="37" y="97"/>
                  </a:lnTo>
                  <a:close/>
                  <a:moveTo>
                    <a:pt x="63" y="0"/>
                  </a:moveTo>
                  <a:lnTo>
                    <a:pt x="69" y="2"/>
                  </a:lnTo>
                  <a:lnTo>
                    <a:pt x="73" y="8"/>
                  </a:lnTo>
                  <a:lnTo>
                    <a:pt x="76" y="13"/>
                  </a:lnTo>
                  <a:lnTo>
                    <a:pt x="76" y="18"/>
                  </a:lnTo>
                  <a:lnTo>
                    <a:pt x="76" y="23"/>
                  </a:lnTo>
                  <a:lnTo>
                    <a:pt x="76" y="25"/>
                  </a:lnTo>
                  <a:lnTo>
                    <a:pt x="73" y="27"/>
                  </a:lnTo>
                  <a:lnTo>
                    <a:pt x="72" y="29"/>
                  </a:lnTo>
                  <a:lnTo>
                    <a:pt x="69" y="29"/>
                  </a:lnTo>
                  <a:lnTo>
                    <a:pt x="68" y="27"/>
                  </a:lnTo>
                  <a:lnTo>
                    <a:pt x="67" y="26"/>
                  </a:lnTo>
                  <a:lnTo>
                    <a:pt x="66" y="25"/>
                  </a:lnTo>
                  <a:lnTo>
                    <a:pt x="64" y="23"/>
                  </a:lnTo>
                  <a:lnTo>
                    <a:pt x="63" y="25"/>
                  </a:lnTo>
                  <a:lnTo>
                    <a:pt x="55" y="29"/>
                  </a:lnTo>
                  <a:lnTo>
                    <a:pt x="49" y="29"/>
                  </a:lnTo>
                  <a:lnTo>
                    <a:pt x="43" y="27"/>
                  </a:lnTo>
                  <a:lnTo>
                    <a:pt x="42" y="25"/>
                  </a:lnTo>
                  <a:lnTo>
                    <a:pt x="37" y="30"/>
                  </a:lnTo>
                  <a:lnTo>
                    <a:pt x="37" y="38"/>
                  </a:lnTo>
                  <a:lnTo>
                    <a:pt x="38" y="47"/>
                  </a:lnTo>
                  <a:lnTo>
                    <a:pt x="41" y="56"/>
                  </a:lnTo>
                  <a:lnTo>
                    <a:pt x="42" y="65"/>
                  </a:lnTo>
                  <a:lnTo>
                    <a:pt x="45" y="63"/>
                  </a:lnTo>
                  <a:lnTo>
                    <a:pt x="49" y="60"/>
                  </a:lnTo>
                  <a:lnTo>
                    <a:pt x="56" y="57"/>
                  </a:lnTo>
                  <a:lnTo>
                    <a:pt x="64" y="56"/>
                  </a:lnTo>
                  <a:lnTo>
                    <a:pt x="73" y="59"/>
                  </a:lnTo>
                  <a:lnTo>
                    <a:pt x="83" y="68"/>
                  </a:lnTo>
                  <a:lnTo>
                    <a:pt x="89" y="61"/>
                  </a:lnTo>
                  <a:lnTo>
                    <a:pt x="97" y="59"/>
                  </a:lnTo>
                  <a:lnTo>
                    <a:pt x="104" y="56"/>
                  </a:lnTo>
                  <a:lnTo>
                    <a:pt x="106" y="56"/>
                  </a:lnTo>
                  <a:lnTo>
                    <a:pt x="106" y="128"/>
                  </a:lnTo>
                  <a:lnTo>
                    <a:pt x="102" y="127"/>
                  </a:lnTo>
                  <a:lnTo>
                    <a:pt x="96" y="124"/>
                  </a:lnTo>
                  <a:lnTo>
                    <a:pt x="88" y="118"/>
                  </a:lnTo>
                  <a:lnTo>
                    <a:pt x="81" y="107"/>
                  </a:lnTo>
                  <a:lnTo>
                    <a:pt x="63" y="114"/>
                  </a:lnTo>
                  <a:lnTo>
                    <a:pt x="47" y="115"/>
                  </a:lnTo>
                  <a:lnTo>
                    <a:pt x="35" y="114"/>
                  </a:lnTo>
                  <a:lnTo>
                    <a:pt x="25" y="111"/>
                  </a:lnTo>
                  <a:lnTo>
                    <a:pt x="17" y="107"/>
                  </a:lnTo>
                  <a:lnTo>
                    <a:pt x="13" y="103"/>
                  </a:lnTo>
                  <a:lnTo>
                    <a:pt x="12" y="102"/>
                  </a:lnTo>
                  <a:lnTo>
                    <a:pt x="12" y="102"/>
                  </a:lnTo>
                  <a:lnTo>
                    <a:pt x="9" y="102"/>
                  </a:lnTo>
                  <a:lnTo>
                    <a:pt x="8" y="102"/>
                  </a:lnTo>
                  <a:lnTo>
                    <a:pt x="5" y="101"/>
                  </a:lnTo>
                  <a:lnTo>
                    <a:pt x="4" y="99"/>
                  </a:lnTo>
                  <a:lnTo>
                    <a:pt x="1" y="97"/>
                  </a:lnTo>
                  <a:lnTo>
                    <a:pt x="0" y="94"/>
                  </a:lnTo>
                  <a:lnTo>
                    <a:pt x="0" y="91"/>
                  </a:lnTo>
                  <a:lnTo>
                    <a:pt x="0" y="87"/>
                  </a:lnTo>
                  <a:lnTo>
                    <a:pt x="1" y="84"/>
                  </a:lnTo>
                  <a:lnTo>
                    <a:pt x="0" y="70"/>
                  </a:lnTo>
                  <a:lnTo>
                    <a:pt x="3" y="59"/>
                  </a:lnTo>
                  <a:lnTo>
                    <a:pt x="5" y="47"/>
                  </a:lnTo>
                  <a:lnTo>
                    <a:pt x="11" y="38"/>
                  </a:lnTo>
                  <a:lnTo>
                    <a:pt x="13" y="32"/>
                  </a:lnTo>
                  <a:lnTo>
                    <a:pt x="16" y="30"/>
                  </a:lnTo>
                  <a:lnTo>
                    <a:pt x="14" y="29"/>
                  </a:lnTo>
                  <a:lnTo>
                    <a:pt x="14" y="25"/>
                  </a:lnTo>
                  <a:lnTo>
                    <a:pt x="17" y="19"/>
                  </a:lnTo>
                  <a:lnTo>
                    <a:pt x="20" y="13"/>
                  </a:lnTo>
                  <a:lnTo>
                    <a:pt x="28" y="9"/>
                  </a:lnTo>
                  <a:lnTo>
                    <a:pt x="39" y="5"/>
                  </a:lnTo>
                  <a:lnTo>
                    <a:pt x="54" y="1"/>
                  </a:lnTo>
                  <a:lnTo>
                    <a:pt x="63" y="0"/>
                  </a:lnTo>
                  <a:close/>
                </a:path>
              </a:pathLst>
            </a:custGeom>
            <a:solidFill>
              <a:schemeClr val="bg1"/>
            </a:solidFill>
            <a:ln w="0">
              <a:noFill/>
              <a:prstDash val="solid"/>
              <a:round/>
            </a:ln>
          </p:spPr>
          <p:txBody>
            <a:bodyPr vert="horz" wrap="square" lIns="68580" tIns="34290" rIns="68580" bIns="34290" numCol="1" anchor="t" anchorCtr="0" compatLnSpc="1"/>
            <a:lstStyle/>
            <a:p>
              <a:endParaRPr lang="zh-CN" altLang="en-US"/>
            </a:p>
          </p:txBody>
        </p:sp>
        <p:sp>
          <p:nvSpPr>
            <p:cNvPr id="22" name="文本框 8"/>
            <p:cNvSpPr txBox="1"/>
            <p:nvPr/>
          </p:nvSpPr>
          <p:spPr>
            <a:xfrm>
              <a:off x="892324" y="3097870"/>
              <a:ext cx="1757456" cy="5155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sz="900" b="1">
                  <a:solidFill>
                    <a:srgbClr val="074AA1"/>
                  </a:solidFill>
                  <a:latin typeface="微软雅黑"/>
                </a:rPr>
                <a:t>单击此处输入XX内容</a:t>
              </a:r>
              <a:endParaRPr lang="en-US" altLang="zh-CN" sz="1100" b="1" kern="0" dirty="0">
                <a:solidFill>
                  <a:srgbClr val="074AA1"/>
                </a:solidFill>
                <a:latin typeface="微软雅黑" panose="020B0503020204020204" pitchFamily="34" charset="-122"/>
                <a:ea typeface="微软雅黑" panose="020B0503020204020204" pitchFamily="34" charset="-122"/>
                <a:cs typeface="Arial" panose="020B0604020202020204" pitchFamily="34" charset="0"/>
              </a:endParaRPr>
            </a:p>
            <a:p>
              <a:pPr>
                <a:defRPr/>
              </a:pPr>
              <a:r>
                <a:rPr lang="zh-CN" altLang="en-US" sz="800" b="1" kern="0"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t>请在此处输入您的文本</a:t>
              </a:r>
              <a:endParaRPr lang="en-US" altLang="zh-CN" sz="900" b="1" kern="0"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endParaRPr>
            </a:p>
            <a:p>
              <a:pPr>
                <a:defRPr/>
              </a:pPr>
              <a:r>
                <a:rPr lang="zh-CN" altLang="en-US" sz="800" b="1" kern="0"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t>请在此处输入您的文本</a:t>
              </a:r>
              <a:endParaRPr lang="en-US" altLang="zh-CN" sz="900" b="1" kern="0" dirty="0">
                <a:solidFill>
                  <a:schemeClr val="tx1">
                    <a:lumMod val="75000"/>
                    <a:lumOff val="25000"/>
                  </a:schemeClr>
                </a:solidFill>
                <a:latin typeface="宋体" panose="02010600030101010101" pitchFamily="2" charset="-122"/>
                <a:ea typeface="宋体" panose="02010600030101010101" pitchFamily="2" charset="-122"/>
              </a:endParaRPr>
            </a:p>
          </p:txBody>
        </p:sp>
      </p:grpSp>
      <p:grpSp>
        <p:nvGrpSpPr>
          <p:cNvPr id="23" name="组合 22"/>
          <p:cNvGrpSpPr/>
          <p:nvPr/>
        </p:nvGrpSpPr>
        <p:grpSpPr>
          <a:xfrm>
            <a:off x="2859997" y="1602112"/>
            <a:ext cx="1757456" cy="2337790"/>
            <a:chOff x="2870964" y="1275606"/>
            <a:chExt cx="1757456" cy="2337790"/>
          </a:xfrm>
        </p:grpSpPr>
        <p:sp>
          <p:nvSpPr>
            <p:cNvPr id="24" name="矩形 23"/>
            <p:cNvSpPr/>
            <p:nvPr/>
          </p:nvSpPr>
          <p:spPr>
            <a:xfrm>
              <a:off x="2870964" y="1275606"/>
              <a:ext cx="1700306" cy="1733397"/>
            </a:xfrm>
            <a:prstGeom prst="rect">
              <a:avLst/>
            </a:prstGeom>
            <a:solidFill>
              <a:srgbClr val="074AA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200"/>
            </a:p>
          </p:txBody>
        </p:sp>
        <p:sp>
          <p:nvSpPr>
            <p:cNvPr id="25" name="Freeform 218"/>
            <p:cNvSpPr>
              <a:spLocks noChangeAspect="1" noEditPoints="1"/>
            </p:cNvSpPr>
            <p:nvPr/>
          </p:nvSpPr>
          <p:spPr bwMode="auto">
            <a:xfrm>
              <a:off x="3382685" y="1872305"/>
              <a:ext cx="513659" cy="540000"/>
            </a:xfrm>
            <a:custGeom>
              <a:avLst/>
              <a:gdLst>
                <a:gd name="T0" fmla="*/ 61 w 117"/>
                <a:gd name="T1" fmla="*/ 38 h 123"/>
                <a:gd name="T2" fmla="*/ 72 w 117"/>
                <a:gd name="T3" fmla="*/ 43 h 123"/>
                <a:gd name="T4" fmla="*/ 76 w 117"/>
                <a:gd name="T5" fmla="*/ 47 h 123"/>
                <a:gd name="T6" fmla="*/ 63 w 117"/>
                <a:gd name="T7" fmla="*/ 62 h 123"/>
                <a:gd name="T8" fmla="*/ 61 w 117"/>
                <a:gd name="T9" fmla="*/ 59 h 123"/>
                <a:gd name="T10" fmla="*/ 54 w 117"/>
                <a:gd name="T11" fmla="*/ 57 h 123"/>
                <a:gd name="T12" fmla="*/ 49 w 117"/>
                <a:gd name="T13" fmla="*/ 59 h 123"/>
                <a:gd name="T14" fmla="*/ 24 w 117"/>
                <a:gd name="T15" fmla="*/ 83 h 123"/>
                <a:gd name="T16" fmla="*/ 20 w 117"/>
                <a:gd name="T17" fmla="*/ 88 h 123"/>
                <a:gd name="T18" fmla="*/ 20 w 117"/>
                <a:gd name="T19" fmla="*/ 94 h 123"/>
                <a:gd name="T20" fmla="*/ 24 w 117"/>
                <a:gd name="T21" fmla="*/ 100 h 123"/>
                <a:gd name="T22" fmla="*/ 27 w 117"/>
                <a:gd name="T23" fmla="*/ 102 h 123"/>
                <a:gd name="T24" fmla="*/ 33 w 117"/>
                <a:gd name="T25" fmla="*/ 104 h 123"/>
                <a:gd name="T26" fmla="*/ 38 w 117"/>
                <a:gd name="T27" fmla="*/ 102 h 123"/>
                <a:gd name="T28" fmla="*/ 51 w 117"/>
                <a:gd name="T29" fmla="*/ 91 h 123"/>
                <a:gd name="T30" fmla="*/ 58 w 117"/>
                <a:gd name="T31" fmla="*/ 88 h 123"/>
                <a:gd name="T32" fmla="*/ 65 w 117"/>
                <a:gd name="T33" fmla="*/ 91 h 123"/>
                <a:gd name="T34" fmla="*/ 67 w 117"/>
                <a:gd name="T35" fmla="*/ 97 h 123"/>
                <a:gd name="T36" fmla="*/ 65 w 117"/>
                <a:gd name="T37" fmla="*/ 104 h 123"/>
                <a:gd name="T38" fmla="*/ 45 w 117"/>
                <a:gd name="T39" fmla="*/ 121 h 123"/>
                <a:gd name="T40" fmla="*/ 33 w 117"/>
                <a:gd name="T41" fmla="*/ 123 h 123"/>
                <a:gd name="T42" fmla="*/ 11 w 117"/>
                <a:gd name="T43" fmla="*/ 114 h 123"/>
                <a:gd name="T44" fmla="*/ 3 w 117"/>
                <a:gd name="T45" fmla="*/ 102 h 123"/>
                <a:gd name="T46" fmla="*/ 3 w 117"/>
                <a:gd name="T47" fmla="*/ 79 h 123"/>
                <a:gd name="T48" fmla="*/ 32 w 117"/>
                <a:gd name="T49" fmla="*/ 47 h 123"/>
                <a:gd name="T50" fmla="*/ 54 w 117"/>
                <a:gd name="T51" fmla="*/ 38 h 123"/>
                <a:gd name="T52" fmla="*/ 97 w 117"/>
                <a:gd name="T53" fmla="*/ 3 h 123"/>
                <a:gd name="T54" fmla="*/ 108 w 117"/>
                <a:gd name="T55" fmla="*/ 9 h 123"/>
                <a:gd name="T56" fmla="*/ 117 w 117"/>
                <a:gd name="T57" fmla="*/ 32 h 123"/>
                <a:gd name="T58" fmla="*/ 108 w 117"/>
                <a:gd name="T59" fmla="*/ 54 h 123"/>
                <a:gd name="T60" fmla="*/ 75 w 117"/>
                <a:gd name="T61" fmla="*/ 83 h 123"/>
                <a:gd name="T62" fmla="*/ 63 w 117"/>
                <a:gd name="T63" fmla="*/ 85 h 123"/>
                <a:gd name="T64" fmla="*/ 42 w 117"/>
                <a:gd name="T65" fmla="*/ 76 h 123"/>
                <a:gd name="T66" fmla="*/ 54 w 117"/>
                <a:gd name="T67" fmla="*/ 62 h 123"/>
                <a:gd name="T68" fmla="*/ 58 w 117"/>
                <a:gd name="T69" fmla="*/ 64 h 123"/>
                <a:gd name="T70" fmla="*/ 63 w 117"/>
                <a:gd name="T71" fmla="*/ 66 h 123"/>
                <a:gd name="T72" fmla="*/ 70 w 117"/>
                <a:gd name="T73" fmla="*/ 64 h 123"/>
                <a:gd name="T74" fmla="*/ 95 w 117"/>
                <a:gd name="T75" fmla="*/ 41 h 123"/>
                <a:gd name="T76" fmla="*/ 97 w 117"/>
                <a:gd name="T77" fmla="*/ 36 h 123"/>
                <a:gd name="T78" fmla="*/ 97 w 117"/>
                <a:gd name="T79" fmla="*/ 29 h 123"/>
                <a:gd name="T80" fmla="*/ 95 w 117"/>
                <a:gd name="T81" fmla="*/ 24 h 123"/>
                <a:gd name="T82" fmla="*/ 91 w 117"/>
                <a:gd name="T83" fmla="*/ 21 h 123"/>
                <a:gd name="T84" fmla="*/ 86 w 117"/>
                <a:gd name="T85" fmla="*/ 19 h 123"/>
                <a:gd name="T86" fmla="*/ 79 w 117"/>
                <a:gd name="T87" fmla="*/ 21 h 123"/>
                <a:gd name="T88" fmla="*/ 67 w 117"/>
                <a:gd name="T89" fmla="*/ 32 h 123"/>
                <a:gd name="T90" fmla="*/ 61 w 117"/>
                <a:gd name="T91" fmla="*/ 34 h 123"/>
                <a:gd name="T92" fmla="*/ 54 w 117"/>
                <a:gd name="T93" fmla="*/ 32 h 123"/>
                <a:gd name="T94" fmla="*/ 51 w 117"/>
                <a:gd name="T95" fmla="*/ 25 h 123"/>
                <a:gd name="T96" fmla="*/ 54 w 117"/>
                <a:gd name="T97" fmla="*/ 19 h 123"/>
                <a:gd name="T98" fmla="*/ 74 w 117"/>
                <a:gd name="T99" fmla="*/ 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7" h="123">
                  <a:moveTo>
                    <a:pt x="54" y="38"/>
                  </a:moveTo>
                  <a:lnTo>
                    <a:pt x="61" y="38"/>
                  </a:lnTo>
                  <a:lnTo>
                    <a:pt x="66" y="41"/>
                  </a:lnTo>
                  <a:lnTo>
                    <a:pt x="72" y="43"/>
                  </a:lnTo>
                  <a:lnTo>
                    <a:pt x="75" y="45"/>
                  </a:lnTo>
                  <a:lnTo>
                    <a:pt x="76" y="47"/>
                  </a:lnTo>
                  <a:lnTo>
                    <a:pt x="78" y="47"/>
                  </a:lnTo>
                  <a:lnTo>
                    <a:pt x="63" y="62"/>
                  </a:lnTo>
                  <a:lnTo>
                    <a:pt x="62" y="60"/>
                  </a:lnTo>
                  <a:lnTo>
                    <a:pt x="61" y="59"/>
                  </a:lnTo>
                  <a:lnTo>
                    <a:pt x="57" y="58"/>
                  </a:lnTo>
                  <a:lnTo>
                    <a:pt x="54" y="57"/>
                  </a:lnTo>
                  <a:lnTo>
                    <a:pt x="51" y="58"/>
                  </a:lnTo>
                  <a:lnTo>
                    <a:pt x="49" y="59"/>
                  </a:lnTo>
                  <a:lnTo>
                    <a:pt x="46" y="60"/>
                  </a:lnTo>
                  <a:lnTo>
                    <a:pt x="24" y="83"/>
                  </a:lnTo>
                  <a:lnTo>
                    <a:pt x="21" y="85"/>
                  </a:lnTo>
                  <a:lnTo>
                    <a:pt x="20" y="88"/>
                  </a:lnTo>
                  <a:lnTo>
                    <a:pt x="20" y="91"/>
                  </a:lnTo>
                  <a:lnTo>
                    <a:pt x="20" y="94"/>
                  </a:lnTo>
                  <a:lnTo>
                    <a:pt x="21" y="97"/>
                  </a:lnTo>
                  <a:lnTo>
                    <a:pt x="24" y="100"/>
                  </a:lnTo>
                  <a:lnTo>
                    <a:pt x="24" y="100"/>
                  </a:lnTo>
                  <a:lnTo>
                    <a:pt x="27" y="102"/>
                  </a:lnTo>
                  <a:lnTo>
                    <a:pt x="31" y="104"/>
                  </a:lnTo>
                  <a:lnTo>
                    <a:pt x="33" y="104"/>
                  </a:lnTo>
                  <a:lnTo>
                    <a:pt x="36" y="104"/>
                  </a:lnTo>
                  <a:lnTo>
                    <a:pt x="38" y="102"/>
                  </a:lnTo>
                  <a:lnTo>
                    <a:pt x="41" y="100"/>
                  </a:lnTo>
                  <a:lnTo>
                    <a:pt x="51" y="91"/>
                  </a:lnTo>
                  <a:lnTo>
                    <a:pt x="54" y="89"/>
                  </a:lnTo>
                  <a:lnTo>
                    <a:pt x="58" y="88"/>
                  </a:lnTo>
                  <a:lnTo>
                    <a:pt x="61" y="89"/>
                  </a:lnTo>
                  <a:lnTo>
                    <a:pt x="65" y="91"/>
                  </a:lnTo>
                  <a:lnTo>
                    <a:pt x="66" y="94"/>
                  </a:lnTo>
                  <a:lnTo>
                    <a:pt x="67" y="97"/>
                  </a:lnTo>
                  <a:lnTo>
                    <a:pt x="66" y="101"/>
                  </a:lnTo>
                  <a:lnTo>
                    <a:pt x="65" y="104"/>
                  </a:lnTo>
                  <a:lnTo>
                    <a:pt x="55" y="114"/>
                  </a:lnTo>
                  <a:lnTo>
                    <a:pt x="45" y="121"/>
                  </a:lnTo>
                  <a:lnTo>
                    <a:pt x="33" y="123"/>
                  </a:lnTo>
                  <a:lnTo>
                    <a:pt x="33" y="123"/>
                  </a:lnTo>
                  <a:lnTo>
                    <a:pt x="21" y="121"/>
                  </a:lnTo>
                  <a:lnTo>
                    <a:pt x="11" y="114"/>
                  </a:lnTo>
                  <a:lnTo>
                    <a:pt x="10" y="113"/>
                  </a:lnTo>
                  <a:lnTo>
                    <a:pt x="3" y="102"/>
                  </a:lnTo>
                  <a:lnTo>
                    <a:pt x="0" y="91"/>
                  </a:lnTo>
                  <a:lnTo>
                    <a:pt x="3" y="79"/>
                  </a:lnTo>
                  <a:lnTo>
                    <a:pt x="10" y="70"/>
                  </a:lnTo>
                  <a:lnTo>
                    <a:pt x="32" y="47"/>
                  </a:lnTo>
                  <a:lnTo>
                    <a:pt x="42" y="40"/>
                  </a:lnTo>
                  <a:lnTo>
                    <a:pt x="54" y="38"/>
                  </a:lnTo>
                  <a:close/>
                  <a:moveTo>
                    <a:pt x="86" y="0"/>
                  </a:moveTo>
                  <a:lnTo>
                    <a:pt x="97" y="3"/>
                  </a:lnTo>
                  <a:lnTo>
                    <a:pt x="107" y="9"/>
                  </a:lnTo>
                  <a:lnTo>
                    <a:pt x="108" y="9"/>
                  </a:lnTo>
                  <a:lnTo>
                    <a:pt x="114" y="20"/>
                  </a:lnTo>
                  <a:lnTo>
                    <a:pt x="117" y="32"/>
                  </a:lnTo>
                  <a:lnTo>
                    <a:pt x="114" y="43"/>
                  </a:lnTo>
                  <a:lnTo>
                    <a:pt x="108" y="54"/>
                  </a:lnTo>
                  <a:lnTo>
                    <a:pt x="86" y="76"/>
                  </a:lnTo>
                  <a:lnTo>
                    <a:pt x="75" y="83"/>
                  </a:lnTo>
                  <a:lnTo>
                    <a:pt x="63" y="85"/>
                  </a:lnTo>
                  <a:lnTo>
                    <a:pt x="63" y="85"/>
                  </a:lnTo>
                  <a:lnTo>
                    <a:pt x="51" y="83"/>
                  </a:lnTo>
                  <a:lnTo>
                    <a:pt x="42" y="76"/>
                  </a:lnTo>
                  <a:lnTo>
                    <a:pt x="41" y="75"/>
                  </a:lnTo>
                  <a:lnTo>
                    <a:pt x="54" y="62"/>
                  </a:lnTo>
                  <a:lnTo>
                    <a:pt x="55" y="63"/>
                  </a:lnTo>
                  <a:lnTo>
                    <a:pt x="58" y="64"/>
                  </a:lnTo>
                  <a:lnTo>
                    <a:pt x="61" y="66"/>
                  </a:lnTo>
                  <a:lnTo>
                    <a:pt x="63" y="66"/>
                  </a:lnTo>
                  <a:lnTo>
                    <a:pt x="67" y="66"/>
                  </a:lnTo>
                  <a:lnTo>
                    <a:pt x="70" y="64"/>
                  </a:lnTo>
                  <a:lnTo>
                    <a:pt x="72" y="63"/>
                  </a:lnTo>
                  <a:lnTo>
                    <a:pt x="95" y="41"/>
                  </a:lnTo>
                  <a:lnTo>
                    <a:pt x="96" y="38"/>
                  </a:lnTo>
                  <a:lnTo>
                    <a:pt x="97" y="36"/>
                  </a:lnTo>
                  <a:lnTo>
                    <a:pt x="97" y="32"/>
                  </a:lnTo>
                  <a:lnTo>
                    <a:pt x="97" y="29"/>
                  </a:lnTo>
                  <a:lnTo>
                    <a:pt x="96" y="26"/>
                  </a:lnTo>
                  <a:lnTo>
                    <a:pt x="95" y="24"/>
                  </a:lnTo>
                  <a:lnTo>
                    <a:pt x="93" y="22"/>
                  </a:lnTo>
                  <a:lnTo>
                    <a:pt x="91" y="21"/>
                  </a:lnTo>
                  <a:lnTo>
                    <a:pt x="88" y="20"/>
                  </a:lnTo>
                  <a:lnTo>
                    <a:pt x="86" y="19"/>
                  </a:lnTo>
                  <a:lnTo>
                    <a:pt x="82" y="20"/>
                  </a:lnTo>
                  <a:lnTo>
                    <a:pt x="79" y="21"/>
                  </a:lnTo>
                  <a:lnTo>
                    <a:pt x="76" y="22"/>
                  </a:lnTo>
                  <a:lnTo>
                    <a:pt x="67" y="32"/>
                  </a:lnTo>
                  <a:lnTo>
                    <a:pt x="65" y="34"/>
                  </a:lnTo>
                  <a:lnTo>
                    <a:pt x="61" y="34"/>
                  </a:lnTo>
                  <a:lnTo>
                    <a:pt x="57" y="34"/>
                  </a:lnTo>
                  <a:lnTo>
                    <a:pt x="54" y="32"/>
                  </a:lnTo>
                  <a:lnTo>
                    <a:pt x="51" y="29"/>
                  </a:lnTo>
                  <a:lnTo>
                    <a:pt x="51" y="25"/>
                  </a:lnTo>
                  <a:lnTo>
                    <a:pt x="51" y="21"/>
                  </a:lnTo>
                  <a:lnTo>
                    <a:pt x="54" y="19"/>
                  </a:lnTo>
                  <a:lnTo>
                    <a:pt x="63" y="9"/>
                  </a:lnTo>
                  <a:lnTo>
                    <a:pt x="74" y="3"/>
                  </a:lnTo>
                  <a:lnTo>
                    <a:pt x="86" y="0"/>
                  </a:lnTo>
                  <a:close/>
                </a:path>
              </a:pathLst>
            </a:custGeom>
            <a:solidFill>
              <a:schemeClr val="bg1"/>
            </a:solidFill>
            <a:ln w="0">
              <a:noFill/>
              <a:prstDash val="solid"/>
              <a:round/>
            </a:ln>
          </p:spPr>
          <p:txBody>
            <a:bodyPr vert="horz" wrap="square" lIns="68580" tIns="34290" rIns="68580" bIns="34290" numCol="1" anchor="t" anchorCtr="0" compatLnSpc="1"/>
            <a:lstStyle/>
            <a:p>
              <a:endParaRPr lang="zh-CN" altLang="en-US" sz="1200"/>
            </a:p>
          </p:txBody>
        </p:sp>
        <p:sp>
          <p:nvSpPr>
            <p:cNvPr id="26" name="文本框 8"/>
            <p:cNvSpPr txBox="1"/>
            <p:nvPr/>
          </p:nvSpPr>
          <p:spPr>
            <a:xfrm>
              <a:off x="2870964" y="3097870"/>
              <a:ext cx="1757456" cy="5155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sz="900" b="1">
                  <a:solidFill>
                    <a:srgbClr val="074AA1"/>
                  </a:solidFill>
                  <a:latin typeface="微软雅黑"/>
                </a:rPr>
                <a:t>单击此处输入XX内容</a:t>
              </a:r>
              <a:endParaRPr lang="en-US" altLang="zh-CN" sz="1100" b="1" kern="0" dirty="0">
                <a:solidFill>
                  <a:srgbClr val="074AA1"/>
                </a:solidFill>
                <a:latin typeface="微软雅黑" panose="020B0503020204020204" pitchFamily="34" charset="-122"/>
                <a:ea typeface="微软雅黑" panose="020B0503020204020204" pitchFamily="34" charset="-122"/>
                <a:cs typeface="Arial" panose="020B0604020202020204" pitchFamily="34" charset="0"/>
              </a:endParaRPr>
            </a:p>
            <a:p>
              <a:pPr>
                <a:defRPr/>
              </a:pPr>
              <a:r>
                <a:rPr lang="zh-CN" altLang="en-US" sz="800" b="1" kern="0"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t>请在此处输入您的文本</a:t>
              </a:r>
              <a:endParaRPr lang="en-US" altLang="zh-CN" sz="900" b="1" kern="0"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endParaRPr>
            </a:p>
            <a:p>
              <a:pPr>
                <a:defRPr/>
              </a:pPr>
              <a:r>
                <a:rPr lang="zh-CN" altLang="en-US" sz="800" b="1" kern="0"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t>请在此处输入您的文本</a:t>
              </a:r>
              <a:endParaRPr lang="en-US" altLang="zh-CN" sz="900" b="1" kern="0" dirty="0">
                <a:solidFill>
                  <a:schemeClr val="tx1">
                    <a:lumMod val="75000"/>
                    <a:lumOff val="25000"/>
                  </a:schemeClr>
                </a:solidFill>
                <a:latin typeface="宋体" panose="02010600030101010101" pitchFamily="2" charset="-122"/>
                <a:ea typeface="宋体" panose="02010600030101010101" pitchFamily="2" charset="-122"/>
              </a:endParaRPr>
            </a:p>
          </p:txBody>
        </p:sp>
      </p:grpSp>
      <p:grpSp>
        <p:nvGrpSpPr>
          <p:cNvPr id="27" name="组合 26"/>
          <p:cNvGrpSpPr/>
          <p:nvPr/>
        </p:nvGrpSpPr>
        <p:grpSpPr>
          <a:xfrm>
            <a:off x="4781486" y="1602112"/>
            <a:ext cx="1757456" cy="2337790"/>
            <a:chOff x="4792453" y="1275606"/>
            <a:chExt cx="1757456" cy="2337790"/>
          </a:xfrm>
        </p:grpSpPr>
        <p:sp>
          <p:nvSpPr>
            <p:cNvPr id="28" name="矩形 27"/>
            <p:cNvSpPr/>
            <p:nvPr/>
          </p:nvSpPr>
          <p:spPr>
            <a:xfrm>
              <a:off x="4792453" y="1275606"/>
              <a:ext cx="1700306" cy="173339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200"/>
            </a:p>
          </p:txBody>
        </p:sp>
        <p:sp>
          <p:nvSpPr>
            <p:cNvPr id="29" name="Freeform 19"/>
            <p:cNvSpPr>
              <a:spLocks noChangeAspect="1" noEditPoints="1"/>
            </p:cNvSpPr>
            <p:nvPr/>
          </p:nvSpPr>
          <p:spPr bwMode="auto">
            <a:xfrm>
              <a:off x="5346604" y="1872305"/>
              <a:ext cx="557420" cy="540000"/>
            </a:xfrm>
            <a:custGeom>
              <a:avLst/>
              <a:gdLst>
                <a:gd name="T0" fmla="*/ 38 w 128"/>
                <a:gd name="T1" fmla="*/ 16 h 124"/>
                <a:gd name="T2" fmla="*/ 31 w 128"/>
                <a:gd name="T3" fmla="*/ 20 h 124"/>
                <a:gd name="T4" fmla="*/ 27 w 128"/>
                <a:gd name="T5" fmla="*/ 25 h 124"/>
                <a:gd name="T6" fmla="*/ 31 w 128"/>
                <a:gd name="T7" fmla="*/ 30 h 124"/>
                <a:gd name="T8" fmla="*/ 38 w 128"/>
                <a:gd name="T9" fmla="*/ 33 h 124"/>
                <a:gd name="T10" fmla="*/ 47 w 128"/>
                <a:gd name="T11" fmla="*/ 33 h 124"/>
                <a:gd name="T12" fmla="*/ 55 w 128"/>
                <a:gd name="T13" fmla="*/ 30 h 124"/>
                <a:gd name="T14" fmla="*/ 57 w 128"/>
                <a:gd name="T15" fmla="*/ 25 h 124"/>
                <a:gd name="T16" fmla="*/ 55 w 128"/>
                <a:gd name="T17" fmla="*/ 20 h 124"/>
                <a:gd name="T18" fmla="*/ 47 w 128"/>
                <a:gd name="T19" fmla="*/ 16 h 124"/>
                <a:gd name="T20" fmla="*/ 43 w 128"/>
                <a:gd name="T21" fmla="*/ 0 h 124"/>
                <a:gd name="T22" fmla="*/ 70 w 128"/>
                <a:gd name="T23" fmla="*/ 7 h 124"/>
                <a:gd name="T24" fmla="*/ 84 w 128"/>
                <a:gd name="T25" fmla="*/ 24 h 124"/>
                <a:gd name="T26" fmla="*/ 84 w 128"/>
                <a:gd name="T27" fmla="*/ 24 h 124"/>
                <a:gd name="T28" fmla="*/ 84 w 128"/>
                <a:gd name="T29" fmla="*/ 25 h 124"/>
                <a:gd name="T30" fmla="*/ 128 w 128"/>
                <a:gd name="T31" fmla="*/ 42 h 124"/>
                <a:gd name="T32" fmla="*/ 42 w 128"/>
                <a:gd name="T33" fmla="*/ 124 h 124"/>
                <a:gd name="T34" fmla="*/ 26 w 128"/>
                <a:gd name="T35" fmla="*/ 122 h 124"/>
                <a:gd name="T36" fmla="*/ 6 w 128"/>
                <a:gd name="T37" fmla="*/ 109 h 124"/>
                <a:gd name="T38" fmla="*/ 1 w 128"/>
                <a:gd name="T39" fmla="*/ 94 h 124"/>
                <a:gd name="T40" fmla="*/ 0 w 128"/>
                <a:gd name="T41" fmla="*/ 88 h 124"/>
                <a:gd name="T42" fmla="*/ 8 w 128"/>
                <a:gd name="T43" fmla="*/ 49 h 124"/>
                <a:gd name="T44" fmla="*/ 9 w 128"/>
                <a:gd name="T45" fmla="*/ 90 h 124"/>
                <a:gd name="T46" fmla="*/ 14 w 128"/>
                <a:gd name="T47" fmla="*/ 105 h 124"/>
                <a:gd name="T48" fmla="*/ 23 w 128"/>
                <a:gd name="T49" fmla="*/ 90 h 124"/>
                <a:gd name="T50" fmla="*/ 29 w 128"/>
                <a:gd name="T51" fmla="*/ 114 h 124"/>
                <a:gd name="T52" fmla="*/ 39 w 128"/>
                <a:gd name="T53" fmla="*/ 117 h 124"/>
                <a:gd name="T54" fmla="*/ 44 w 128"/>
                <a:gd name="T55" fmla="*/ 90 h 124"/>
                <a:gd name="T56" fmla="*/ 57 w 128"/>
                <a:gd name="T57" fmla="*/ 117 h 124"/>
                <a:gd name="T58" fmla="*/ 59 w 128"/>
                <a:gd name="T59" fmla="*/ 75 h 124"/>
                <a:gd name="T60" fmla="*/ 63 w 128"/>
                <a:gd name="T61" fmla="*/ 72 h 124"/>
                <a:gd name="T62" fmla="*/ 67 w 128"/>
                <a:gd name="T63" fmla="*/ 75 h 124"/>
                <a:gd name="T64" fmla="*/ 68 w 128"/>
                <a:gd name="T65" fmla="*/ 117 h 124"/>
                <a:gd name="T66" fmla="*/ 81 w 128"/>
                <a:gd name="T67" fmla="*/ 90 h 124"/>
                <a:gd name="T68" fmla="*/ 86 w 128"/>
                <a:gd name="T69" fmla="*/ 117 h 124"/>
                <a:gd name="T70" fmla="*/ 99 w 128"/>
                <a:gd name="T71" fmla="*/ 90 h 124"/>
                <a:gd name="T72" fmla="*/ 104 w 128"/>
                <a:gd name="T73" fmla="*/ 117 h 124"/>
                <a:gd name="T74" fmla="*/ 120 w 128"/>
                <a:gd name="T75" fmla="*/ 50 h 124"/>
                <a:gd name="T76" fmla="*/ 42 w 128"/>
                <a:gd name="T77" fmla="*/ 50 h 124"/>
                <a:gd name="T78" fmla="*/ 13 w 128"/>
                <a:gd name="T79" fmla="*/ 42 h 124"/>
                <a:gd name="T80" fmla="*/ 1 w 128"/>
                <a:gd name="T81" fmla="*/ 25 h 124"/>
                <a:gd name="T82" fmla="*/ 13 w 128"/>
                <a:gd name="T83" fmla="*/ 7 h 124"/>
                <a:gd name="T84" fmla="*/ 43 w 128"/>
                <a:gd name="T8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8" h="124">
                  <a:moveTo>
                    <a:pt x="43" y="16"/>
                  </a:moveTo>
                  <a:lnTo>
                    <a:pt x="38" y="16"/>
                  </a:lnTo>
                  <a:lnTo>
                    <a:pt x="34" y="17"/>
                  </a:lnTo>
                  <a:lnTo>
                    <a:pt x="31" y="20"/>
                  </a:lnTo>
                  <a:lnTo>
                    <a:pt x="29" y="22"/>
                  </a:lnTo>
                  <a:lnTo>
                    <a:pt x="27" y="25"/>
                  </a:lnTo>
                  <a:lnTo>
                    <a:pt x="29" y="28"/>
                  </a:lnTo>
                  <a:lnTo>
                    <a:pt x="31" y="30"/>
                  </a:lnTo>
                  <a:lnTo>
                    <a:pt x="34" y="32"/>
                  </a:lnTo>
                  <a:lnTo>
                    <a:pt x="38" y="33"/>
                  </a:lnTo>
                  <a:lnTo>
                    <a:pt x="43" y="33"/>
                  </a:lnTo>
                  <a:lnTo>
                    <a:pt x="47" y="33"/>
                  </a:lnTo>
                  <a:lnTo>
                    <a:pt x="51" y="32"/>
                  </a:lnTo>
                  <a:lnTo>
                    <a:pt x="55" y="30"/>
                  </a:lnTo>
                  <a:lnTo>
                    <a:pt x="56" y="28"/>
                  </a:lnTo>
                  <a:lnTo>
                    <a:pt x="57" y="25"/>
                  </a:lnTo>
                  <a:lnTo>
                    <a:pt x="56" y="22"/>
                  </a:lnTo>
                  <a:lnTo>
                    <a:pt x="55" y="20"/>
                  </a:lnTo>
                  <a:lnTo>
                    <a:pt x="51" y="17"/>
                  </a:lnTo>
                  <a:lnTo>
                    <a:pt x="47" y="16"/>
                  </a:lnTo>
                  <a:lnTo>
                    <a:pt x="43" y="16"/>
                  </a:lnTo>
                  <a:close/>
                  <a:moveTo>
                    <a:pt x="43" y="0"/>
                  </a:moveTo>
                  <a:lnTo>
                    <a:pt x="59" y="1"/>
                  </a:lnTo>
                  <a:lnTo>
                    <a:pt x="70" y="7"/>
                  </a:lnTo>
                  <a:lnTo>
                    <a:pt x="80" y="15"/>
                  </a:lnTo>
                  <a:lnTo>
                    <a:pt x="84" y="24"/>
                  </a:lnTo>
                  <a:lnTo>
                    <a:pt x="84" y="24"/>
                  </a:lnTo>
                  <a:lnTo>
                    <a:pt x="84" y="24"/>
                  </a:lnTo>
                  <a:lnTo>
                    <a:pt x="84" y="25"/>
                  </a:lnTo>
                  <a:lnTo>
                    <a:pt x="84" y="25"/>
                  </a:lnTo>
                  <a:lnTo>
                    <a:pt x="84" y="42"/>
                  </a:lnTo>
                  <a:lnTo>
                    <a:pt x="128" y="42"/>
                  </a:lnTo>
                  <a:lnTo>
                    <a:pt x="128" y="124"/>
                  </a:lnTo>
                  <a:lnTo>
                    <a:pt x="42" y="124"/>
                  </a:lnTo>
                  <a:lnTo>
                    <a:pt x="42" y="124"/>
                  </a:lnTo>
                  <a:lnTo>
                    <a:pt x="26" y="122"/>
                  </a:lnTo>
                  <a:lnTo>
                    <a:pt x="14" y="117"/>
                  </a:lnTo>
                  <a:lnTo>
                    <a:pt x="6" y="109"/>
                  </a:lnTo>
                  <a:lnTo>
                    <a:pt x="2" y="101"/>
                  </a:lnTo>
                  <a:lnTo>
                    <a:pt x="1" y="94"/>
                  </a:lnTo>
                  <a:lnTo>
                    <a:pt x="0" y="89"/>
                  </a:lnTo>
                  <a:lnTo>
                    <a:pt x="0" y="88"/>
                  </a:lnTo>
                  <a:lnTo>
                    <a:pt x="0" y="42"/>
                  </a:lnTo>
                  <a:lnTo>
                    <a:pt x="8" y="49"/>
                  </a:lnTo>
                  <a:lnTo>
                    <a:pt x="8" y="88"/>
                  </a:lnTo>
                  <a:lnTo>
                    <a:pt x="9" y="90"/>
                  </a:lnTo>
                  <a:lnTo>
                    <a:pt x="10" y="97"/>
                  </a:lnTo>
                  <a:lnTo>
                    <a:pt x="14" y="105"/>
                  </a:lnTo>
                  <a:lnTo>
                    <a:pt x="23" y="113"/>
                  </a:lnTo>
                  <a:lnTo>
                    <a:pt x="23" y="90"/>
                  </a:lnTo>
                  <a:lnTo>
                    <a:pt x="29" y="90"/>
                  </a:lnTo>
                  <a:lnTo>
                    <a:pt x="29" y="114"/>
                  </a:lnTo>
                  <a:lnTo>
                    <a:pt x="34" y="115"/>
                  </a:lnTo>
                  <a:lnTo>
                    <a:pt x="39" y="117"/>
                  </a:lnTo>
                  <a:lnTo>
                    <a:pt x="39" y="90"/>
                  </a:lnTo>
                  <a:lnTo>
                    <a:pt x="44" y="90"/>
                  </a:lnTo>
                  <a:lnTo>
                    <a:pt x="44" y="117"/>
                  </a:lnTo>
                  <a:lnTo>
                    <a:pt x="57" y="117"/>
                  </a:lnTo>
                  <a:lnTo>
                    <a:pt x="57" y="77"/>
                  </a:lnTo>
                  <a:lnTo>
                    <a:pt x="59" y="75"/>
                  </a:lnTo>
                  <a:lnTo>
                    <a:pt x="60" y="73"/>
                  </a:lnTo>
                  <a:lnTo>
                    <a:pt x="63" y="72"/>
                  </a:lnTo>
                  <a:lnTo>
                    <a:pt x="65" y="73"/>
                  </a:lnTo>
                  <a:lnTo>
                    <a:pt x="67" y="75"/>
                  </a:lnTo>
                  <a:lnTo>
                    <a:pt x="68" y="77"/>
                  </a:lnTo>
                  <a:lnTo>
                    <a:pt x="68" y="117"/>
                  </a:lnTo>
                  <a:lnTo>
                    <a:pt x="81" y="117"/>
                  </a:lnTo>
                  <a:lnTo>
                    <a:pt x="81" y="90"/>
                  </a:lnTo>
                  <a:lnTo>
                    <a:pt x="86" y="90"/>
                  </a:lnTo>
                  <a:lnTo>
                    <a:pt x="86" y="117"/>
                  </a:lnTo>
                  <a:lnTo>
                    <a:pt x="99" y="117"/>
                  </a:lnTo>
                  <a:lnTo>
                    <a:pt x="99" y="90"/>
                  </a:lnTo>
                  <a:lnTo>
                    <a:pt x="104" y="90"/>
                  </a:lnTo>
                  <a:lnTo>
                    <a:pt x="104" y="117"/>
                  </a:lnTo>
                  <a:lnTo>
                    <a:pt x="120" y="117"/>
                  </a:lnTo>
                  <a:lnTo>
                    <a:pt x="120" y="50"/>
                  </a:lnTo>
                  <a:lnTo>
                    <a:pt x="42" y="50"/>
                  </a:lnTo>
                  <a:lnTo>
                    <a:pt x="42" y="50"/>
                  </a:lnTo>
                  <a:lnTo>
                    <a:pt x="26" y="47"/>
                  </a:lnTo>
                  <a:lnTo>
                    <a:pt x="13" y="42"/>
                  </a:lnTo>
                  <a:lnTo>
                    <a:pt x="4" y="34"/>
                  </a:lnTo>
                  <a:lnTo>
                    <a:pt x="1" y="25"/>
                  </a:lnTo>
                  <a:lnTo>
                    <a:pt x="4" y="15"/>
                  </a:lnTo>
                  <a:lnTo>
                    <a:pt x="13" y="7"/>
                  </a:lnTo>
                  <a:lnTo>
                    <a:pt x="26" y="1"/>
                  </a:lnTo>
                  <a:lnTo>
                    <a:pt x="43" y="0"/>
                  </a:lnTo>
                  <a:close/>
                </a:path>
              </a:pathLst>
            </a:custGeom>
            <a:solidFill>
              <a:schemeClr val="bg1"/>
            </a:solidFill>
            <a:ln w="0">
              <a:noFill/>
              <a:prstDash val="solid"/>
              <a:round/>
            </a:ln>
          </p:spPr>
          <p:txBody>
            <a:bodyPr vert="horz" wrap="square" lIns="68580" tIns="34290" rIns="68580" bIns="34290" numCol="1" anchor="t" anchorCtr="0" compatLnSpc="1"/>
            <a:lstStyle/>
            <a:p>
              <a:endParaRPr lang="zh-CN" altLang="en-US" sz="1200"/>
            </a:p>
          </p:txBody>
        </p:sp>
        <p:sp>
          <p:nvSpPr>
            <p:cNvPr id="30" name="文本框 8"/>
            <p:cNvSpPr txBox="1"/>
            <p:nvPr/>
          </p:nvSpPr>
          <p:spPr>
            <a:xfrm>
              <a:off x="4792453" y="3097870"/>
              <a:ext cx="1757456" cy="5155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sz="900" b="1">
                  <a:solidFill>
                    <a:srgbClr val="074AA1"/>
                  </a:solidFill>
                  <a:latin typeface="微软雅黑"/>
                </a:rPr>
                <a:t>单击此处输入XX内容</a:t>
              </a:r>
              <a:endParaRPr lang="en-US" altLang="zh-CN" sz="1100" b="1" kern="0" dirty="0">
                <a:solidFill>
                  <a:srgbClr val="074AA1"/>
                </a:solidFill>
                <a:latin typeface="微软雅黑" panose="020B0503020204020204" pitchFamily="34" charset="-122"/>
                <a:ea typeface="微软雅黑" panose="020B0503020204020204" pitchFamily="34" charset="-122"/>
                <a:cs typeface="Arial" panose="020B0604020202020204" pitchFamily="34" charset="0"/>
              </a:endParaRPr>
            </a:p>
            <a:p>
              <a:pPr>
                <a:defRPr/>
              </a:pPr>
              <a:r>
                <a:rPr lang="zh-CN" altLang="en-US" sz="800" b="1" kern="0"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t>请在此处输入您的文本</a:t>
              </a:r>
              <a:endParaRPr lang="en-US" altLang="zh-CN" sz="900" b="1" kern="0"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endParaRPr>
            </a:p>
            <a:p>
              <a:pPr>
                <a:defRPr/>
              </a:pPr>
              <a:r>
                <a:rPr lang="zh-CN" altLang="en-US" sz="800" b="1" kern="0"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t>请在此处输入您的文本</a:t>
              </a:r>
              <a:endParaRPr lang="en-US" altLang="zh-CN" sz="900" b="1" kern="0" dirty="0">
                <a:solidFill>
                  <a:schemeClr val="tx1">
                    <a:lumMod val="75000"/>
                    <a:lumOff val="25000"/>
                  </a:schemeClr>
                </a:solidFill>
                <a:latin typeface="宋体" panose="02010600030101010101" pitchFamily="2" charset="-122"/>
                <a:ea typeface="宋体" panose="02010600030101010101" pitchFamily="2" charset="-122"/>
              </a:endParaRPr>
            </a:p>
          </p:txBody>
        </p:sp>
      </p:grpSp>
      <p:grpSp>
        <p:nvGrpSpPr>
          <p:cNvPr id="31" name="组合 30"/>
          <p:cNvGrpSpPr/>
          <p:nvPr/>
        </p:nvGrpSpPr>
        <p:grpSpPr>
          <a:xfrm>
            <a:off x="6702976" y="1602112"/>
            <a:ext cx="1757456" cy="2337790"/>
            <a:chOff x="6713943" y="1275606"/>
            <a:chExt cx="1757456" cy="2337790"/>
          </a:xfrm>
        </p:grpSpPr>
        <p:sp>
          <p:nvSpPr>
            <p:cNvPr id="32" name="矩形 31"/>
            <p:cNvSpPr/>
            <p:nvPr/>
          </p:nvSpPr>
          <p:spPr>
            <a:xfrm>
              <a:off x="6713943" y="1275606"/>
              <a:ext cx="1700306" cy="1733397"/>
            </a:xfrm>
            <a:prstGeom prst="rect">
              <a:avLst/>
            </a:prstGeom>
            <a:solidFill>
              <a:srgbClr val="074AA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200"/>
            </a:p>
          </p:txBody>
        </p:sp>
        <p:sp>
          <p:nvSpPr>
            <p:cNvPr id="33" name="Freeform 131"/>
            <p:cNvSpPr>
              <a:spLocks noChangeAspect="1" noEditPoints="1"/>
            </p:cNvSpPr>
            <p:nvPr/>
          </p:nvSpPr>
          <p:spPr bwMode="auto">
            <a:xfrm>
              <a:off x="7274696" y="1872305"/>
              <a:ext cx="544155" cy="540000"/>
            </a:xfrm>
            <a:custGeom>
              <a:avLst/>
              <a:gdLst>
                <a:gd name="T0" fmla="*/ 53 w 131"/>
                <a:gd name="T1" fmla="*/ 58 h 130"/>
                <a:gd name="T2" fmla="*/ 72 w 131"/>
                <a:gd name="T3" fmla="*/ 77 h 130"/>
                <a:gd name="T4" fmla="*/ 45 w 131"/>
                <a:gd name="T5" fmla="*/ 85 h 130"/>
                <a:gd name="T6" fmla="*/ 53 w 131"/>
                <a:gd name="T7" fmla="*/ 58 h 130"/>
                <a:gd name="T8" fmla="*/ 100 w 131"/>
                <a:gd name="T9" fmla="*/ 11 h 130"/>
                <a:gd name="T10" fmla="*/ 120 w 131"/>
                <a:gd name="T11" fmla="*/ 30 h 130"/>
                <a:gd name="T12" fmla="*/ 76 w 131"/>
                <a:gd name="T13" fmla="*/ 75 h 130"/>
                <a:gd name="T14" fmla="*/ 55 w 131"/>
                <a:gd name="T15" fmla="*/ 55 h 130"/>
                <a:gd name="T16" fmla="*/ 100 w 131"/>
                <a:gd name="T17" fmla="*/ 11 h 130"/>
                <a:gd name="T18" fmla="*/ 21 w 131"/>
                <a:gd name="T19" fmla="*/ 3 h 130"/>
                <a:gd name="T20" fmla="*/ 89 w 131"/>
                <a:gd name="T21" fmla="*/ 3 h 130"/>
                <a:gd name="T22" fmla="*/ 76 w 131"/>
                <a:gd name="T23" fmla="*/ 16 h 130"/>
                <a:gd name="T24" fmla="*/ 27 w 131"/>
                <a:gd name="T25" fmla="*/ 16 h 130"/>
                <a:gd name="T26" fmla="*/ 21 w 131"/>
                <a:gd name="T27" fmla="*/ 17 h 130"/>
                <a:gd name="T28" fmla="*/ 17 w 131"/>
                <a:gd name="T29" fmla="*/ 20 h 130"/>
                <a:gd name="T30" fmla="*/ 15 w 131"/>
                <a:gd name="T31" fmla="*/ 24 h 130"/>
                <a:gd name="T32" fmla="*/ 14 w 131"/>
                <a:gd name="T33" fmla="*/ 29 h 130"/>
                <a:gd name="T34" fmla="*/ 14 w 131"/>
                <a:gd name="T35" fmla="*/ 105 h 130"/>
                <a:gd name="T36" fmla="*/ 15 w 131"/>
                <a:gd name="T37" fmla="*/ 109 h 130"/>
                <a:gd name="T38" fmla="*/ 16 w 131"/>
                <a:gd name="T39" fmla="*/ 113 h 130"/>
                <a:gd name="T40" fmla="*/ 19 w 131"/>
                <a:gd name="T41" fmla="*/ 115 h 130"/>
                <a:gd name="T42" fmla="*/ 23 w 131"/>
                <a:gd name="T43" fmla="*/ 117 h 130"/>
                <a:gd name="T44" fmla="*/ 27 w 131"/>
                <a:gd name="T45" fmla="*/ 117 h 130"/>
                <a:gd name="T46" fmla="*/ 103 w 131"/>
                <a:gd name="T47" fmla="*/ 117 h 130"/>
                <a:gd name="T48" fmla="*/ 106 w 131"/>
                <a:gd name="T49" fmla="*/ 117 h 130"/>
                <a:gd name="T50" fmla="*/ 110 w 131"/>
                <a:gd name="T51" fmla="*/ 115 h 130"/>
                <a:gd name="T52" fmla="*/ 113 w 131"/>
                <a:gd name="T53" fmla="*/ 113 h 130"/>
                <a:gd name="T54" fmla="*/ 114 w 131"/>
                <a:gd name="T55" fmla="*/ 109 h 130"/>
                <a:gd name="T56" fmla="*/ 116 w 131"/>
                <a:gd name="T57" fmla="*/ 105 h 130"/>
                <a:gd name="T58" fmla="*/ 116 w 131"/>
                <a:gd name="T59" fmla="*/ 55 h 130"/>
                <a:gd name="T60" fmla="*/ 129 w 131"/>
                <a:gd name="T61" fmla="*/ 42 h 130"/>
                <a:gd name="T62" fmla="*/ 129 w 131"/>
                <a:gd name="T63" fmla="*/ 109 h 130"/>
                <a:gd name="T64" fmla="*/ 125 w 131"/>
                <a:gd name="T65" fmla="*/ 119 h 130"/>
                <a:gd name="T66" fmla="*/ 117 w 131"/>
                <a:gd name="T67" fmla="*/ 127 h 130"/>
                <a:gd name="T68" fmla="*/ 106 w 131"/>
                <a:gd name="T69" fmla="*/ 130 h 130"/>
                <a:gd name="T70" fmla="*/ 21 w 131"/>
                <a:gd name="T71" fmla="*/ 130 h 130"/>
                <a:gd name="T72" fmla="*/ 11 w 131"/>
                <a:gd name="T73" fmla="*/ 127 h 130"/>
                <a:gd name="T74" fmla="*/ 3 w 131"/>
                <a:gd name="T75" fmla="*/ 119 h 130"/>
                <a:gd name="T76" fmla="*/ 0 w 131"/>
                <a:gd name="T77" fmla="*/ 109 h 130"/>
                <a:gd name="T78" fmla="*/ 0 w 131"/>
                <a:gd name="T79" fmla="*/ 25 h 130"/>
                <a:gd name="T80" fmla="*/ 3 w 131"/>
                <a:gd name="T81" fmla="*/ 15 h 130"/>
                <a:gd name="T82" fmla="*/ 11 w 131"/>
                <a:gd name="T83" fmla="*/ 7 h 130"/>
                <a:gd name="T84" fmla="*/ 21 w 131"/>
                <a:gd name="T85" fmla="*/ 3 h 130"/>
                <a:gd name="T86" fmla="*/ 114 w 131"/>
                <a:gd name="T87" fmla="*/ 0 h 130"/>
                <a:gd name="T88" fmla="*/ 117 w 131"/>
                <a:gd name="T89" fmla="*/ 2 h 130"/>
                <a:gd name="T90" fmla="*/ 130 w 131"/>
                <a:gd name="T91" fmla="*/ 15 h 130"/>
                <a:gd name="T92" fmla="*/ 131 w 131"/>
                <a:gd name="T93" fmla="*/ 16 h 130"/>
                <a:gd name="T94" fmla="*/ 131 w 131"/>
                <a:gd name="T95" fmla="*/ 20 h 130"/>
                <a:gd name="T96" fmla="*/ 129 w 131"/>
                <a:gd name="T97" fmla="*/ 22 h 130"/>
                <a:gd name="T98" fmla="*/ 124 w 131"/>
                <a:gd name="T99" fmla="*/ 28 h 130"/>
                <a:gd name="T100" fmla="*/ 103 w 131"/>
                <a:gd name="T101" fmla="*/ 8 h 130"/>
                <a:gd name="T102" fmla="*/ 109 w 131"/>
                <a:gd name="T103" fmla="*/ 2 h 130"/>
                <a:gd name="T104" fmla="*/ 112 w 131"/>
                <a:gd name="T105" fmla="*/ 0 h 130"/>
                <a:gd name="T106" fmla="*/ 114 w 131"/>
                <a:gd name="T10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130">
                  <a:moveTo>
                    <a:pt x="53" y="58"/>
                  </a:moveTo>
                  <a:lnTo>
                    <a:pt x="72" y="77"/>
                  </a:lnTo>
                  <a:lnTo>
                    <a:pt x="45" y="85"/>
                  </a:lnTo>
                  <a:lnTo>
                    <a:pt x="53" y="58"/>
                  </a:lnTo>
                  <a:close/>
                  <a:moveTo>
                    <a:pt x="100" y="11"/>
                  </a:moveTo>
                  <a:lnTo>
                    <a:pt x="120" y="30"/>
                  </a:lnTo>
                  <a:lnTo>
                    <a:pt x="76" y="75"/>
                  </a:lnTo>
                  <a:lnTo>
                    <a:pt x="55" y="55"/>
                  </a:lnTo>
                  <a:lnTo>
                    <a:pt x="100" y="11"/>
                  </a:lnTo>
                  <a:close/>
                  <a:moveTo>
                    <a:pt x="21" y="3"/>
                  </a:moveTo>
                  <a:lnTo>
                    <a:pt x="89" y="3"/>
                  </a:lnTo>
                  <a:lnTo>
                    <a:pt x="76" y="16"/>
                  </a:lnTo>
                  <a:lnTo>
                    <a:pt x="27" y="16"/>
                  </a:lnTo>
                  <a:lnTo>
                    <a:pt x="21" y="17"/>
                  </a:lnTo>
                  <a:lnTo>
                    <a:pt x="17" y="20"/>
                  </a:lnTo>
                  <a:lnTo>
                    <a:pt x="15" y="24"/>
                  </a:lnTo>
                  <a:lnTo>
                    <a:pt x="14" y="29"/>
                  </a:lnTo>
                  <a:lnTo>
                    <a:pt x="14" y="105"/>
                  </a:lnTo>
                  <a:lnTo>
                    <a:pt x="15" y="109"/>
                  </a:lnTo>
                  <a:lnTo>
                    <a:pt x="16" y="113"/>
                  </a:lnTo>
                  <a:lnTo>
                    <a:pt x="19" y="115"/>
                  </a:lnTo>
                  <a:lnTo>
                    <a:pt x="23" y="117"/>
                  </a:lnTo>
                  <a:lnTo>
                    <a:pt x="27" y="117"/>
                  </a:lnTo>
                  <a:lnTo>
                    <a:pt x="103" y="117"/>
                  </a:lnTo>
                  <a:lnTo>
                    <a:pt x="106" y="117"/>
                  </a:lnTo>
                  <a:lnTo>
                    <a:pt x="110" y="115"/>
                  </a:lnTo>
                  <a:lnTo>
                    <a:pt x="113" y="113"/>
                  </a:lnTo>
                  <a:lnTo>
                    <a:pt x="114" y="109"/>
                  </a:lnTo>
                  <a:lnTo>
                    <a:pt x="116" y="105"/>
                  </a:lnTo>
                  <a:lnTo>
                    <a:pt x="116" y="55"/>
                  </a:lnTo>
                  <a:lnTo>
                    <a:pt x="129" y="42"/>
                  </a:lnTo>
                  <a:lnTo>
                    <a:pt x="129" y="109"/>
                  </a:lnTo>
                  <a:lnTo>
                    <a:pt x="125" y="119"/>
                  </a:lnTo>
                  <a:lnTo>
                    <a:pt x="117" y="127"/>
                  </a:lnTo>
                  <a:lnTo>
                    <a:pt x="106" y="130"/>
                  </a:lnTo>
                  <a:lnTo>
                    <a:pt x="21" y="130"/>
                  </a:lnTo>
                  <a:lnTo>
                    <a:pt x="11" y="127"/>
                  </a:lnTo>
                  <a:lnTo>
                    <a:pt x="3" y="119"/>
                  </a:lnTo>
                  <a:lnTo>
                    <a:pt x="0" y="109"/>
                  </a:lnTo>
                  <a:lnTo>
                    <a:pt x="0" y="25"/>
                  </a:lnTo>
                  <a:lnTo>
                    <a:pt x="3" y="15"/>
                  </a:lnTo>
                  <a:lnTo>
                    <a:pt x="11" y="7"/>
                  </a:lnTo>
                  <a:lnTo>
                    <a:pt x="21" y="3"/>
                  </a:lnTo>
                  <a:close/>
                  <a:moveTo>
                    <a:pt x="114" y="0"/>
                  </a:moveTo>
                  <a:lnTo>
                    <a:pt x="117" y="2"/>
                  </a:lnTo>
                  <a:lnTo>
                    <a:pt x="130" y="15"/>
                  </a:lnTo>
                  <a:lnTo>
                    <a:pt x="131" y="16"/>
                  </a:lnTo>
                  <a:lnTo>
                    <a:pt x="131" y="20"/>
                  </a:lnTo>
                  <a:lnTo>
                    <a:pt x="129" y="22"/>
                  </a:lnTo>
                  <a:lnTo>
                    <a:pt x="124" y="28"/>
                  </a:lnTo>
                  <a:lnTo>
                    <a:pt x="103" y="8"/>
                  </a:lnTo>
                  <a:lnTo>
                    <a:pt x="109" y="2"/>
                  </a:lnTo>
                  <a:lnTo>
                    <a:pt x="112" y="0"/>
                  </a:lnTo>
                  <a:lnTo>
                    <a:pt x="114" y="0"/>
                  </a:lnTo>
                  <a:close/>
                </a:path>
              </a:pathLst>
            </a:custGeom>
            <a:solidFill>
              <a:schemeClr val="bg1"/>
            </a:solidFill>
            <a:ln w="0">
              <a:noFill/>
              <a:prstDash val="solid"/>
              <a:round/>
            </a:ln>
          </p:spPr>
          <p:txBody>
            <a:bodyPr vert="horz" wrap="square" lIns="68580" tIns="34290" rIns="68580" bIns="34290" numCol="1" anchor="t" anchorCtr="0" compatLnSpc="1"/>
            <a:lstStyle/>
            <a:p>
              <a:endParaRPr lang="zh-CN" altLang="en-US" sz="1200"/>
            </a:p>
          </p:txBody>
        </p:sp>
        <p:sp>
          <p:nvSpPr>
            <p:cNvPr id="34" name="文本框 8"/>
            <p:cNvSpPr txBox="1"/>
            <p:nvPr/>
          </p:nvSpPr>
          <p:spPr>
            <a:xfrm>
              <a:off x="6713943" y="3097870"/>
              <a:ext cx="1757456" cy="5155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sz="900" b="1">
                  <a:solidFill>
                    <a:srgbClr val="074AA1"/>
                  </a:solidFill>
                  <a:latin typeface="微软雅黑"/>
                </a:rPr>
                <a:t>单击此处输入XX内容</a:t>
              </a:r>
              <a:endParaRPr lang="en-US" altLang="zh-CN" sz="1100" b="1" kern="0" dirty="0">
                <a:solidFill>
                  <a:srgbClr val="074AA1"/>
                </a:solidFill>
                <a:latin typeface="微软雅黑" panose="020B0503020204020204" pitchFamily="34" charset="-122"/>
                <a:ea typeface="微软雅黑" panose="020B0503020204020204" pitchFamily="34" charset="-122"/>
                <a:cs typeface="Arial" panose="020B0604020202020204" pitchFamily="34" charset="0"/>
              </a:endParaRPr>
            </a:p>
            <a:p>
              <a:pPr>
                <a:defRPr/>
              </a:pPr>
              <a:r>
                <a:rPr lang="zh-CN" altLang="en-US" sz="800" b="1" kern="0"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t>请在此处输入您的文本</a:t>
              </a:r>
              <a:endParaRPr lang="en-US" altLang="zh-CN" sz="900" b="1" kern="0"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endParaRPr>
            </a:p>
            <a:p>
              <a:pPr>
                <a:defRPr/>
              </a:pPr>
              <a:r>
                <a:rPr lang="zh-CN" altLang="en-US" sz="800" b="1" kern="0"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t>请在此处输入您的文本</a:t>
              </a:r>
              <a:endParaRPr lang="en-US" altLang="zh-CN" sz="900" b="1" kern="0" dirty="0">
                <a:solidFill>
                  <a:schemeClr val="tx1">
                    <a:lumMod val="75000"/>
                    <a:lumOff val="25000"/>
                  </a:schemeClr>
                </a:solidFill>
                <a:latin typeface="宋体" panose="02010600030101010101" pitchFamily="2" charset="-122"/>
                <a:ea typeface="宋体" panose="02010600030101010101" pitchFamily="2"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750" fill="hold"/>
                                        <p:tgtEl>
                                          <p:spTgt spid="19"/>
                                        </p:tgtEl>
                                        <p:attrNameLst>
                                          <p:attrName>ppt_w</p:attrName>
                                        </p:attrNameLst>
                                      </p:cBhvr>
                                      <p:tavLst>
                                        <p:tav tm="0">
                                          <p:val>
                                            <p:strVal val="(6*min(max(#ppt_w*#ppt_h,.3),1)-7.4)/-.7*#ppt_w"/>
                                          </p:val>
                                        </p:tav>
                                        <p:tav tm="100000">
                                          <p:val>
                                            <p:strVal val="#ppt_w"/>
                                          </p:val>
                                        </p:tav>
                                      </p:tavLst>
                                    </p:anim>
                                    <p:anim calcmode="lin" valueType="num">
                                      <p:cBhvr>
                                        <p:cTn id="8" dur="750" fill="hold"/>
                                        <p:tgtEl>
                                          <p:spTgt spid="19"/>
                                        </p:tgtEl>
                                        <p:attrNameLst>
                                          <p:attrName>ppt_h</p:attrName>
                                        </p:attrNameLst>
                                      </p:cBhvr>
                                      <p:tavLst>
                                        <p:tav tm="0">
                                          <p:val>
                                            <p:strVal val="(6*min(max(#ppt_w*#ppt_h,.3),1)-7.4)/-.7*#ppt_h"/>
                                          </p:val>
                                        </p:tav>
                                        <p:tav tm="100000">
                                          <p:val>
                                            <p:strVal val="#ppt_h"/>
                                          </p:val>
                                        </p:tav>
                                      </p:tavLst>
                                    </p:anim>
                                    <p:anim calcmode="lin" valueType="num">
                                      <p:cBhvr>
                                        <p:cTn id="9" dur="750" fill="hold"/>
                                        <p:tgtEl>
                                          <p:spTgt spid="19"/>
                                        </p:tgtEl>
                                        <p:attrNameLst>
                                          <p:attrName>ppt_x</p:attrName>
                                        </p:attrNameLst>
                                      </p:cBhvr>
                                      <p:tavLst>
                                        <p:tav tm="0">
                                          <p:val>
                                            <p:fltVal val="0.5"/>
                                          </p:val>
                                        </p:tav>
                                        <p:tav tm="100000">
                                          <p:val>
                                            <p:strVal val="#ppt_x"/>
                                          </p:val>
                                        </p:tav>
                                      </p:tavLst>
                                    </p:anim>
                                    <p:anim calcmode="lin" valueType="num">
                                      <p:cBhvr>
                                        <p:cTn id="10" dur="750" fill="hold"/>
                                        <p:tgtEl>
                                          <p:spTgt spid="19"/>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1000"/>
                            </p:stCondLst>
                            <p:childTnLst>
                              <p:par>
                                <p:cTn id="12" presetID="23" presetClass="entr" presetSubtype="36" fill="hold" nodeType="after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p:cTn id="14" dur="750" fill="hold"/>
                                        <p:tgtEl>
                                          <p:spTgt spid="23"/>
                                        </p:tgtEl>
                                        <p:attrNameLst>
                                          <p:attrName>ppt_w</p:attrName>
                                        </p:attrNameLst>
                                      </p:cBhvr>
                                      <p:tavLst>
                                        <p:tav tm="0">
                                          <p:val>
                                            <p:strVal val="(6*min(max(#ppt_w*#ppt_h,.3),1)-7.4)/-.7*#ppt_w"/>
                                          </p:val>
                                        </p:tav>
                                        <p:tav tm="100000">
                                          <p:val>
                                            <p:strVal val="#ppt_w"/>
                                          </p:val>
                                        </p:tav>
                                      </p:tavLst>
                                    </p:anim>
                                    <p:anim calcmode="lin" valueType="num">
                                      <p:cBhvr>
                                        <p:cTn id="15" dur="750" fill="hold"/>
                                        <p:tgtEl>
                                          <p:spTgt spid="23"/>
                                        </p:tgtEl>
                                        <p:attrNameLst>
                                          <p:attrName>ppt_h</p:attrName>
                                        </p:attrNameLst>
                                      </p:cBhvr>
                                      <p:tavLst>
                                        <p:tav tm="0">
                                          <p:val>
                                            <p:strVal val="(6*min(max(#ppt_w*#ppt_h,.3),1)-7.4)/-.7*#ppt_h"/>
                                          </p:val>
                                        </p:tav>
                                        <p:tav tm="100000">
                                          <p:val>
                                            <p:strVal val="#ppt_h"/>
                                          </p:val>
                                        </p:tav>
                                      </p:tavLst>
                                    </p:anim>
                                    <p:anim calcmode="lin" valueType="num">
                                      <p:cBhvr>
                                        <p:cTn id="16" dur="750" fill="hold"/>
                                        <p:tgtEl>
                                          <p:spTgt spid="23"/>
                                        </p:tgtEl>
                                        <p:attrNameLst>
                                          <p:attrName>ppt_x</p:attrName>
                                        </p:attrNameLst>
                                      </p:cBhvr>
                                      <p:tavLst>
                                        <p:tav tm="0">
                                          <p:val>
                                            <p:fltVal val="0.5"/>
                                          </p:val>
                                        </p:tav>
                                        <p:tav tm="100000">
                                          <p:val>
                                            <p:strVal val="#ppt_x"/>
                                          </p:val>
                                        </p:tav>
                                      </p:tavLst>
                                    </p:anim>
                                    <p:anim calcmode="lin" valueType="num">
                                      <p:cBhvr>
                                        <p:cTn id="17" dur="750" fill="hold"/>
                                        <p:tgtEl>
                                          <p:spTgt spid="23"/>
                                        </p:tgtEl>
                                        <p:attrNameLst>
                                          <p:attrName>ppt_y</p:attrName>
                                        </p:attrNameLst>
                                      </p:cBhvr>
                                      <p:tavLst>
                                        <p:tav tm="0">
                                          <p:val>
                                            <p:strVal val="1+(6*min(max(#ppt_w*#ppt_h,.3),1)-7.4)/-.7*#ppt_h/2"/>
                                          </p:val>
                                        </p:tav>
                                        <p:tav tm="100000">
                                          <p:val>
                                            <p:strVal val="#ppt_y"/>
                                          </p:val>
                                        </p:tav>
                                      </p:tavLst>
                                    </p:anim>
                                  </p:childTnLst>
                                </p:cTn>
                              </p:par>
                            </p:childTnLst>
                          </p:cTn>
                        </p:par>
                        <p:par>
                          <p:cTn id="18" fill="hold">
                            <p:stCondLst>
                              <p:cond delay="2000"/>
                            </p:stCondLst>
                            <p:childTnLst>
                              <p:par>
                                <p:cTn id="19" presetID="23" presetClass="entr" presetSubtype="36" fill="hold" nodeType="after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750" fill="hold"/>
                                        <p:tgtEl>
                                          <p:spTgt spid="27"/>
                                        </p:tgtEl>
                                        <p:attrNameLst>
                                          <p:attrName>ppt_w</p:attrName>
                                        </p:attrNameLst>
                                      </p:cBhvr>
                                      <p:tavLst>
                                        <p:tav tm="0">
                                          <p:val>
                                            <p:strVal val="(6*min(max(#ppt_w*#ppt_h,.3),1)-7.4)/-.7*#ppt_w"/>
                                          </p:val>
                                        </p:tav>
                                        <p:tav tm="100000">
                                          <p:val>
                                            <p:strVal val="#ppt_w"/>
                                          </p:val>
                                        </p:tav>
                                      </p:tavLst>
                                    </p:anim>
                                    <p:anim calcmode="lin" valueType="num">
                                      <p:cBhvr>
                                        <p:cTn id="22" dur="750" fill="hold"/>
                                        <p:tgtEl>
                                          <p:spTgt spid="27"/>
                                        </p:tgtEl>
                                        <p:attrNameLst>
                                          <p:attrName>ppt_h</p:attrName>
                                        </p:attrNameLst>
                                      </p:cBhvr>
                                      <p:tavLst>
                                        <p:tav tm="0">
                                          <p:val>
                                            <p:strVal val="(6*min(max(#ppt_w*#ppt_h,.3),1)-7.4)/-.7*#ppt_h"/>
                                          </p:val>
                                        </p:tav>
                                        <p:tav tm="100000">
                                          <p:val>
                                            <p:strVal val="#ppt_h"/>
                                          </p:val>
                                        </p:tav>
                                      </p:tavLst>
                                    </p:anim>
                                    <p:anim calcmode="lin" valueType="num">
                                      <p:cBhvr>
                                        <p:cTn id="23" dur="750" fill="hold"/>
                                        <p:tgtEl>
                                          <p:spTgt spid="27"/>
                                        </p:tgtEl>
                                        <p:attrNameLst>
                                          <p:attrName>ppt_x</p:attrName>
                                        </p:attrNameLst>
                                      </p:cBhvr>
                                      <p:tavLst>
                                        <p:tav tm="0">
                                          <p:val>
                                            <p:fltVal val="0.5"/>
                                          </p:val>
                                        </p:tav>
                                        <p:tav tm="100000">
                                          <p:val>
                                            <p:strVal val="#ppt_x"/>
                                          </p:val>
                                        </p:tav>
                                      </p:tavLst>
                                    </p:anim>
                                    <p:anim calcmode="lin" valueType="num">
                                      <p:cBhvr>
                                        <p:cTn id="24" dur="750" fill="hold"/>
                                        <p:tgtEl>
                                          <p:spTgt spid="27"/>
                                        </p:tgtEl>
                                        <p:attrNameLst>
                                          <p:attrName>ppt_y</p:attrName>
                                        </p:attrNameLst>
                                      </p:cBhvr>
                                      <p:tavLst>
                                        <p:tav tm="0">
                                          <p:val>
                                            <p:strVal val="1+(6*min(max(#ppt_w*#ppt_h,.3),1)-7.4)/-.7*#ppt_h/2"/>
                                          </p:val>
                                        </p:tav>
                                        <p:tav tm="100000">
                                          <p:val>
                                            <p:strVal val="#ppt_y"/>
                                          </p:val>
                                        </p:tav>
                                      </p:tavLst>
                                    </p:anim>
                                  </p:childTnLst>
                                </p:cTn>
                              </p:par>
                            </p:childTnLst>
                          </p:cTn>
                        </p:par>
                        <p:par>
                          <p:cTn id="25" fill="hold">
                            <p:stCondLst>
                              <p:cond delay="3000"/>
                            </p:stCondLst>
                            <p:childTnLst>
                              <p:par>
                                <p:cTn id="26" presetID="23" presetClass="entr" presetSubtype="36" fill="hold" nodeType="afterEffect">
                                  <p:stCondLst>
                                    <p:cond delay="0"/>
                                  </p:stCondLst>
                                  <p:childTnLst>
                                    <p:set>
                                      <p:cBhvr>
                                        <p:cTn id="27" dur="1" fill="hold">
                                          <p:stCondLst>
                                            <p:cond delay="0"/>
                                          </p:stCondLst>
                                        </p:cTn>
                                        <p:tgtEl>
                                          <p:spTgt spid="31"/>
                                        </p:tgtEl>
                                        <p:attrNameLst>
                                          <p:attrName>style.visibility</p:attrName>
                                        </p:attrNameLst>
                                      </p:cBhvr>
                                      <p:to>
                                        <p:strVal val="visible"/>
                                      </p:to>
                                    </p:set>
                                    <p:anim calcmode="lin" valueType="num">
                                      <p:cBhvr>
                                        <p:cTn id="28" dur="750" fill="hold"/>
                                        <p:tgtEl>
                                          <p:spTgt spid="31"/>
                                        </p:tgtEl>
                                        <p:attrNameLst>
                                          <p:attrName>ppt_w</p:attrName>
                                        </p:attrNameLst>
                                      </p:cBhvr>
                                      <p:tavLst>
                                        <p:tav tm="0">
                                          <p:val>
                                            <p:strVal val="(6*min(max(#ppt_w*#ppt_h,.3),1)-7.4)/-.7*#ppt_w"/>
                                          </p:val>
                                        </p:tav>
                                        <p:tav tm="100000">
                                          <p:val>
                                            <p:strVal val="#ppt_w"/>
                                          </p:val>
                                        </p:tav>
                                      </p:tavLst>
                                    </p:anim>
                                    <p:anim calcmode="lin" valueType="num">
                                      <p:cBhvr>
                                        <p:cTn id="29" dur="750" fill="hold"/>
                                        <p:tgtEl>
                                          <p:spTgt spid="31"/>
                                        </p:tgtEl>
                                        <p:attrNameLst>
                                          <p:attrName>ppt_h</p:attrName>
                                        </p:attrNameLst>
                                      </p:cBhvr>
                                      <p:tavLst>
                                        <p:tav tm="0">
                                          <p:val>
                                            <p:strVal val="(6*min(max(#ppt_w*#ppt_h,.3),1)-7.4)/-.7*#ppt_h"/>
                                          </p:val>
                                        </p:tav>
                                        <p:tav tm="100000">
                                          <p:val>
                                            <p:strVal val="#ppt_h"/>
                                          </p:val>
                                        </p:tav>
                                      </p:tavLst>
                                    </p:anim>
                                    <p:anim calcmode="lin" valueType="num">
                                      <p:cBhvr>
                                        <p:cTn id="30" dur="750" fill="hold"/>
                                        <p:tgtEl>
                                          <p:spTgt spid="31"/>
                                        </p:tgtEl>
                                        <p:attrNameLst>
                                          <p:attrName>ppt_x</p:attrName>
                                        </p:attrNameLst>
                                      </p:cBhvr>
                                      <p:tavLst>
                                        <p:tav tm="0">
                                          <p:val>
                                            <p:fltVal val="0.5"/>
                                          </p:val>
                                        </p:tav>
                                        <p:tav tm="100000">
                                          <p:val>
                                            <p:strVal val="#ppt_x"/>
                                          </p:val>
                                        </p:tav>
                                      </p:tavLst>
                                    </p:anim>
                                    <p:anim calcmode="lin" valueType="num">
                                      <p:cBhvr>
                                        <p:cTn id="31" dur="750" fill="hold"/>
                                        <p:tgtEl>
                                          <p:spTgt spid="31"/>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115745-2F8B-4195-AD23-8A2542AF7C2C}" type="slidenum">
              <a:rPr lang="zh-CN" altLang="en-US" smtClean="0"/>
              <a:t>13</a:t>
            </a:fld>
            <a:endParaRPr lang="zh-CN" altLang="en-US"/>
          </a:p>
        </p:txBody>
      </p:sp>
      <p:sp>
        <p:nvSpPr>
          <p:cNvPr id="3" name="TextBox 2"/>
          <p:cNvSpPr txBox="1"/>
          <p:nvPr/>
        </p:nvSpPr>
        <p:spPr>
          <a:xfrm>
            <a:off x="1367136" y="140522"/>
            <a:ext cx="1330814" cy="461665"/>
          </a:xfrm>
          <a:prstGeom prst="rect">
            <a:avLst/>
          </a:prstGeom>
          <a:noFill/>
        </p:spPr>
        <p:txBody>
          <a:bodyPr wrap="none" rtlCol="0">
            <a:spAutoFit/>
          </a:bodyPr>
          <a:lstStyle/>
          <a:p>
            <a:r>
              <a:rPr sz="2200">
                <a:solidFill>
                  <a:srgbClr val="0070C0"/>
                </a:solidFill>
                <a:latin typeface="Impact"/>
              </a:rPr>
              <a:t>急救</a:t>
            </a:r>
            <a:endParaRPr lang="zh-CN" altLang="en-US" sz="2400" dirty="0">
              <a:solidFill>
                <a:srgbClr val="0070C0"/>
              </a:solidFill>
              <a:latin typeface="Impact" panose="020B0806030902050204" pitchFamily="34" charset="0"/>
            </a:endParaRPr>
          </a:p>
        </p:txBody>
      </p:sp>
      <p:cxnSp>
        <p:nvCxnSpPr>
          <p:cNvPr id="4" name="直接连接符 3"/>
          <p:cNvCxnSpPr/>
          <p:nvPr/>
        </p:nvCxnSpPr>
        <p:spPr>
          <a:xfrm>
            <a:off x="1439144" y="536353"/>
            <a:ext cx="122413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1373355" y="531772"/>
            <a:ext cx="1338828" cy="276999"/>
          </a:xfrm>
          <a:prstGeom prst="rect">
            <a:avLst/>
          </a:prstGeom>
          <a:noFill/>
        </p:spPr>
        <p:txBody>
          <a:bodyPr wrap="none" rtlCol="0">
            <a:spAutoFit/>
          </a:bodyPr>
          <a:lstStyle/>
          <a:p>
            <a:r>
              <a:rPr lang="zh-CN" altLang="en-US" sz="1000" dirty="0">
                <a:solidFill>
                  <a:srgbClr val="005A9E"/>
                </a:solidFill>
                <a:latin typeface="微软雅黑" panose="020B0503020204020204" pitchFamily="34" charset="-122"/>
                <a:ea typeface="微软雅黑" panose="020B0503020204020204" pitchFamily="34" charset="-122"/>
              </a:rPr>
              <a:t>医疗</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出诊</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急救</a:t>
            </a:r>
          </a:p>
        </p:txBody>
      </p:sp>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6156" y="172753"/>
            <a:ext cx="727199" cy="727199"/>
          </a:xfrm>
          <a:prstGeom prst="rect">
            <a:avLst/>
          </a:prstGeom>
        </p:spPr>
      </p:pic>
      <p:grpSp>
        <p:nvGrpSpPr>
          <p:cNvPr id="35" name="组合 34"/>
          <p:cNvGrpSpPr/>
          <p:nvPr/>
        </p:nvGrpSpPr>
        <p:grpSpPr>
          <a:xfrm>
            <a:off x="611560" y="1347614"/>
            <a:ext cx="2539384" cy="2789567"/>
            <a:chOff x="508066" y="1563638"/>
            <a:chExt cx="2539384" cy="2789567"/>
          </a:xfrm>
        </p:grpSpPr>
        <p:grpSp>
          <p:nvGrpSpPr>
            <p:cNvPr id="36" name="组合 35"/>
            <p:cNvGrpSpPr/>
            <p:nvPr/>
          </p:nvGrpSpPr>
          <p:grpSpPr>
            <a:xfrm>
              <a:off x="508066" y="1563638"/>
              <a:ext cx="2539384" cy="2789567"/>
              <a:chOff x="3059182" y="1779662"/>
              <a:chExt cx="1206870" cy="2001844"/>
            </a:xfrm>
          </p:grpSpPr>
          <p:sp>
            <p:nvSpPr>
              <p:cNvPr id="38" name="矩形 37"/>
              <p:cNvSpPr/>
              <p:nvPr/>
            </p:nvSpPr>
            <p:spPr>
              <a:xfrm>
                <a:off x="3059832" y="1779662"/>
                <a:ext cx="1206220" cy="26648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39" name="组合 38"/>
              <p:cNvGrpSpPr/>
              <p:nvPr/>
            </p:nvGrpSpPr>
            <p:grpSpPr>
              <a:xfrm>
                <a:off x="3059832" y="1860369"/>
                <a:ext cx="1206220" cy="1662943"/>
                <a:chOff x="1233751" y="2820025"/>
                <a:chExt cx="1206220" cy="1662943"/>
              </a:xfrm>
            </p:grpSpPr>
            <p:sp>
              <p:nvSpPr>
                <p:cNvPr id="41" name="矩形 40"/>
                <p:cNvSpPr/>
                <p:nvPr/>
              </p:nvSpPr>
              <p:spPr>
                <a:xfrm>
                  <a:off x="1233751" y="2941087"/>
                  <a:ext cx="1206220" cy="569012"/>
                </a:xfrm>
                <a:prstGeom prst="rect">
                  <a:avLst/>
                </a:prstGeom>
                <a:solidFill>
                  <a:srgbClr val="074AA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计划</a:t>
                  </a:r>
                  <a:r>
                    <a:rPr lang="en-US" altLang="zh-CN" dirty="0">
                      <a:solidFill>
                        <a:schemeClr val="bg1"/>
                      </a:solidFill>
                      <a:latin typeface="微软雅黑" panose="020B0503020204020204" pitchFamily="34" charset="-122"/>
                      <a:ea typeface="微软雅黑" panose="020B0503020204020204" pitchFamily="34" charset="-122"/>
                    </a:rPr>
                    <a:t>1</a:t>
                  </a:r>
                </a:p>
              </p:txBody>
            </p:sp>
            <p:sp>
              <p:nvSpPr>
                <p:cNvPr id="42" name="矩形 41"/>
                <p:cNvSpPr/>
                <p:nvPr/>
              </p:nvSpPr>
              <p:spPr>
                <a:xfrm>
                  <a:off x="1233751" y="3510099"/>
                  <a:ext cx="1206220" cy="9728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sz="1000">
                      <a:solidFill/>
                      <a:latin typeface="+mn-ea"/>
                    </a:rPr>
                    <a:t>单击此处添加XX内容单击此</a:t>
                  </a:r>
                  <a:endParaRPr lang="en-US" altLang="zh-CN" sz="1200" dirty="0">
                    <a:solidFill>
                      <a:schemeClr val="bg1">
                        <a:lumMod val="50000"/>
                      </a:schemeClr>
                    </a:solidFill>
                    <a:latin typeface="+mn-ea"/>
                    <a:sym typeface="微软雅黑" panose="020B0503020204020204" pitchFamily="34" charset="-122"/>
                  </a:endParaRPr>
                </a:p>
                <a:p>
                  <a:pPr algn="ctr"/>
                  <a:r>
                    <a:rPr sz="1000">
                      <a:solidFill/>
                      <a:latin typeface="+mn-ea"/>
                    </a:rPr>
                    <a:t>处添加XX内容单击此处添加</a:t>
                  </a:r>
                  <a:endParaRPr lang="en-US" altLang="zh-CN" sz="1200" dirty="0">
                    <a:solidFill>
                      <a:schemeClr val="bg1">
                        <a:lumMod val="50000"/>
                      </a:schemeClr>
                    </a:solidFill>
                    <a:latin typeface="+mn-ea"/>
                    <a:sym typeface="微软雅黑" panose="020B0503020204020204" pitchFamily="34" charset="-122"/>
                  </a:endParaRPr>
                </a:p>
                <a:p>
                  <a:pPr algn="ctr"/>
                  <a:r>
                    <a:rPr sz="1000">
                      <a:solidFill/>
                      <a:latin typeface="+mn-ea"/>
                    </a:rPr>
                    <a:t>单击此处添加XX内容单击此</a:t>
                  </a:r>
                  <a:endParaRPr lang="en-US" altLang="zh-CN" sz="1200" dirty="0">
                    <a:solidFill>
                      <a:schemeClr val="bg1">
                        <a:lumMod val="50000"/>
                      </a:schemeClr>
                    </a:solidFill>
                    <a:latin typeface="+mn-ea"/>
                    <a:sym typeface="微软雅黑" panose="020B0503020204020204" pitchFamily="34" charset="-122"/>
                  </a:endParaRPr>
                </a:p>
                <a:p>
                  <a:pPr algn="ctr"/>
                  <a:r>
                    <a:rPr sz="1000">
                      <a:solidFill/>
                      <a:latin typeface="+mn-ea"/>
                    </a:rPr>
                    <a:t>处添加XX内容单击此处添加</a:t>
                  </a:r>
                  <a:endParaRPr lang="en-US" altLang="zh-CN" sz="1200" dirty="0">
                    <a:solidFill>
                      <a:schemeClr val="bg1">
                        <a:lumMod val="50000"/>
                      </a:schemeClr>
                    </a:solidFill>
                    <a:latin typeface="+mn-ea"/>
                    <a:sym typeface="微软雅黑" panose="020B0503020204020204" pitchFamily="34" charset="-122"/>
                  </a:endParaRPr>
                </a:p>
                <a:p>
                  <a:pPr algn="ctr"/>
                  <a:endParaRPr lang="en-US" altLang="zh-CN" sz="1200" dirty="0">
                    <a:solidFill>
                      <a:schemeClr val="bg1">
                        <a:lumMod val="50000"/>
                      </a:schemeClr>
                    </a:solidFill>
                    <a:latin typeface="+mn-ea"/>
                    <a:sym typeface="微软雅黑" panose="020B0503020204020204" pitchFamily="34" charset="-122"/>
                  </a:endParaRPr>
                </a:p>
              </p:txBody>
            </p:sp>
            <p:sp>
              <p:nvSpPr>
                <p:cNvPr id="43" name="等腰三角形 42"/>
                <p:cNvSpPr/>
                <p:nvPr/>
              </p:nvSpPr>
              <p:spPr>
                <a:xfrm>
                  <a:off x="1734503" y="2820025"/>
                  <a:ext cx="204716" cy="176480"/>
                </a:xfrm>
                <a:prstGeom prst="triangle">
                  <a:avLst/>
                </a:prstGeom>
                <a:solidFill>
                  <a:srgbClr val="074AA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grpSp>
          <p:sp>
            <p:nvSpPr>
              <p:cNvPr id="40" name="矩形 39"/>
              <p:cNvSpPr/>
              <p:nvPr/>
            </p:nvSpPr>
            <p:spPr>
              <a:xfrm>
                <a:off x="3059182" y="3515020"/>
                <a:ext cx="1206220" cy="266486"/>
              </a:xfrm>
              <a:prstGeom prst="rect">
                <a:avLst/>
              </a:prstGeom>
              <a:solidFill>
                <a:srgbClr val="074A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37" name="Freeform 139"/>
            <p:cNvSpPr>
              <a:spLocks noEditPoints="1"/>
            </p:cNvSpPr>
            <p:nvPr/>
          </p:nvSpPr>
          <p:spPr bwMode="auto">
            <a:xfrm>
              <a:off x="1637811" y="4012893"/>
              <a:ext cx="281261" cy="281262"/>
            </a:xfrm>
            <a:custGeom>
              <a:avLst/>
              <a:gdLst>
                <a:gd name="T0" fmla="*/ 42 w 97"/>
                <a:gd name="T1" fmla="*/ 14 h 97"/>
                <a:gd name="T2" fmla="*/ 55 w 97"/>
                <a:gd name="T3" fmla="*/ 14 h 97"/>
                <a:gd name="T4" fmla="*/ 48 w 97"/>
                <a:gd name="T5" fmla="*/ 0 h 97"/>
                <a:gd name="T6" fmla="*/ 42 w 97"/>
                <a:gd name="T7" fmla="*/ 14 h 97"/>
                <a:gd name="T8" fmla="*/ 49 w 97"/>
                <a:gd name="T9" fmla="*/ 18 h 97"/>
                <a:gd name="T10" fmla="*/ 79 w 97"/>
                <a:gd name="T11" fmla="*/ 48 h 97"/>
                <a:gd name="T12" fmla="*/ 49 w 97"/>
                <a:gd name="T13" fmla="*/ 79 h 97"/>
                <a:gd name="T14" fmla="*/ 18 w 97"/>
                <a:gd name="T15" fmla="*/ 48 h 97"/>
                <a:gd name="T16" fmla="*/ 49 w 97"/>
                <a:gd name="T17" fmla="*/ 18 h 97"/>
                <a:gd name="T18" fmla="*/ 60 w 97"/>
                <a:gd name="T19" fmla="*/ 15 h 97"/>
                <a:gd name="T20" fmla="*/ 71 w 97"/>
                <a:gd name="T21" fmla="*/ 22 h 97"/>
                <a:gd name="T22" fmla="*/ 73 w 97"/>
                <a:gd name="T23" fmla="*/ 6 h 97"/>
                <a:gd name="T24" fmla="*/ 60 w 97"/>
                <a:gd name="T25" fmla="*/ 15 h 97"/>
                <a:gd name="T26" fmla="*/ 75 w 97"/>
                <a:gd name="T27" fmla="*/ 25 h 97"/>
                <a:gd name="T28" fmla="*/ 81 w 97"/>
                <a:gd name="T29" fmla="*/ 36 h 97"/>
                <a:gd name="T30" fmla="*/ 91 w 97"/>
                <a:gd name="T31" fmla="*/ 24 h 97"/>
                <a:gd name="T32" fmla="*/ 75 w 97"/>
                <a:gd name="T33" fmla="*/ 25 h 97"/>
                <a:gd name="T34" fmla="*/ 83 w 97"/>
                <a:gd name="T35" fmla="*/ 42 h 97"/>
                <a:gd name="T36" fmla="*/ 83 w 97"/>
                <a:gd name="T37" fmla="*/ 54 h 97"/>
                <a:gd name="T38" fmla="*/ 97 w 97"/>
                <a:gd name="T39" fmla="*/ 48 h 97"/>
                <a:gd name="T40" fmla="*/ 83 w 97"/>
                <a:gd name="T41" fmla="*/ 42 h 97"/>
                <a:gd name="T42" fmla="*/ 82 w 97"/>
                <a:gd name="T43" fmla="*/ 60 h 97"/>
                <a:gd name="T44" fmla="*/ 75 w 97"/>
                <a:gd name="T45" fmla="*/ 71 h 97"/>
                <a:gd name="T46" fmla="*/ 91 w 97"/>
                <a:gd name="T47" fmla="*/ 72 h 97"/>
                <a:gd name="T48" fmla="*/ 82 w 97"/>
                <a:gd name="T49" fmla="*/ 60 h 97"/>
                <a:gd name="T50" fmla="*/ 72 w 97"/>
                <a:gd name="T51" fmla="*/ 75 h 97"/>
                <a:gd name="T52" fmla="*/ 61 w 97"/>
                <a:gd name="T53" fmla="*/ 81 h 97"/>
                <a:gd name="T54" fmla="*/ 73 w 97"/>
                <a:gd name="T55" fmla="*/ 90 h 97"/>
                <a:gd name="T56" fmla="*/ 72 w 97"/>
                <a:gd name="T57" fmla="*/ 75 h 97"/>
                <a:gd name="T58" fmla="*/ 55 w 97"/>
                <a:gd name="T59" fmla="*/ 83 h 97"/>
                <a:gd name="T60" fmla="*/ 43 w 97"/>
                <a:gd name="T61" fmla="*/ 83 h 97"/>
                <a:gd name="T62" fmla="*/ 49 w 97"/>
                <a:gd name="T63" fmla="*/ 97 h 97"/>
                <a:gd name="T64" fmla="*/ 55 w 97"/>
                <a:gd name="T65" fmla="*/ 83 h 97"/>
                <a:gd name="T66" fmla="*/ 37 w 97"/>
                <a:gd name="T67" fmla="*/ 81 h 97"/>
                <a:gd name="T68" fmla="*/ 26 w 97"/>
                <a:gd name="T69" fmla="*/ 75 h 97"/>
                <a:gd name="T70" fmla="*/ 25 w 97"/>
                <a:gd name="T71" fmla="*/ 91 h 97"/>
                <a:gd name="T72" fmla="*/ 37 w 97"/>
                <a:gd name="T73" fmla="*/ 81 h 97"/>
                <a:gd name="T74" fmla="*/ 22 w 97"/>
                <a:gd name="T75" fmla="*/ 71 h 97"/>
                <a:gd name="T76" fmla="*/ 16 w 97"/>
                <a:gd name="T77" fmla="*/ 60 h 97"/>
                <a:gd name="T78" fmla="*/ 7 w 97"/>
                <a:gd name="T79" fmla="*/ 73 h 97"/>
                <a:gd name="T80" fmla="*/ 22 w 97"/>
                <a:gd name="T81" fmla="*/ 71 h 97"/>
                <a:gd name="T82" fmla="*/ 14 w 97"/>
                <a:gd name="T83" fmla="*/ 55 h 97"/>
                <a:gd name="T84" fmla="*/ 14 w 97"/>
                <a:gd name="T85" fmla="*/ 42 h 97"/>
                <a:gd name="T86" fmla="*/ 0 w 97"/>
                <a:gd name="T87" fmla="*/ 49 h 97"/>
                <a:gd name="T88" fmla="*/ 14 w 97"/>
                <a:gd name="T89" fmla="*/ 55 h 97"/>
                <a:gd name="T90" fmla="*/ 15 w 97"/>
                <a:gd name="T91" fmla="*/ 37 h 97"/>
                <a:gd name="T92" fmla="*/ 22 w 97"/>
                <a:gd name="T93" fmla="*/ 26 h 97"/>
                <a:gd name="T94" fmla="*/ 6 w 97"/>
                <a:gd name="T95" fmla="*/ 24 h 97"/>
                <a:gd name="T96" fmla="*/ 15 w 97"/>
                <a:gd name="T97" fmla="*/ 37 h 97"/>
                <a:gd name="T98" fmla="*/ 26 w 97"/>
                <a:gd name="T99" fmla="*/ 22 h 97"/>
                <a:gd name="T100" fmla="*/ 37 w 97"/>
                <a:gd name="T101" fmla="*/ 16 h 97"/>
                <a:gd name="T102" fmla="*/ 24 w 97"/>
                <a:gd name="T103" fmla="*/ 6 h 97"/>
                <a:gd name="T104" fmla="*/ 26 w 97"/>
                <a:gd name="T105" fmla="*/ 2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7" h="97">
                  <a:moveTo>
                    <a:pt x="42" y="14"/>
                  </a:moveTo>
                  <a:cubicBezTo>
                    <a:pt x="55" y="14"/>
                    <a:pt x="55" y="14"/>
                    <a:pt x="55" y="14"/>
                  </a:cubicBezTo>
                  <a:cubicBezTo>
                    <a:pt x="48" y="0"/>
                    <a:pt x="48" y="0"/>
                    <a:pt x="48" y="0"/>
                  </a:cubicBezTo>
                  <a:cubicBezTo>
                    <a:pt x="42" y="14"/>
                    <a:pt x="42" y="14"/>
                    <a:pt x="42" y="14"/>
                  </a:cubicBezTo>
                  <a:close/>
                  <a:moveTo>
                    <a:pt x="49" y="18"/>
                  </a:moveTo>
                  <a:cubicBezTo>
                    <a:pt x="65" y="18"/>
                    <a:pt x="79" y="31"/>
                    <a:pt x="79" y="48"/>
                  </a:cubicBezTo>
                  <a:cubicBezTo>
                    <a:pt x="79" y="65"/>
                    <a:pt x="65" y="79"/>
                    <a:pt x="49" y="79"/>
                  </a:cubicBezTo>
                  <a:cubicBezTo>
                    <a:pt x="32" y="79"/>
                    <a:pt x="18" y="65"/>
                    <a:pt x="18" y="48"/>
                  </a:cubicBezTo>
                  <a:cubicBezTo>
                    <a:pt x="18" y="31"/>
                    <a:pt x="32" y="18"/>
                    <a:pt x="49" y="18"/>
                  </a:cubicBezTo>
                  <a:close/>
                  <a:moveTo>
                    <a:pt x="60" y="15"/>
                  </a:moveTo>
                  <a:cubicBezTo>
                    <a:pt x="71" y="22"/>
                    <a:pt x="71" y="22"/>
                    <a:pt x="71" y="22"/>
                  </a:cubicBezTo>
                  <a:cubicBezTo>
                    <a:pt x="73" y="6"/>
                    <a:pt x="73" y="6"/>
                    <a:pt x="73" y="6"/>
                  </a:cubicBezTo>
                  <a:cubicBezTo>
                    <a:pt x="60" y="15"/>
                    <a:pt x="60" y="15"/>
                    <a:pt x="60" y="15"/>
                  </a:cubicBezTo>
                  <a:close/>
                  <a:moveTo>
                    <a:pt x="75" y="25"/>
                  </a:moveTo>
                  <a:cubicBezTo>
                    <a:pt x="81" y="36"/>
                    <a:pt x="81" y="36"/>
                    <a:pt x="81" y="36"/>
                  </a:cubicBezTo>
                  <a:cubicBezTo>
                    <a:pt x="91" y="24"/>
                    <a:pt x="91" y="24"/>
                    <a:pt x="91" y="24"/>
                  </a:cubicBezTo>
                  <a:cubicBezTo>
                    <a:pt x="75" y="25"/>
                    <a:pt x="75" y="25"/>
                    <a:pt x="75" y="25"/>
                  </a:cubicBezTo>
                  <a:close/>
                  <a:moveTo>
                    <a:pt x="83" y="42"/>
                  </a:moveTo>
                  <a:cubicBezTo>
                    <a:pt x="83" y="54"/>
                    <a:pt x="83" y="54"/>
                    <a:pt x="83" y="54"/>
                  </a:cubicBezTo>
                  <a:cubicBezTo>
                    <a:pt x="97" y="48"/>
                    <a:pt x="97" y="48"/>
                    <a:pt x="97" y="48"/>
                  </a:cubicBezTo>
                  <a:cubicBezTo>
                    <a:pt x="83" y="42"/>
                    <a:pt x="83" y="42"/>
                    <a:pt x="83" y="42"/>
                  </a:cubicBezTo>
                  <a:close/>
                  <a:moveTo>
                    <a:pt x="82" y="60"/>
                  </a:moveTo>
                  <a:cubicBezTo>
                    <a:pt x="75" y="71"/>
                    <a:pt x="75" y="71"/>
                    <a:pt x="75" y="71"/>
                  </a:cubicBezTo>
                  <a:cubicBezTo>
                    <a:pt x="91" y="72"/>
                    <a:pt x="91" y="72"/>
                    <a:pt x="91" y="72"/>
                  </a:cubicBezTo>
                  <a:cubicBezTo>
                    <a:pt x="82" y="60"/>
                    <a:pt x="82" y="60"/>
                    <a:pt x="82" y="60"/>
                  </a:cubicBezTo>
                  <a:close/>
                  <a:moveTo>
                    <a:pt x="72" y="75"/>
                  </a:moveTo>
                  <a:cubicBezTo>
                    <a:pt x="61" y="81"/>
                    <a:pt x="61" y="81"/>
                    <a:pt x="61" y="81"/>
                  </a:cubicBezTo>
                  <a:cubicBezTo>
                    <a:pt x="73" y="90"/>
                    <a:pt x="73" y="90"/>
                    <a:pt x="73" y="90"/>
                  </a:cubicBezTo>
                  <a:cubicBezTo>
                    <a:pt x="72" y="75"/>
                    <a:pt x="72" y="75"/>
                    <a:pt x="72" y="75"/>
                  </a:cubicBezTo>
                  <a:close/>
                  <a:moveTo>
                    <a:pt x="55" y="83"/>
                  </a:moveTo>
                  <a:cubicBezTo>
                    <a:pt x="43" y="83"/>
                    <a:pt x="43" y="83"/>
                    <a:pt x="43" y="83"/>
                  </a:cubicBezTo>
                  <a:cubicBezTo>
                    <a:pt x="49" y="97"/>
                    <a:pt x="49" y="97"/>
                    <a:pt x="49" y="97"/>
                  </a:cubicBezTo>
                  <a:cubicBezTo>
                    <a:pt x="55" y="83"/>
                    <a:pt x="55" y="83"/>
                    <a:pt x="55" y="83"/>
                  </a:cubicBezTo>
                  <a:close/>
                  <a:moveTo>
                    <a:pt x="37" y="81"/>
                  </a:moveTo>
                  <a:cubicBezTo>
                    <a:pt x="26" y="75"/>
                    <a:pt x="26" y="75"/>
                    <a:pt x="26" y="75"/>
                  </a:cubicBezTo>
                  <a:cubicBezTo>
                    <a:pt x="25" y="91"/>
                    <a:pt x="25" y="91"/>
                    <a:pt x="25" y="91"/>
                  </a:cubicBezTo>
                  <a:cubicBezTo>
                    <a:pt x="37" y="81"/>
                    <a:pt x="37" y="81"/>
                    <a:pt x="37" y="81"/>
                  </a:cubicBezTo>
                  <a:close/>
                  <a:moveTo>
                    <a:pt x="22" y="71"/>
                  </a:moveTo>
                  <a:cubicBezTo>
                    <a:pt x="16" y="60"/>
                    <a:pt x="16" y="60"/>
                    <a:pt x="16" y="60"/>
                  </a:cubicBezTo>
                  <a:cubicBezTo>
                    <a:pt x="7" y="73"/>
                    <a:pt x="7" y="73"/>
                    <a:pt x="7" y="73"/>
                  </a:cubicBezTo>
                  <a:cubicBezTo>
                    <a:pt x="22" y="71"/>
                    <a:pt x="22" y="71"/>
                    <a:pt x="22" y="71"/>
                  </a:cubicBezTo>
                  <a:close/>
                  <a:moveTo>
                    <a:pt x="14" y="55"/>
                  </a:moveTo>
                  <a:cubicBezTo>
                    <a:pt x="14" y="42"/>
                    <a:pt x="14" y="42"/>
                    <a:pt x="14" y="42"/>
                  </a:cubicBezTo>
                  <a:cubicBezTo>
                    <a:pt x="0" y="49"/>
                    <a:pt x="0" y="49"/>
                    <a:pt x="0" y="49"/>
                  </a:cubicBezTo>
                  <a:cubicBezTo>
                    <a:pt x="14" y="55"/>
                    <a:pt x="14" y="55"/>
                    <a:pt x="14" y="55"/>
                  </a:cubicBezTo>
                  <a:close/>
                  <a:moveTo>
                    <a:pt x="15" y="37"/>
                  </a:moveTo>
                  <a:cubicBezTo>
                    <a:pt x="22" y="26"/>
                    <a:pt x="22" y="26"/>
                    <a:pt x="22" y="26"/>
                  </a:cubicBezTo>
                  <a:cubicBezTo>
                    <a:pt x="6" y="24"/>
                    <a:pt x="6" y="24"/>
                    <a:pt x="6" y="24"/>
                  </a:cubicBezTo>
                  <a:cubicBezTo>
                    <a:pt x="15" y="37"/>
                    <a:pt x="15" y="37"/>
                    <a:pt x="15" y="37"/>
                  </a:cubicBezTo>
                  <a:close/>
                  <a:moveTo>
                    <a:pt x="26" y="22"/>
                  </a:moveTo>
                  <a:cubicBezTo>
                    <a:pt x="37" y="16"/>
                    <a:pt x="37" y="16"/>
                    <a:pt x="37" y="16"/>
                  </a:cubicBezTo>
                  <a:cubicBezTo>
                    <a:pt x="24" y="6"/>
                    <a:pt x="24" y="6"/>
                    <a:pt x="24" y="6"/>
                  </a:cubicBezTo>
                  <a:lnTo>
                    <a:pt x="26" y="22"/>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solidFill>
                  <a:schemeClr val="bg1"/>
                </a:solidFill>
              </a:endParaRPr>
            </a:p>
          </p:txBody>
        </p:sp>
      </p:grpSp>
      <p:grpSp>
        <p:nvGrpSpPr>
          <p:cNvPr id="44" name="组合 43"/>
          <p:cNvGrpSpPr/>
          <p:nvPr/>
        </p:nvGrpSpPr>
        <p:grpSpPr>
          <a:xfrm>
            <a:off x="3301365" y="1360963"/>
            <a:ext cx="2539384" cy="2789567"/>
            <a:chOff x="3197871" y="1576987"/>
            <a:chExt cx="2539384" cy="2789567"/>
          </a:xfrm>
        </p:grpSpPr>
        <p:grpSp>
          <p:nvGrpSpPr>
            <p:cNvPr id="45" name="组合 44"/>
            <p:cNvGrpSpPr/>
            <p:nvPr/>
          </p:nvGrpSpPr>
          <p:grpSpPr>
            <a:xfrm>
              <a:off x="3197871" y="1576987"/>
              <a:ext cx="2539384" cy="2789567"/>
              <a:chOff x="3059182" y="1779662"/>
              <a:chExt cx="1206870" cy="2001844"/>
            </a:xfrm>
          </p:grpSpPr>
          <p:sp>
            <p:nvSpPr>
              <p:cNvPr id="47" name="矩形 46"/>
              <p:cNvSpPr/>
              <p:nvPr/>
            </p:nvSpPr>
            <p:spPr>
              <a:xfrm>
                <a:off x="3059832" y="1779662"/>
                <a:ext cx="1206220" cy="26648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48" name="组合 47"/>
              <p:cNvGrpSpPr/>
              <p:nvPr/>
            </p:nvGrpSpPr>
            <p:grpSpPr>
              <a:xfrm>
                <a:off x="3059832" y="1860369"/>
                <a:ext cx="1206220" cy="1662943"/>
                <a:chOff x="1233751" y="2820025"/>
                <a:chExt cx="1206220" cy="1662943"/>
              </a:xfrm>
            </p:grpSpPr>
            <p:sp>
              <p:nvSpPr>
                <p:cNvPr id="50" name="矩形 49"/>
                <p:cNvSpPr/>
                <p:nvPr/>
              </p:nvSpPr>
              <p:spPr>
                <a:xfrm>
                  <a:off x="1233751" y="2941087"/>
                  <a:ext cx="1206220" cy="569012"/>
                </a:xfrm>
                <a:prstGeom prst="rect">
                  <a:avLst/>
                </a:prstGeom>
                <a:solidFill>
                  <a:srgbClr val="074AA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计划</a:t>
                  </a:r>
                  <a:r>
                    <a:rPr lang="en-US" altLang="zh-CN" dirty="0">
                      <a:solidFill>
                        <a:schemeClr val="bg1"/>
                      </a:solidFill>
                      <a:latin typeface="微软雅黑" panose="020B0503020204020204" pitchFamily="34" charset="-122"/>
                      <a:ea typeface="微软雅黑" panose="020B0503020204020204" pitchFamily="34" charset="-122"/>
                    </a:rPr>
                    <a:t>2</a:t>
                  </a:r>
                </a:p>
              </p:txBody>
            </p:sp>
            <p:sp>
              <p:nvSpPr>
                <p:cNvPr id="51" name="矩形 50"/>
                <p:cNvSpPr/>
                <p:nvPr/>
              </p:nvSpPr>
              <p:spPr>
                <a:xfrm>
                  <a:off x="1233751" y="3510099"/>
                  <a:ext cx="1206220" cy="9728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sz="1000">
                      <a:solidFill/>
                      <a:latin typeface="+mn-ea"/>
                    </a:rPr>
                    <a:t>单击此处添加XX内容单击此</a:t>
                  </a:r>
                  <a:endParaRPr lang="en-US" altLang="zh-CN" sz="1200" dirty="0">
                    <a:solidFill>
                      <a:schemeClr val="bg1">
                        <a:lumMod val="50000"/>
                      </a:schemeClr>
                    </a:solidFill>
                    <a:latin typeface="+mn-ea"/>
                    <a:sym typeface="微软雅黑" panose="020B0503020204020204" pitchFamily="34" charset="-122"/>
                  </a:endParaRPr>
                </a:p>
                <a:p>
                  <a:pPr algn="ctr"/>
                  <a:r>
                    <a:rPr sz="1000">
                      <a:solidFill/>
                      <a:latin typeface="+mn-ea"/>
                    </a:rPr>
                    <a:t>处添加XX内容单击此处添加</a:t>
                  </a:r>
                  <a:endParaRPr lang="en-US" altLang="zh-CN" sz="1200" dirty="0">
                    <a:solidFill>
                      <a:schemeClr val="bg1">
                        <a:lumMod val="50000"/>
                      </a:schemeClr>
                    </a:solidFill>
                    <a:latin typeface="+mn-ea"/>
                    <a:sym typeface="微软雅黑" panose="020B0503020204020204" pitchFamily="34" charset="-122"/>
                  </a:endParaRPr>
                </a:p>
                <a:p>
                  <a:pPr algn="ctr"/>
                  <a:r>
                    <a:rPr sz="1000">
                      <a:solidFill/>
                      <a:latin typeface="+mn-ea"/>
                    </a:rPr>
                    <a:t>单击此处添加XX内容单击此</a:t>
                  </a:r>
                  <a:endParaRPr lang="en-US" altLang="zh-CN" sz="1200" dirty="0">
                    <a:solidFill>
                      <a:schemeClr val="bg1">
                        <a:lumMod val="50000"/>
                      </a:schemeClr>
                    </a:solidFill>
                    <a:latin typeface="+mn-ea"/>
                    <a:sym typeface="微软雅黑" panose="020B0503020204020204" pitchFamily="34" charset="-122"/>
                  </a:endParaRPr>
                </a:p>
                <a:p>
                  <a:pPr algn="ctr"/>
                  <a:r>
                    <a:rPr sz="1000">
                      <a:solidFill/>
                      <a:latin typeface="+mn-ea"/>
                    </a:rPr>
                    <a:t>处添加XX内容单击此处添加</a:t>
                  </a:r>
                  <a:endParaRPr lang="en-US" altLang="zh-CN" sz="1200" dirty="0">
                    <a:solidFill>
                      <a:schemeClr val="bg1">
                        <a:lumMod val="50000"/>
                      </a:schemeClr>
                    </a:solidFill>
                    <a:latin typeface="+mn-ea"/>
                    <a:sym typeface="微软雅黑" panose="020B0503020204020204" pitchFamily="34" charset="-122"/>
                  </a:endParaRPr>
                </a:p>
                <a:p>
                  <a:pPr algn="ctr"/>
                  <a:endParaRPr lang="en-US" altLang="zh-CN" sz="1200" dirty="0">
                    <a:solidFill>
                      <a:schemeClr val="bg1">
                        <a:lumMod val="50000"/>
                      </a:schemeClr>
                    </a:solidFill>
                    <a:latin typeface="+mn-ea"/>
                    <a:sym typeface="微软雅黑" panose="020B0503020204020204" pitchFamily="34" charset="-122"/>
                  </a:endParaRPr>
                </a:p>
              </p:txBody>
            </p:sp>
            <p:sp>
              <p:nvSpPr>
                <p:cNvPr id="52" name="等腰三角形 51"/>
                <p:cNvSpPr/>
                <p:nvPr/>
              </p:nvSpPr>
              <p:spPr>
                <a:xfrm>
                  <a:off x="1734503" y="2820025"/>
                  <a:ext cx="204716" cy="176480"/>
                </a:xfrm>
                <a:prstGeom prst="triangle">
                  <a:avLst/>
                </a:prstGeom>
                <a:solidFill>
                  <a:srgbClr val="074AA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grpSp>
          <p:sp>
            <p:nvSpPr>
              <p:cNvPr id="49" name="矩形 48"/>
              <p:cNvSpPr/>
              <p:nvPr/>
            </p:nvSpPr>
            <p:spPr>
              <a:xfrm>
                <a:off x="3059182" y="3515020"/>
                <a:ext cx="1206220" cy="266486"/>
              </a:xfrm>
              <a:prstGeom prst="rect">
                <a:avLst/>
              </a:prstGeom>
              <a:solidFill>
                <a:srgbClr val="074A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46" name="Freeform 144"/>
            <p:cNvSpPr>
              <a:spLocks noEditPoints="1"/>
            </p:cNvSpPr>
            <p:nvPr/>
          </p:nvSpPr>
          <p:spPr bwMode="auto">
            <a:xfrm>
              <a:off x="4466879" y="4029592"/>
              <a:ext cx="170909" cy="275878"/>
            </a:xfrm>
            <a:custGeom>
              <a:avLst/>
              <a:gdLst>
                <a:gd name="T0" fmla="*/ 19 w 59"/>
                <a:gd name="T1" fmla="*/ 6 h 95"/>
                <a:gd name="T2" fmla="*/ 40 w 59"/>
                <a:gd name="T3" fmla="*/ 0 h 95"/>
                <a:gd name="T4" fmla="*/ 45 w 59"/>
                <a:gd name="T5" fmla="*/ 6 h 95"/>
                <a:gd name="T6" fmla="*/ 59 w 59"/>
                <a:gd name="T7" fmla="*/ 19 h 95"/>
                <a:gd name="T8" fmla="*/ 55 w 59"/>
                <a:gd name="T9" fmla="*/ 91 h 95"/>
                <a:gd name="T10" fmla="*/ 45 w 59"/>
                <a:gd name="T11" fmla="*/ 95 h 95"/>
                <a:gd name="T12" fmla="*/ 4 w 59"/>
                <a:gd name="T13" fmla="*/ 91 h 95"/>
                <a:gd name="T14" fmla="*/ 0 w 59"/>
                <a:gd name="T15" fmla="*/ 19 h 95"/>
                <a:gd name="T16" fmla="*/ 4 w 59"/>
                <a:gd name="T17" fmla="*/ 10 h 95"/>
                <a:gd name="T18" fmla="*/ 14 w 59"/>
                <a:gd name="T19" fmla="*/ 6 h 95"/>
                <a:gd name="T20" fmla="*/ 19 w 59"/>
                <a:gd name="T21" fmla="*/ 28 h 95"/>
                <a:gd name="T22" fmla="*/ 27 w 59"/>
                <a:gd name="T23" fmla="*/ 36 h 95"/>
                <a:gd name="T24" fmla="*/ 31 w 59"/>
                <a:gd name="T25" fmla="*/ 28 h 95"/>
                <a:gd name="T26" fmla="*/ 39 w 59"/>
                <a:gd name="T27" fmla="*/ 23 h 95"/>
                <a:gd name="T28" fmla="*/ 31 w 59"/>
                <a:gd name="T29" fmla="*/ 15 h 95"/>
                <a:gd name="T30" fmla="*/ 27 w 59"/>
                <a:gd name="T31" fmla="*/ 23 h 95"/>
                <a:gd name="T32" fmla="*/ 13 w 59"/>
                <a:gd name="T33" fmla="*/ 38 h 95"/>
                <a:gd name="T34" fmla="*/ 45 w 59"/>
                <a:gd name="T35" fmla="*/ 44 h 95"/>
                <a:gd name="T36" fmla="*/ 13 w 59"/>
                <a:gd name="T37" fmla="*/ 38 h 95"/>
                <a:gd name="T38" fmla="*/ 13 w 59"/>
                <a:gd name="T39" fmla="*/ 53 h 95"/>
                <a:gd name="T40" fmla="*/ 45 w 59"/>
                <a:gd name="T41" fmla="*/ 46 h 95"/>
                <a:gd name="T42" fmla="*/ 13 w 59"/>
                <a:gd name="T43" fmla="*/ 55 h 95"/>
                <a:gd name="T44" fmla="*/ 45 w 59"/>
                <a:gd name="T45" fmla="*/ 62 h 95"/>
                <a:gd name="T46" fmla="*/ 13 w 59"/>
                <a:gd name="T47" fmla="*/ 55 h 95"/>
                <a:gd name="T48" fmla="*/ 13 w 59"/>
                <a:gd name="T49" fmla="*/ 71 h 95"/>
                <a:gd name="T50" fmla="*/ 45 w 59"/>
                <a:gd name="T51" fmla="*/ 65 h 95"/>
                <a:gd name="T52" fmla="*/ 13 w 59"/>
                <a:gd name="T53" fmla="*/ 74 h 95"/>
                <a:gd name="T54" fmla="*/ 45 w 59"/>
                <a:gd name="T55" fmla="*/ 80 h 95"/>
                <a:gd name="T56" fmla="*/ 13 w 59"/>
                <a:gd name="T57" fmla="*/ 74 h 95"/>
                <a:gd name="T58" fmla="*/ 14 w 59"/>
                <a:gd name="T59" fmla="*/ 14 h 95"/>
                <a:gd name="T60" fmla="*/ 10 w 59"/>
                <a:gd name="T61" fmla="*/ 15 h 95"/>
                <a:gd name="T62" fmla="*/ 8 w 59"/>
                <a:gd name="T63" fmla="*/ 81 h 95"/>
                <a:gd name="T64" fmla="*/ 14 w 59"/>
                <a:gd name="T65" fmla="*/ 87 h 95"/>
                <a:gd name="T66" fmla="*/ 49 w 59"/>
                <a:gd name="T67" fmla="*/ 85 h 95"/>
                <a:gd name="T68" fmla="*/ 51 w 59"/>
                <a:gd name="T69" fmla="*/ 19 h 95"/>
                <a:gd name="T70" fmla="*/ 45 w 59"/>
                <a:gd name="T71"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9" h="95">
                  <a:moveTo>
                    <a:pt x="14" y="6"/>
                  </a:moveTo>
                  <a:cubicBezTo>
                    <a:pt x="19" y="6"/>
                    <a:pt x="19" y="6"/>
                    <a:pt x="19" y="6"/>
                  </a:cubicBezTo>
                  <a:cubicBezTo>
                    <a:pt x="19" y="0"/>
                    <a:pt x="19" y="0"/>
                    <a:pt x="19" y="0"/>
                  </a:cubicBezTo>
                  <a:cubicBezTo>
                    <a:pt x="40" y="0"/>
                    <a:pt x="40" y="0"/>
                    <a:pt x="40" y="0"/>
                  </a:cubicBezTo>
                  <a:cubicBezTo>
                    <a:pt x="40" y="6"/>
                    <a:pt x="40" y="6"/>
                    <a:pt x="40" y="6"/>
                  </a:cubicBezTo>
                  <a:cubicBezTo>
                    <a:pt x="45" y="6"/>
                    <a:pt x="45" y="6"/>
                    <a:pt x="45" y="6"/>
                  </a:cubicBezTo>
                  <a:cubicBezTo>
                    <a:pt x="49" y="6"/>
                    <a:pt x="52" y="7"/>
                    <a:pt x="55" y="10"/>
                  </a:cubicBezTo>
                  <a:cubicBezTo>
                    <a:pt x="57" y="12"/>
                    <a:pt x="59" y="15"/>
                    <a:pt x="59" y="19"/>
                  </a:cubicBezTo>
                  <a:cubicBezTo>
                    <a:pt x="59" y="81"/>
                    <a:pt x="59" y="81"/>
                    <a:pt x="59" y="81"/>
                  </a:cubicBezTo>
                  <a:cubicBezTo>
                    <a:pt x="59" y="85"/>
                    <a:pt x="57" y="88"/>
                    <a:pt x="55" y="91"/>
                  </a:cubicBezTo>
                  <a:cubicBezTo>
                    <a:pt x="55" y="91"/>
                    <a:pt x="55" y="91"/>
                    <a:pt x="55" y="91"/>
                  </a:cubicBezTo>
                  <a:cubicBezTo>
                    <a:pt x="52" y="93"/>
                    <a:pt x="49" y="95"/>
                    <a:pt x="45" y="95"/>
                  </a:cubicBezTo>
                  <a:cubicBezTo>
                    <a:pt x="14" y="95"/>
                    <a:pt x="14" y="95"/>
                    <a:pt x="14" y="95"/>
                  </a:cubicBezTo>
                  <a:cubicBezTo>
                    <a:pt x="10" y="95"/>
                    <a:pt x="7" y="93"/>
                    <a:pt x="4" y="91"/>
                  </a:cubicBezTo>
                  <a:cubicBezTo>
                    <a:pt x="2" y="88"/>
                    <a:pt x="0" y="85"/>
                    <a:pt x="0" y="81"/>
                  </a:cubicBezTo>
                  <a:cubicBezTo>
                    <a:pt x="0" y="19"/>
                    <a:pt x="0" y="19"/>
                    <a:pt x="0" y="19"/>
                  </a:cubicBezTo>
                  <a:cubicBezTo>
                    <a:pt x="0" y="15"/>
                    <a:pt x="2" y="12"/>
                    <a:pt x="4" y="10"/>
                  </a:cubicBezTo>
                  <a:cubicBezTo>
                    <a:pt x="4" y="10"/>
                    <a:pt x="4" y="10"/>
                    <a:pt x="4" y="10"/>
                  </a:cubicBezTo>
                  <a:cubicBezTo>
                    <a:pt x="4" y="10"/>
                    <a:pt x="4" y="10"/>
                    <a:pt x="4" y="10"/>
                  </a:cubicBezTo>
                  <a:cubicBezTo>
                    <a:pt x="7" y="7"/>
                    <a:pt x="10" y="6"/>
                    <a:pt x="14" y="6"/>
                  </a:cubicBezTo>
                  <a:close/>
                  <a:moveTo>
                    <a:pt x="19" y="23"/>
                  </a:moveTo>
                  <a:cubicBezTo>
                    <a:pt x="19" y="28"/>
                    <a:pt x="19" y="28"/>
                    <a:pt x="19" y="28"/>
                  </a:cubicBezTo>
                  <a:cubicBezTo>
                    <a:pt x="27" y="28"/>
                    <a:pt x="27" y="28"/>
                    <a:pt x="27" y="28"/>
                  </a:cubicBezTo>
                  <a:cubicBezTo>
                    <a:pt x="27" y="36"/>
                    <a:pt x="27" y="36"/>
                    <a:pt x="27" y="36"/>
                  </a:cubicBezTo>
                  <a:cubicBezTo>
                    <a:pt x="31" y="36"/>
                    <a:pt x="31" y="36"/>
                    <a:pt x="31" y="36"/>
                  </a:cubicBezTo>
                  <a:cubicBezTo>
                    <a:pt x="31" y="28"/>
                    <a:pt x="31" y="28"/>
                    <a:pt x="31" y="28"/>
                  </a:cubicBezTo>
                  <a:cubicBezTo>
                    <a:pt x="39" y="28"/>
                    <a:pt x="39" y="28"/>
                    <a:pt x="39" y="28"/>
                  </a:cubicBezTo>
                  <a:cubicBezTo>
                    <a:pt x="39" y="23"/>
                    <a:pt x="39" y="23"/>
                    <a:pt x="39" y="23"/>
                  </a:cubicBezTo>
                  <a:cubicBezTo>
                    <a:pt x="31" y="23"/>
                    <a:pt x="31" y="23"/>
                    <a:pt x="31" y="23"/>
                  </a:cubicBezTo>
                  <a:cubicBezTo>
                    <a:pt x="31" y="15"/>
                    <a:pt x="31" y="15"/>
                    <a:pt x="31" y="15"/>
                  </a:cubicBezTo>
                  <a:cubicBezTo>
                    <a:pt x="27" y="15"/>
                    <a:pt x="27" y="15"/>
                    <a:pt x="27" y="15"/>
                  </a:cubicBezTo>
                  <a:cubicBezTo>
                    <a:pt x="27" y="23"/>
                    <a:pt x="27" y="23"/>
                    <a:pt x="27" y="23"/>
                  </a:cubicBezTo>
                  <a:cubicBezTo>
                    <a:pt x="19" y="23"/>
                    <a:pt x="19" y="23"/>
                    <a:pt x="19" y="23"/>
                  </a:cubicBezTo>
                  <a:close/>
                  <a:moveTo>
                    <a:pt x="13" y="38"/>
                  </a:moveTo>
                  <a:cubicBezTo>
                    <a:pt x="13" y="44"/>
                    <a:pt x="13" y="44"/>
                    <a:pt x="13" y="44"/>
                  </a:cubicBezTo>
                  <a:cubicBezTo>
                    <a:pt x="45" y="44"/>
                    <a:pt x="45" y="44"/>
                    <a:pt x="45" y="44"/>
                  </a:cubicBezTo>
                  <a:cubicBezTo>
                    <a:pt x="45" y="38"/>
                    <a:pt x="45" y="38"/>
                    <a:pt x="45" y="38"/>
                  </a:cubicBezTo>
                  <a:cubicBezTo>
                    <a:pt x="13" y="38"/>
                    <a:pt x="13" y="38"/>
                    <a:pt x="13" y="38"/>
                  </a:cubicBezTo>
                  <a:close/>
                  <a:moveTo>
                    <a:pt x="13" y="46"/>
                  </a:moveTo>
                  <a:cubicBezTo>
                    <a:pt x="13" y="53"/>
                    <a:pt x="13" y="53"/>
                    <a:pt x="13" y="53"/>
                  </a:cubicBezTo>
                  <a:cubicBezTo>
                    <a:pt x="45" y="53"/>
                    <a:pt x="45" y="53"/>
                    <a:pt x="45" y="53"/>
                  </a:cubicBezTo>
                  <a:cubicBezTo>
                    <a:pt x="45" y="46"/>
                    <a:pt x="45" y="46"/>
                    <a:pt x="45" y="46"/>
                  </a:cubicBezTo>
                  <a:cubicBezTo>
                    <a:pt x="13" y="46"/>
                    <a:pt x="13" y="46"/>
                    <a:pt x="13" y="46"/>
                  </a:cubicBezTo>
                  <a:close/>
                  <a:moveTo>
                    <a:pt x="13" y="55"/>
                  </a:moveTo>
                  <a:cubicBezTo>
                    <a:pt x="13" y="62"/>
                    <a:pt x="13" y="62"/>
                    <a:pt x="13" y="62"/>
                  </a:cubicBezTo>
                  <a:cubicBezTo>
                    <a:pt x="45" y="62"/>
                    <a:pt x="45" y="62"/>
                    <a:pt x="45" y="62"/>
                  </a:cubicBezTo>
                  <a:cubicBezTo>
                    <a:pt x="45" y="55"/>
                    <a:pt x="45" y="55"/>
                    <a:pt x="45" y="55"/>
                  </a:cubicBezTo>
                  <a:cubicBezTo>
                    <a:pt x="13" y="55"/>
                    <a:pt x="13" y="55"/>
                    <a:pt x="13" y="55"/>
                  </a:cubicBezTo>
                  <a:close/>
                  <a:moveTo>
                    <a:pt x="13" y="65"/>
                  </a:moveTo>
                  <a:cubicBezTo>
                    <a:pt x="13" y="71"/>
                    <a:pt x="13" y="71"/>
                    <a:pt x="13" y="71"/>
                  </a:cubicBezTo>
                  <a:cubicBezTo>
                    <a:pt x="45" y="71"/>
                    <a:pt x="45" y="71"/>
                    <a:pt x="45" y="71"/>
                  </a:cubicBezTo>
                  <a:cubicBezTo>
                    <a:pt x="45" y="65"/>
                    <a:pt x="45" y="65"/>
                    <a:pt x="45" y="65"/>
                  </a:cubicBezTo>
                  <a:cubicBezTo>
                    <a:pt x="13" y="65"/>
                    <a:pt x="13" y="65"/>
                    <a:pt x="13" y="65"/>
                  </a:cubicBezTo>
                  <a:close/>
                  <a:moveTo>
                    <a:pt x="13" y="74"/>
                  </a:moveTo>
                  <a:cubicBezTo>
                    <a:pt x="13" y="80"/>
                    <a:pt x="13" y="80"/>
                    <a:pt x="13" y="80"/>
                  </a:cubicBezTo>
                  <a:cubicBezTo>
                    <a:pt x="45" y="80"/>
                    <a:pt x="45" y="80"/>
                    <a:pt x="45" y="80"/>
                  </a:cubicBezTo>
                  <a:cubicBezTo>
                    <a:pt x="45" y="74"/>
                    <a:pt x="45" y="74"/>
                    <a:pt x="45" y="74"/>
                  </a:cubicBezTo>
                  <a:cubicBezTo>
                    <a:pt x="13" y="74"/>
                    <a:pt x="13" y="74"/>
                    <a:pt x="13" y="74"/>
                  </a:cubicBezTo>
                  <a:close/>
                  <a:moveTo>
                    <a:pt x="45" y="14"/>
                  </a:moveTo>
                  <a:cubicBezTo>
                    <a:pt x="14" y="14"/>
                    <a:pt x="14" y="14"/>
                    <a:pt x="14" y="14"/>
                  </a:cubicBezTo>
                  <a:cubicBezTo>
                    <a:pt x="12" y="14"/>
                    <a:pt x="11" y="14"/>
                    <a:pt x="10" y="15"/>
                  </a:cubicBezTo>
                  <a:cubicBezTo>
                    <a:pt x="10" y="15"/>
                    <a:pt x="10" y="15"/>
                    <a:pt x="10" y="15"/>
                  </a:cubicBezTo>
                  <a:cubicBezTo>
                    <a:pt x="9" y="16"/>
                    <a:pt x="8" y="18"/>
                    <a:pt x="8" y="19"/>
                  </a:cubicBezTo>
                  <a:cubicBezTo>
                    <a:pt x="8" y="81"/>
                    <a:pt x="8" y="81"/>
                    <a:pt x="8" y="81"/>
                  </a:cubicBezTo>
                  <a:cubicBezTo>
                    <a:pt x="8" y="83"/>
                    <a:pt x="9" y="84"/>
                    <a:pt x="10" y="85"/>
                  </a:cubicBezTo>
                  <a:cubicBezTo>
                    <a:pt x="11" y="86"/>
                    <a:pt x="12" y="87"/>
                    <a:pt x="14" y="87"/>
                  </a:cubicBezTo>
                  <a:cubicBezTo>
                    <a:pt x="45" y="87"/>
                    <a:pt x="45" y="87"/>
                    <a:pt x="45" y="87"/>
                  </a:cubicBezTo>
                  <a:cubicBezTo>
                    <a:pt x="47" y="87"/>
                    <a:pt x="48" y="86"/>
                    <a:pt x="49" y="85"/>
                  </a:cubicBezTo>
                  <a:cubicBezTo>
                    <a:pt x="50" y="84"/>
                    <a:pt x="51" y="83"/>
                    <a:pt x="51" y="81"/>
                  </a:cubicBezTo>
                  <a:cubicBezTo>
                    <a:pt x="51" y="19"/>
                    <a:pt x="51" y="19"/>
                    <a:pt x="51" y="19"/>
                  </a:cubicBezTo>
                  <a:cubicBezTo>
                    <a:pt x="51" y="18"/>
                    <a:pt x="50" y="16"/>
                    <a:pt x="49" y="15"/>
                  </a:cubicBezTo>
                  <a:cubicBezTo>
                    <a:pt x="48" y="14"/>
                    <a:pt x="47" y="14"/>
                    <a:pt x="45" y="14"/>
                  </a:cubicBez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solidFill>
                  <a:schemeClr val="bg1"/>
                </a:solidFill>
              </a:endParaRPr>
            </a:p>
          </p:txBody>
        </p:sp>
      </p:grpSp>
      <p:grpSp>
        <p:nvGrpSpPr>
          <p:cNvPr id="53" name="组合 52"/>
          <p:cNvGrpSpPr/>
          <p:nvPr/>
        </p:nvGrpSpPr>
        <p:grpSpPr>
          <a:xfrm>
            <a:off x="6024542" y="1347614"/>
            <a:ext cx="2539384" cy="2789567"/>
            <a:chOff x="5921048" y="1563638"/>
            <a:chExt cx="2539384" cy="2789567"/>
          </a:xfrm>
        </p:grpSpPr>
        <p:grpSp>
          <p:nvGrpSpPr>
            <p:cNvPr id="54" name="组合 53"/>
            <p:cNvGrpSpPr/>
            <p:nvPr/>
          </p:nvGrpSpPr>
          <p:grpSpPr>
            <a:xfrm>
              <a:off x="5921048" y="1563638"/>
              <a:ext cx="2539384" cy="2789567"/>
              <a:chOff x="3059182" y="1779662"/>
              <a:chExt cx="1206870" cy="2001844"/>
            </a:xfrm>
          </p:grpSpPr>
          <p:sp>
            <p:nvSpPr>
              <p:cNvPr id="56" name="矩形 55"/>
              <p:cNvSpPr/>
              <p:nvPr/>
            </p:nvSpPr>
            <p:spPr>
              <a:xfrm>
                <a:off x="3059832" y="1779662"/>
                <a:ext cx="1206220" cy="26648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57" name="组合 56"/>
              <p:cNvGrpSpPr/>
              <p:nvPr/>
            </p:nvGrpSpPr>
            <p:grpSpPr>
              <a:xfrm>
                <a:off x="3059832" y="1860369"/>
                <a:ext cx="1206220" cy="1662943"/>
                <a:chOff x="1233751" y="2820025"/>
                <a:chExt cx="1206220" cy="1662943"/>
              </a:xfrm>
            </p:grpSpPr>
            <p:sp>
              <p:nvSpPr>
                <p:cNvPr id="59" name="矩形 58"/>
                <p:cNvSpPr/>
                <p:nvPr/>
              </p:nvSpPr>
              <p:spPr>
                <a:xfrm>
                  <a:off x="1233751" y="2941087"/>
                  <a:ext cx="1206220" cy="569012"/>
                </a:xfrm>
                <a:prstGeom prst="rect">
                  <a:avLst/>
                </a:prstGeom>
                <a:solidFill>
                  <a:srgbClr val="074AA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计划</a:t>
                  </a:r>
                  <a:r>
                    <a:rPr lang="en-US" altLang="zh-CN" dirty="0">
                      <a:solidFill>
                        <a:schemeClr val="bg1"/>
                      </a:solidFill>
                      <a:latin typeface="微软雅黑" panose="020B0503020204020204" pitchFamily="34" charset="-122"/>
                      <a:ea typeface="微软雅黑" panose="020B0503020204020204" pitchFamily="34" charset="-122"/>
                    </a:rPr>
                    <a:t>3</a:t>
                  </a:r>
                </a:p>
              </p:txBody>
            </p:sp>
            <p:sp>
              <p:nvSpPr>
                <p:cNvPr id="60" name="矩形 59"/>
                <p:cNvSpPr/>
                <p:nvPr/>
              </p:nvSpPr>
              <p:spPr>
                <a:xfrm>
                  <a:off x="1233751" y="3510099"/>
                  <a:ext cx="1206220" cy="9728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sz="1000">
                      <a:solidFill/>
                      <a:latin typeface="+mn-ea"/>
                    </a:rPr>
                    <a:t>单击此处添加XX内容单击此</a:t>
                  </a:r>
                  <a:endParaRPr lang="en-US" altLang="zh-CN" sz="1200" dirty="0">
                    <a:solidFill>
                      <a:schemeClr val="bg1">
                        <a:lumMod val="50000"/>
                      </a:schemeClr>
                    </a:solidFill>
                    <a:latin typeface="+mn-ea"/>
                    <a:sym typeface="微软雅黑" panose="020B0503020204020204" pitchFamily="34" charset="-122"/>
                  </a:endParaRPr>
                </a:p>
                <a:p>
                  <a:pPr algn="ctr"/>
                  <a:r>
                    <a:rPr sz="1000">
                      <a:solidFill/>
                      <a:latin typeface="+mn-ea"/>
                    </a:rPr>
                    <a:t>处添加XX内容单击此处添加</a:t>
                  </a:r>
                  <a:endParaRPr lang="en-US" altLang="zh-CN" sz="1200" dirty="0">
                    <a:solidFill>
                      <a:schemeClr val="bg1">
                        <a:lumMod val="50000"/>
                      </a:schemeClr>
                    </a:solidFill>
                    <a:latin typeface="+mn-ea"/>
                    <a:sym typeface="微软雅黑" panose="020B0503020204020204" pitchFamily="34" charset="-122"/>
                  </a:endParaRPr>
                </a:p>
                <a:p>
                  <a:pPr algn="ctr"/>
                  <a:r>
                    <a:rPr sz="1000">
                      <a:solidFill/>
                      <a:latin typeface="+mn-ea"/>
                    </a:rPr>
                    <a:t>单击此处添加XX内容单击此</a:t>
                  </a:r>
                  <a:endParaRPr lang="en-US" altLang="zh-CN" sz="1200" dirty="0">
                    <a:solidFill>
                      <a:schemeClr val="bg1">
                        <a:lumMod val="50000"/>
                      </a:schemeClr>
                    </a:solidFill>
                    <a:latin typeface="+mn-ea"/>
                    <a:sym typeface="微软雅黑" panose="020B0503020204020204" pitchFamily="34" charset="-122"/>
                  </a:endParaRPr>
                </a:p>
                <a:p>
                  <a:pPr algn="ctr"/>
                  <a:r>
                    <a:rPr sz="1000">
                      <a:solidFill/>
                      <a:latin typeface="+mn-ea"/>
                    </a:rPr>
                    <a:t>处添加XX内容单击此处添加</a:t>
                  </a:r>
                  <a:endParaRPr lang="en-US" altLang="zh-CN" sz="1200" dirty="0">
                    <a:solidFill>
                      <a:schemeClr val="bg1">
                        <a:lumMod val="50000"/>
                      </a:schemeClr>
                    </a:solidFill>
                    <a:latin typeface="+mn-ea"/>
                    <a:sym typeface="微软雅黑" panose="020B0503020204020204" pitchFamily="34" charset="-122"/>
                  </a:endParaRPr>
                </a:p>
                <a:p>
                  <a:pPr algn="ctr"/>
                  <a:endParaRPr lang="en-US" altLang="zh-CN" sz="1200" dirty="0">
                    <a:solidFill>
                      <a:schemeClr val="bg1">
                        <a:lumMod val="50000"/>
                      </a:schemeClr>
                    </a:solidFill>
                    <a:latin typeface="+mn-ea"/>
                    <a:sym typeface="微软雅黑" panose="020B0503020204020204" pitchFamily="34" charset="-122"/>
                  </a:endParaRPr>
                </a:p>
              </p:txBody>
            </p:sp>
            <p:sp>
              <p:nvSpPr>
                <p:cNvPr id="61" name="等腰三角形 60"/>
                <p:cNvSpPr/>
                <p:nvPr/>
              </p:nvSpPr>
              <p:spPr>
                <a:xfrm>
                  <a:off x="1734503" y="2820025"/>
                  <a:ext cx="204716" cy="176480"/>
                </a:xfrm>
                <a:prstGeom prst="triangle">
                  <a:avLst/>
                </a:prstGeom>
                <a:solidFill>
                  <a:srgbClr val="074AA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grpSp>
          <p:sp>
            <p:nvSpPr>
              <p:cNvPr id="58" name="矩形 57"/>
              <p:cNvSpPr/>
              <p:nvPr/>
            </p:nvSpPr>
            <p:spPr>
              <a:xfrm>
                <a:off x="3059182" y="3515020"/>
                <a:ext cx="1206220" cy="266486"/>
              </a:xfrm>
              <a:prstGeom prst="rect">
                <a:avLst/>
              </a:prstGeom>
              <a:solidFill>
                <a:srgbClr val="074A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55" name="Freeform 166"/>
            <p:cNvSpPr>
              <a:spLocks noEditPoints="1"/>
            </p:cNvSpPr>
            <p:nvPr/>
          </p:nvSpPr>
          <p:spPr bwMode="auto">
            <a:xfrm>
              <a:off x="7079727" y="3995206"/>
              <a:ext cx="223394" cy="328362"/>
            </a:xfrm>
            <a:custGeom>
              <a:avLst/>
              <a:gdLst>
                <a:gd name="T0" fmla="*/ 20 w 77"/>
                <a:gd name="T1" fmla="*/ 37 h 113"/>
                <a:gd name="T2" fmla="*/ 20 w 77"/>
                <a:gd name="T3" fmla="*/ 12 h 113"/>
                <a:gd name="T4" fmla="*/ 57 w 77"/>
                <a:gd name="T5" fmla="*/ 12 h 113"/>
                <a:gd name="T6" fmla="*/ 56 w 77"/>
                <a:gd name="T7" fmla="*/ 36 h 113"/>
                <a:gd name="T8" fmla="*/ 52 w 77"/>
                <a:gd name="T9" fmla="*/ 47 h 113"/>
                <a:gd name="T10" fmla="*/ 38 w 77"/>
                <a:gd name="T11" fmla="*/ 54 h 113"/>
                <a:gd name="T12" fmla="*/ 38 w 77"/>
                <a:gd name="T13" fmla="*/ 54 h 113"/>
                <a:gd name="T14" fmla="*/ 25 w 77"/>
                <a:gd name="T15" fmla="*/ 47 h 113"/>
                <a:gd name="T16" fmla="*/ 20 w 77"/>
                <a:gd name="T17" fmla="*/ 37 h 113"/>
                <a:gd name="T18" fmla="*/ 12 w 77"/>
                <a:gd name="T19" fmla="*/ 108 h 113"/>
                <a:gd name="T20" fmla="*/ 66 w 77"/>
                <a:gd name="T21" fmla="*/ 108 h 113"/>
                <a:gd name="T22" fmla="*/ 63 w 77"/>
                <a:gd name="T23" fmla="*/ 113 h 113"/>
                <a:gd name="T24" fmla="*/ 15 w 77"/>
                <a:gd name="T25" fmla="*/ 113 h 113"/>
                <a:gd name="T26" fmla="*/ 12 w 77"/>
                <a:gd name="T27" fmla="*/ 108 h 113"/>
                <a:gd name="T28" fmla="*/ 69 w 77"/>
                <a:gd name="T29" fmla="*/ 67 h 113"/>
                <a:gd name="T30" fmla="*/ 75 w 77"/>
                <a:gd name="T31" fmla="*/ 90 h 113"/>
                <a:gd name="T32" fmla="*/ 67 w 77"/>
                <a:gd name="T33" fmla="*/ 104 h 113"/>
                <a:gd name="T34" fmla="*/ 65 w 77"/>
                <a:gd name="T35" fmla="*/ 104 h 113"/>
                <a:gd name="T36" fmla="*/ 65 w 77"/>
                <a:gd name="T37" fmla="*/ 73 h 113"/>
                <a:gd name="T38" fmla="*/ 41 w 77"/>
                <a:gd name="T39" fmla="*/ 73 h 113"/>
                <a:gd name="T40" fmla="*/ 48 w 77"/>
                <a:gd name="T41" fmla="*/ 57 h 113"/>
                <a:gd name="T42" fmla="*/ 50 w 77"/>
                <a:gd name="T43" fmla="*/ 55 h 113"/>
                <a:gd name="T44" fmla="*/ 64 w 77"/>
                <a:gd name="T45" fmla="*/ 58 h 113"/>
                <a:gd name="T46" fmla="*/ 65 w 77"/>
                <a:gd name="T47" fmla="*/ 58 h 113"/>
                <a:gd name="T48" fmla="*/ 65 w 77"/>
                <a:gd name="T49" fmla="*/ 59 h 113"/>
                <a:gd name="T50" fmla="*/ 69 w 77"/>
                <a:gd name="T51" fmla="*/ 68 h 113"/>
                <a:gd name="T52" fmla="*/ 69 w 77"/>
                <a:gd name="T53" fmla="*/ 67 h 113"/>
                <a:gd name="T54" fmla="*/ 13 w 77"/>
                <a:gd name="T55" fmla="*/ 104 h 113"/>
                <a:gd name="T56" fmla="*/ 10 w 77"/>
                <a:gd name="T57" fmla="*/ 104 h 113"/>
                <a:gd name="T58" fmla="*/ 2 w 77"/>
                <a:gd name="T59" fmla="*/ 90 h 113"/>
                <a:gd name="T60" fmla="*/ 8 w 77"/>
                <a:gd name="T61" fmla="*/ 67 h 113"/>
                <a:gd name="T62" fmla="*/ 13 w 77"/>
                <a:gd name="T63" fmla="*/ 58 h 113"/>
                <a:gd name="T64" fmla="*/ 13 w 77"/>
                <a:gd name="T65" fmla="*/ 58 h 113"/>
                <a:gd name="T66" fmla="*/ 14 w 77"/>
                <a:gd name="T67" fmla="*/ 58 h 113"/>
                <a:gd name="T68" fmla="*/ 27 w 77"/>
                <a:gd name="T69" fmla="*/ 55 h 113"/>
                <a:gd name="T70" fmla="*/ 29 w 77"/>
                <a:gd name="T71" fmla="*/ 57 h 113"/>
                <a:gd name="T72" fmla="*/ 37 w 77"/>
                <a:gd name="T73" fmla="*/ 73 h 113"/>
                <a:gd name="T74" fmla="*/ 13 w 77"/>
                <a:gd name="T75" fmla="*/ 73 h 113"/>
                <a:gd name="T76" fmla="*/ 13 w 77"/>
                <a:gd name="T77" fmla="*/ 10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7" h="113">
                  <a:moveTo>
                    <a:pt x="20" y="37"/>
                  </a:moveTo>
                  <a:cubicBezTo>
                    <a:pt x="19" y="28"/>
                    <a:pt x="19" y="19"/>
                    <a:pt x="20" y="12"/>
                  </a:cubicBezTo>
                  <a:cubicBezTo>
                    <a:pt x="37" y="0"/>
                    <a:pt x="44" y="14"/>
                    <a:pt x="57" y="12"/>
                  </a:cubicBezTo>
                  <a:cubicBezTo>
                    <a:pt x="58" y="20"/>
                    <a:pt x="58" y="30"/>
                    <a:pt x="56" y="36"/>
                  </a:cubicBezTo>
                  <a:cubicBezTo>
                    <a:pt x="56" y="41"/>
                    <a:pt x="54" y="44"/>
                    <a:pt x="52" y="47"/>
                  </a:cubicBezTo>
                  <a:cubicBezTo>
                    <a:pt x="48" y="51"/>
                    <a:pt x="44" y="54"/>
                    <a:pt x="38" y="54"/>
                  </a:cubicBezTo>
                  <a:cubicBezTo>
                    <a:pt x="38" y="54"/>
                    <a:pt x="38" y="54"/>
                    <a:pt x="38" y="54"/>
                  </a:cubicBezTo>
                  <a:cubicBezTo>
                    <a:pt x="33" y="54"/>
                    <a:pt x="28" y="51"/>
                    <a:pt x="25" y="47"/>
                  </a:cubicBezTo>
                  <a:cubicBezTo>
                    <a:pt x="23" y="44"/>
                    <a:pt x="21" y="41"/>
                    <a:pt x="20" y="37"/>
                  </a:cubicBezTo>
                  <a:close/>
                  <a:moveTo>
                    <a:pt x="12" y="108"/>
                  </a:moveTo>
                  <a:cubicBezTo>
                    <a:pt x="66" y="108"/>
                    <a:pt x="66" y="108"/>
                    <a:pt x="66" y="108"/>
                  </a:cubicBezTo>
                  <a:cubicBezTo>
                    <a:pt x="63" y="113"/>
                    <a:pt x="63" y="113"/>
                    <a:pt x="63" y="113"/>
                  </a:cubicBezTo>
                  <a:cubicBezTo>
                    <a:pt x="15" y="113"/>
                    <a:pt x="15" y="113"/>
                    <a:pt x="15" y="113"/>
                  </a:cubicBezTo>
                  <a:cubicBezTo>
                    <a:pt x="12" y="108"/>
                    <a:pt x="12" y="108"/>
                    <a:pt x="12" y="108"/>
                  </a:cubicBezTo>
                  <a:close/>
                  <a:moveTo>
                    <a:pt x="69" y="67"/>
                  </a:moveTo>
                  <a:cubicBezTo>
                    <a:pt x="75" y="90"/>
                    <a:pt x="75" y="90"/>
                    <a:pt x="75" y="90"/>
                  </a:cubicBezTo>
                  <a:cubicBezTo>
                    <a:pt x="77" y="98"/>
                    <a:pt x="76" y="104"/>
                    <a:pt x="67" y="104"/>
                  </a:cubicBezTo>
                  <a:cubicBezTo>
                    <a:pt x="65" y="104"/>
                    <a:pt x="65" y="104"/>
                    <a:pt x="65" y="104"/>
                  </a:cubicBezTo>
                  <a:cubicBezTo>
                    <a:pt x="65" y="73"/>
                    <a:pt x="65" y="73"/>
                    <a:pt x="65" y="73"/>
                  </a:cubicBezTo>
                  <a:cubicBezTo>
                    <a:pt x="41" y="73"/>
                    <a:pt x="41" y="73"/>
                    <a:pt x="41" y="73"/>
                  </a:cubicBezTo>
                  <a:cubicBezTo>
                    <a:pt x="48" y="57"/>
                    <a:pt x="48" y="57"/>
                    <a:pt x="48" y="57"/>
                  </a:cubicBezTo>
                  <a:cubicBezTo>
                    <a:pt x="50" y="55"/>
                    <a:pt x="50" y="55"/>
                    <a:pt x="50" y="55"/>
                  </a:cubicBezTo>
                  <a:cubicBezTo>
                    <a:pt x="64" y="58"/>
                    <a:pt x="64" y="58"/>
                    <a:pt x="64" y="58"/>
                  </a:cubicBezTo>
                  <a:cubicBezTo>
                    <a:pt x="65" y="58"/>
                    <a:pt x="65" y="58"/>
                    <a:pt x="65" y="58"/>
                  </a:cubicBezTo>
                  <a:cubicBezTo>
                    <a:pt x="65" y="59"/>
                    <a:pt x="65" y="59"/>
                    <a:pt x="65" y="59"/>
                  </a:cubicBezTo>
                  <a:cubicBezTo>
                    <a:pt x="67" y="61"/>
                    <a:pt x="68" y="64"/>
                    <a:pt x="69" y="68"/>
                  </a:cubicBezTo>
                  <a:cubicBezTo>
                    <a:pt x="69" y="67"/>
                    <a:pt x="69" y="67"/>
                    <a:pt x="69" y="67"/>
                  </a:cubicBezTo>
                  <a:close/>
                  <a:moveTo>
                    <a:pt x="13" y="104"/>
                  </a:moveTo>
                  <a:cubicBezTo>
                    <a:pt x="10" y="104"/>
                    <a:pt x="10" y="104"/>
                    <a:pt x="10" y="104"/>
                  </a:cubicBezTo>
                  <a:cubicBezTo>
                    <a:pt x="1" y="104"/>
                    <a:pt x="0" y="98"/>
                    <a:pt x="2" y="90"/>
                  </a:cubicBezTo>
                  <a:cubicBezTo>
                    <a:pt x="8" y="67"/>
                    <a:pt x="8" y="67"/>
                    <a:pt x="8" y="67"/>
                  </a:cubicBezTo>
                  <a:cubicBezTo>
                    <a:pt x="8" y="64"/>
                    <a:pt x="10" y="61"/>
                    <a:pt x="13" y="58"/>
                  </a:cubicBezTo>
                  <a:cubicBezTo>
                    <a:pt x="13" y="58"/>
                    <a:pt x="13" y="58"/>
                    <a:pt x="13" y="58"/>
                  </a:cubicBezTo>
                  <a:cubicBezTo>
                    <a:pt x="14" y="58"/>
                    <a:pt x="14" y="58"/>
                    <a:pt x="14" y="58"/>
                  </a:cubicBezTo>
                  <a:cubicBezTo>
                    <a:pt x="27" y="55"/>
                    <a:pt x="27" y="55"/>
                    <a:pt x="27" y="55"/>
                  </a:cubicBezTo>
                  <a:cubicBezTo>
                    <a:pt x="29" y="57"/>
                    <a:pt x="29" y="57"/>
                    <a:pt x="29" y="57"/>
                  </a:cubicBezTo>
                  <a:cubicBezTo>
                    <a:pt x="37" y="73"/>
                    <a:pt x="37" y="73"/>
                    <a:pt x="37" y="73"/>
                  </a:cubicBezTo>
                  <a:cubicBezTo>
                    <a:pt x="13" y="73"/>
                    <a:pt x="13" y="73"/>
                    <a:pt x="13" y="73"/>
                  </a:cubicBezTo>
                  <a:lnTo>
                    <a:pt x="13" y="10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solidFill>
                  <a:schemeClr val="bg1"/>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additive="base">
                                        <p:cTn id="12" dur="500" fill="hold"/>
                                        <p:tgtEl>
                                          <p:spTgt spid="44"/>
                                        </p:tgtEl>
                                        <p:attrNameLst>
                                          <p:attrName>ppt_x</p:attrName>
                                        </p:attrNameLst>
                                      </p:cBhvr>
                                      <p:tavLst>
                                        <p:tav tm="0">
                                          <p:val>
                                            <p:strVal val="#ppt_x"/>
                                          </p:val>
                                        </p:tav>
                                        <p:tav tm="100000">
                                          <p:val>
                                            <p:strVal val="#ppt_x"/>
                                          </p:val>
                                        </p:tav>
                                      </p:tavLst>
                                    </p:anim>
                                    <p:anim calcmode="lin" valueType="num">
                                      <p:cBhvr additive="base">
                                        <p:cTn id="13" dur="500" fill="hold"/>
                                        <p:tgtEl>
                                          <p:spTgt spid="44"/>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additive="base">
                                        <p:cTn id="17" dur="500" fill="hold"/>
                                        <p:tgtEl>
                                          <p:spTgt spid="53"/>
                                        </p:tgtEl>
                                        <p:attrNameLst>
                                          <p:attrName>ppt_x</p:attrName>
                                        </p:attrNameLst>
                                      </p:cBhvr>
                                      <p:tavLst>
                                        <p:tav tm="0">
                                          <p:val>
                                            <p:strVal val="#ppt_x"/>
                                          </p:val>
                                        </p:tav>
                                        <p:tav tm="100000">
                                          <p:val>
                                            <p:strVal val="#ppt_x"/>
                                          </p:val>
                                        </p:tav>
                                      </p:tavLst>
                                    </p:anim>
                                    <p:anim calcmode="lin" valueType="num">
                                      <p:cBhvr additive="base">
                                        <p:cTn id="18"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115745-2F8B-4195-AD23-8A2542AF7C2C}" type="slidenum">
              <a:rPr lang="zh-CN" altLang="en-US" smtClean="0"/>
              <a:t>14</a:t>
            </a:fld>
            <a:endParaRPr lang="zh-CN" altLang="en-US"/>
          </a:p>
        </p:txBody>
      </p:sp>
      <p:cxnSp>
        <p:nvCxnSpPr>
          <p:cNvPr id="3" name="直接连接符 2"/>
          <p:cNvCxnSpPr/>
          <p:nvPr/>
        </p:nvCxnSpPr>
        <p:spPr>
          <a:xfrm>
            <a:off x="1534875" y="2587786"/>
            <a:ext cx="6035114" cy="0"/>
          </a:xfrm>
          <a:prstGeom prst="line">
            <a:avLst/>
          </a:prstGeom>
          <a:ln w="57150">
            <a:solidFill>
              <a:schemeClr val="tx1">
                <a:lumMod val="50000"/>
                <a:lumOff val="5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4574476" y="1284749"/>
            <a:ext cx="0" cy="2543370"/>
          </a:xfrm>
          <a:prstGeom prst="line">
            <a:avLst/>
          </a:prstGeom>
          <a:ln w="57150">
            <a:solidFill>
              <a:schemeClr val="tx1">
                <a:lumMod val="50000"/>
                <a:lumOff val="5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 name="圆角矩形 4"/>
          <p:cNvSpPr/>
          <p:nvPr/>
        </p:nvSpPr>
        <p:spPr>
          <a:xfrm>
            <a:off x="3532646" y="2082901"/>
            <a:ext cx="2058732" cy="1009771"/>
          </a:xfrm>
          <a:prstGeom prst="roundRect">
            <a:avLst>
              <a:gd name="adj" fmla="val 10131"/>
            </a:avLst>
          </a:prstGeom>
          <a:solidFill>
            <a:srgbClr val="074AA1"/>
          </a:solidFill>
          <a:ln w="25400" cap="flat" cmpd="sng" algn="ctr">
            <a:noFill/>
            <a:prstDash val="solid"/>
          </a:ln>
          <a:effectLst>
            <a:outerShdw blurRad="63500" sx="102000" sy="102000" algn="ctr" rotWithShape="0">
              <a:prstClr val="black">
                <a:alpha val="40000"/>
              </a:prstClr>
            </a:outerShdw>
          </a:effectLst>
        </p:spPr>
        <p:txBody>
          <a:bodyPr anchor="ctr"/>
          <a:lstStyle/>
          <a:p>
            <a:pPr algn="ctr" eaLnBrk="1" fontAlgn="auto" hangingPunct="1">
              <a:spcBef>
                <a:spcPts val="0"/>
              </a:spcBef>
              <a:spcAft>
                <a:spcPts val="0"/>
              </a:spcAft>
              <a:defRPr/>
            </a:pPr>
            <a:endParaRPr lang="en-US" sz="1600" kern="0">
              <a:solidFill>
                <a:srgbClr val="D00022"/>
              </a:solidFill>
              <a:latin typeface="Calibri" panose="020F0502020204030204"/>
              <a:ea typeface="+mn-ea"/>
            </a:endParaRPr>
          </a:p>
        </p:txBody>
      </p:sp>
      <p:grpSp>
        <p:nvGrpSpPr>
          <p:cNvPr id="6" name="组合 5"/>
          <p:cNvGrpSpPr/>
          <p:nvPr/>
        </p:nvGrpSpPr>
        <p:grpSpPr>
          <a:xfrm>
            <a:off x="1475656" y="1275606"/>
            <a:ext cx="2624796" cy="1110356"/>
            <a:chOff x="1475656" y="1275606"/>
            <a:chExt cx="2624796" cy="1110356"/>
          </a:xfrm>
        </p:grpSpPr>
        <p:sp>
          <p:nvSpPr>
            <p:cNvPr id="7" name="圆角矩形 6"/>
            <p:cNvSpPr/>
            <p:nvPr/>
          </p:nvSpPr>
          <p:spPr>
            <a:xfrm>
              <a:off x="1475656" y="1376190"/>
              <a:ext cx="2624796" cy="1009772"/>
            </a:xfrm>
            <a:prstGeom prst="roundRect">
              <a:avLst>
                <a:gd name="adj" fmla="val 10131"/>
              </a:avLst>
            </a:prstGeom>
            <a:solidFill>
              <a:srgbClr val="074AA1"/>
            </a:solidFill>
            <a:ln w="25400" cap="flat" cmpd="sng" algn="ctr">
              <a:noFill/>
              <a:prstDash val="solid"/>
            </a:ln>
            <a:effectLst/>
          </p:spPr>
          <p:txBody>
            <a:bodyPr anchor="ctr"/>
            <a:lstStyle/>
            <a:p>
              <a:pPr algn="ctr" eaLnBrk="1" fontAlgn="auto" hangingPunct="1">
                <a:spcBef>
                  <a:spcPts val="0"/>
                </a:spcBef>
                <a:spcAft>
                  <a:spcPts val="0"/>
                </a:spcAft>
                <a:defRPr/>
              </a:pPr>
              <a:endParaRPr lang="en-US" sz="1600" kern="0">
                <a:solidFill>
                  <a:sysClr val="window" lastClr="FFFFFF"/>
                </a:solidFill>
                <a:latin typeface="Calibri" panose="020F0502020204030204"/>
                <a:ea typeface="+mn-ea"/>
              </a:endParaRPr>
            </a:p>
          </p:txBody>
        </p:sp>
        <p:sp>
          <p:nvSpPr>
            <p:cNvPr id="8" name="圆角矩形 7"/>
            <p:cNvSpPr/>
            <p:nvPr/>
          </p:nvSpPr>
          <p:spPr>
            <a:xfrm>
              <a:off x="1644605" y="1275606"/>
              <a:ext cx="2288641" cy="958826"/>
            </a:xfrm>
            <a:prstGeom prst="roundRect">
              <a:avLst>
                <a:gd name="adj" fmla="val 10131"/>
              </a:avLst>
            </a:prstGeom>
            <a:solidFill>
              <a:srgbClr val="FFFFFF"/>
            </a:solidFill>
            <a:ln w="25400" cap="flat" cmpd="sng" algn="ctr">
              <a:solidFill>
                <a:sysClr val="window" lastClr="FFFFFF"/>
              </a:solidFill>
              <a:prstDash val="solid"/>
            </a:ln>
            <a:effectLst/>
          </p:spPr>
          <p:txBody>
            <a:bodyPr lIns="72000" tIns="252000" rIns="72000" bIns="0" anchor="ctr"/>
            <a:lstStyle/>
            <a:p>
              <a:pPr algn="just"/>
              <a:endParaRPr lang="zh-CN" altLang="en-US"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KSO_GN1"/>
            <p:cNvSpPr txBox="1">
              <a:spLocks noChangeArrowheads="1"/>
            </p:cNvSpPr>
            <p:nvPr/>
          </p:nvSpPr>
          <p:spPr bwMode="auto">
            <a:xfrm flipH="1">
              <a:off x="1534875" y="1284749"/>
              <a:ext cx="660118" cy="27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lnSpc>
                  <a:spcPct val="80000"/>
                </a:lnSpc>
              </a:pPr>
              <a:r>
                <a:rPr lang="en-US" altLang="zh-CN" sz="1800" b="1" dirty="0">
                  <a:solidFill>
                    <a:srgbClr val="074AA1"/>
                  </a:solidFill>
                  <a:latin typeface="Arial Rounded MT Bold" panose="020F0704030504030204" pitchFamily="34" charset="0"/>
                  <a:ea typeface="微软雅黑" panose="020B0503020204020204" pitchFamily="34" charset="-122"/>
                  <a:cs typeface="Times New Roman" panose="02020603050405020304" pitchFamily="18" charset="0"/>
                </a:rPr>
                <a:t>01</a:t>
              </a:r>
              <a:endParaRPr lang="zh-CN" altLang="en-US" sz="2000" b="1" dirty="0">
                <a:solidFill>
                  <a:srgbClr val="074AA1"/>
                </a:solidFill>
                <a:latin typeface="Arial Rounded MT Bold" panose="020F0704030504030204" pitchFamily="34" charset="0"/>
                <a:ea typeface="微软雅黑" panose="020B0503020204020204" pitchFamily="34" charset="-122"/>
                <a:cs typeface="Times New Roman" panose="02020603050405020304" pitchFamily="18" charset="0"/>
              </a:endParaRPr>
            </a:p>
          </p:txBody>
        </p:sp>
        <p:sp>
          <p:nvSpPr>
            <p:cNvPr id="10" name="矩形 9"/>
            <p:cNvSpPr/>
            <p:nvPr/>
          </p:nvSpPr>
          <p:spPr>
            <a:xfrm>
              <a:off x="1708001" y="1634268"/>
              <a:ext cx="2214562" cy="553998"/>
            </a:xfrm>
            <a:prstGeom prst="rect">
              <a:avLst/>
            </a:prstGeom>
          </p:spPr>
          <p:txBody>
            <a:bodyPr wrap="square">
              <a:spAutoFit/>
            </a:bodyPr>
            <a:lstStyle/>
            <a:p>
              <a:pPr algn="just"/>
              <a:r>
                <a:rPr lang="zh-CN" altLang="en-US" sz="8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点击此处添加文本点击此处添加文本点击此处添加文本点击此处添加文本点击此处添加文本</a:t>
              </a:r>
            </a:p>
          </p:txBody>
        </p:sp>
      </p:grpSp>
      <p:grpSp>
        <p:nvGrpSpPr>
          <p:cNvPr id="11" name="组合 10"/>
          <p:cNvGrpSpPr/>
          <p:nvPr/>
        </p:nvGrpSpPr>
        <p:grpSpPr>
          <a:xfrm>
            <a:off x="5009638" y="1275606"/>
            <a:ext cx="2624795" cy="1110356"/>
            <a:chOff x="5009638" y="1275606"/>
            <a:chExt cx="2624795" cy="1110356"/>
          </a:xfrm>
        </p:grpSpPr>
        <p:sp>
          <p:nvSpPr>
            <p:cNvPr id="12" name="圆角矩形 11"/>
            <p:cNvSpPr/>
            <p:nvPr/>
          </p:nvSpPr>
          <p:spPr>
            <a:xfrm>
              <a:off x="5009638" y="1376190"/>
              <a:ext cx="2624795" cy="1009772"/>
            </a:xfrm>
            <a:prstGeom prst="roundRect">
              <a:avLst>
                <a:gd name="adj" fmla="val 10131"/>
              </a:avLst>
            </a:prstGeom>
            <a:solidFill>
              <a:srgbClr val="074AA1"/>
            </a:solidFill>
            <a:ln w="25400" cap="flat" cmpd="sng" algn="ctr">
              <a:noFill/>
              <a:prstDash val="solid"/>
            </a:ln>
            <a:effectLst/>
          </p:spPr>
          <p:txBody>
            <a:bodyPr anchor="ctr"/>
            <a:lstStyle/>
            <a:p>
              <a:pPr algn="ctr" eaLnBrk="1" fontAlgn="auto" hangingPunct="1">
                <a:spcBef>
                  <a:spcPts val="0"/>
                </a:spcBef>
                <a:spcAft>
                  <a:spcPts val="0"/>
                </a:spcAft>
                <a:defRPr/>
              </a:pPr>
              <a:endParaRPr lang="en-US" sz="1600" kern="0">
                <a:solidFill>
                  <a:sysClr val="window" lastClr="FFFFFF"/>
                </a:solidFill>
                <a:latin typeface="Calibri" panose="020F0502020204030204"/>
                <a:ea typeface="+mn-ea"/>
              </a:endParaRPr>
            </a:p>
          </p:txBody>
        </p:sp>
        <p:sp>
          <p:nvSpPr>
            <p:cNvPr id="13" name="圆角矩形 12"/>
            <p:cNvSpPr/>
            <p:nvPr/>
          </p:nvSpPr>
          <p:spPr>
            <a:xfrm>
              <a:off x="5176845" y="1275606"/>
              <a:ext cx="2288641" cy="958826"/>
            </a:xfrm>
            <a:prstGeom prst="roundRect">
              <a:avLst>
                <a:gd name="adj" fmla="val 10131"/>
              </a:avLst>
            </a:prstGeom>
            <a:solidFill>
              <a:srgbClr val="FFFFFF"/>
            </a:solidFill>
            <a:ln w="25400" cap="flat" cmpd="sng" algn="ctr">
              <a:solidFill>
                <a:sysClr val="window" lastClr="FFFFFF"/>
              </a:solidFill>
              <a:prstDash val="solid"/>
            </a:ln>
            <a:effectLst/>
          </p:spPr>
          <p:txBody>
            <a:bodyPr lIns="72000" tIns="252000" rIns="72000" bIns="0" anchor="ctr"/>
            <a:lstStyle/>
            <a:p>
              <a:pPr algn="ctr">
                <a:lnSpc>
                  <a:spcPct val="130000"/>
                </a:lnSpc>
                <a:defRPr/>
              </a:pPr>
              <a:endParaRPr lang="zh-CN" altLang="en-US" sz="2000" b="1"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 name="KSO_GN2"/>
            <p:cNvSpPr txBox="1">
              <a:spLocks noChangeArrowheads="1"/>
            </p:cNvSpPr>
            <p:nvPr/>
          </p:nvSpPr>
          <p:spPr bwMode="auto">
            <a:xfrm flipH="1">
              <a:off x="6909871" y="1284749"/>
              <a:ext cx="660118" cy="27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lnSpc>
                  <a:spcPct val="80000"/>
                </a:lnSpc>
              </a:pPr>
              <a:r>
                <a:rPr lang="en-US" altLang="zh-CN" sz="1800" b="1" dirty="0">
                  <a:solidFill>
                    <a:srgbClr val="074AA1"/>
                  </a:solidFill>
                  <a:latin typeface="Arial Rounded MT Bold" panose="020F0704030504030204" pitchFamily="34" charset="0"/>
                  <a:ea typeface="微软雅黑" panose="020B0503020204020204" pitchFamily="34" charset="-122"/>
                  <a:cs typeface="Times New Roman" panose="02020603050405020304" pitchFamily="18" charset="0"/>
                </a:rPr>
                <a:t>02</a:t>
              </a:r>
              <a:endParaRPr lang="zh-CN" altLang="en-US" sz="2000" b="1" dirty="0">
                <a:solidFill>
                  <a:srgbClr val="074AA1"/>
                </a:solidFill>
                <a:latin typeface="Arial Rounded MT Bold" panose="020F0704030504030204" pitchFamily="34" charset="0"/>
                <a:ea typeface="微软雅黑" panose="020B0503020204020204" pitchFamily="34" charset="-122"/>
                <a:cs typeface="Times New Roman" panose="02020603050405020304" pitchFamily="18" charset="0"/>
              </a:endParaRPr>
            </a:p>
          </p:txBody>
        </p:sp>
        <p:sp>
          <p:nvSpPr>
            <p:cNvPr id="15" name="矩形 14"/>
            <p:cNvSpPr/>
            <p:nvPr/>
          </p:nvSpPr>
          <p:spPr>
            <a:xfrm>
              <a:off x="5180071" y="1614390"/>
              <a:ext cx="2214562" cy="553998"/>
            </a:xfrm>
            <a:prstGeom prst="rect">
              <a:avLst/>
            </a:prstGeom>
          </p:spPr>
          <p:txBody>
            <a:bodyPr wrap="square">
              <a:spAutoFit/>
            </a:bodyPr>
            <a:lstStyle/>
            <a:p>
              <a:pPr algn="just"/>
              <a:r>
                <a:rPr lang="zh-CN" altLang="en-US" sz="8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点击此处添加文本点击此处添加文本点击此处添加文本点击此处添加文本点击此处添加文本</a:t>
              </a:r>
            </a:p>
          </p:txBody>
        </p:sp>
      </p:grpSp>
      <p:grpSp>
        <p:nvGrpSpPr>
          <p:cNvPr id="16" name="组合 15"/>
          <p:cNvGrpSpPr/>
          <p:nvPr/>
        </p:nvGrpSpPr>
        <p:grpSpPr>
          <a:xfrm>
            <a:off x="1475656" y="2818347"/>
            <a:ext cx="2624796" cy="1174366"/>
            <a:chOff x="1475656" y="2818347"/>
            <a:chExt cx="2624796" cy="1174366"/>
          </a:xfrm>
        </p:grpSpPr>
        <p:sp>
          <p:nvSpPr>
            <p:cNvPr id="17" name="圆角矩形 16"/>
            <p:cNvSpPr/>
            <p:nvPr/>
          </p:nvSpPr>
          <p:spPr>
            <a:xfrm>
              <a:off x="1475656" y="2818347"/>
              <a:ext cx="2624796" cy="1009772"/>
            </a:xfrm>
            <a:prstGeom prst="roundRect">
              <a:avLst>
                <a:gd name="adj" fmla="val 10131"/>
              </a:avLst>
            </a:prstGeom>
            <a:solidFill>
              <a:srgbClr val="074AA1"/>
            </a:solidFill>
            <a:ln w="25400" cap="flat" cmpd="sng" algn="ctr">
              <a:noFill/>
              <a:prstDash val="solid"/>
            </a:ln>
            <a:effectLst/>
          </p:spPr>
          <p:txBody>
            <a:bodyPr anchor="ctr"/>
            <a:lstStyle/>
            <a:p>
              <a:pPr algn="ctr" eaLnBrk="1" fontAlgn="auto" hangingPunct="1">
                <a:spcBef>
                  <a:spcPts val="0"/>
                </a:spcBef>
                <a:spcAft>
                  <a:spcPts val="0"/>
                </a:spcAft>
                <a:defRPr/>
              </a:pPr>
              <a:endParaRPr lang="en-US" sz="1600" kern="0">
                <a:solidFill>
                  <a:sysClr val="window" lastClr="FFFFFF"/>
                </a:solidFill>
                <a:latin typeface="Calibri" panose="020F0502020204030204"/>
                <a:ea typeface="+mn-ea"/>
              </a:endParaRPr>
            </a:p>
          </p:txBody>
        </p:sp>
        <p:sp>
          <p:nvSpPr>
            <p:cNvPr id="18" name="圆角矩形 17"/>
            <p:cNvSpPr/>
            <p:nvPr/>
          </p:nvSpPr>
          <p:spPr>
            <a:xfrm>
              <a:off x="1644605" y="2985555"/>
              <a:ext cx="2288641" cy="958826"/>
            </a:xfrm>
            <a:prstGeom prst="roundRect">
              <a:avLst>
                <a:gd name="adj" fmla="val 10131"/>
              </a:avLst>
            </a:prstGeom>
            <a:solidFill>
              <a:srgbClr val="FFFFFF"/>
            </a:solidFill>
            <a:ln w="25400" cap="flat" cmpd="sng" algn="ctr">
              <a:solidFill>
                <a:sysClr val="window" lastClr="FFFFFF"/>
              </a:solidFill>
              <a:prstDash val="solid"/>
            </a:ln>
            <a:effectLst/>
          </p:spPr>
          <p:txBody>
            <a:bodyPr lIns="72000" tIns="0" rIns="72000" bIns="252000" anchor="ctr"/>
            <a:lstStyle/>
            <a:p>
              <a:pPr algn="ctr">
                <a:lnSpc>
                  <a:spcPct val="130000"/>
                </a:lnSpc>
                <a:defRPr/>
              </a:pPr>
              <a:endParaRPr lang="zh-CN" altLang="en-US" sz="2000" b="1"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KSO_GN4"/>
            <p:cNvSpPr txBox="1">
              <a:spLocks noChangeArrowheads="1"/>
            </p:cNvSpPr>
            <p:nvPr/>
          </p:nvSpPr>
          <p:spPr bwMode="auto">
            <a:xfrm flipH="1">
              <a:off x="1534875" y="3721002"/>
              <a:ext cx="660118" cy="27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lnSpc>
                  <a:spcPct val="80000"/>
                </a:lnSpc>
              </a:pPr>
              <a:r>
                <a:rPr lang="en-US" altLang="zh-CN" sz="1800" b="1" dirty="0">
                  <a:solidFill>
                    <a:srgbClr val="074AA1"/>
                  </a:solidFill>
                  <a:latin typeface="Arial Rounded MT Bold" panose="020F0704030504030204" pitchFamily="34" charset="0"/>
                  <a:ea typeface="微软雅黑" panose="020B0503020204020204" pitchFamily="34" charset="-122"/>
                  <a:cs typeface="Times New Roman" panose="02020603050405020304" pitchFamily="18" charset="0"/>
                </a:rPr>
                <a:t>03</a:t>
              </a:r>
              <a:endParaRPr lang="zh-CN" altLang="en-US" sz="2000" b="1" dirty="0">
                <a:solidFill>
                  <a:srgbClr val="074AA1"/>
                </a:solidFill>
                <a:latin typeface="Arial Rounded MT Bold" panose="020F0704030504030204" pitchFamily="34" charset="0"/>
                <a:ea typeface="微软雅黑" panose="020B0503020204020204" pitchFamily="34" charset="-122"/>
                <a:cs typeface="Times New Roman" panose="02020603050405020304" pitchFamily="18" charset="0"/>
              </a:endParaRPr>
            </a:p>
          </p:txBody>
        </p:sp>
        <p:sp>
          <p:nvSpPr>
            <p:cNvPr id="20" name="矩形 19"/>
            <p:cNvSpPr/>
            <p:nvPr/>
          </p:nvSpPr>
          <p:spPr>
            <a:xfrm>
              <a:off x="1681497" y="3078755"/>
              <a:ext cx="2214562" cy="553998"/>
            </a:xfrm>
            <a:prstGeom prst="rect">
              <a:avLst/>
            </a:prstGeom>
          </p:spPr>
          <p:txBody>
            <a:bodyPr wrap="square">
              <a:spAutoFit/>
            </a:bodyPr>
            <a:lstStyle/>
            <a:p>
              <a:pPr algn="just"/>
              <a:r>
                <a:rPr lang="zh-CN" altLang="en-US" sz="8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点击此处添加文本点击此处添加文本点击此处添加文本点击此处添加文本点击此处添加文本</a:t>
              </a:r>
            </a:p>
          </p:txBody>
        </p:sp>
      </p:grpSp>
      <p:grpSp>
        <p:nvGrpSpPr>
          <p:cNvPr id="21" name="组合 20"/>
          <p:cNvGrpSpPr/>
          <p:nvPr/>
        </p:nvGrpSpPr>
        <p:grpSpPr>
          <a:xfrm>
            <a:off x="4978287" y="2818347"/>
            <a:ext cx="2624795" cy="1174366"/>
            <a:chOff x="4978287" y="2818347"/>
            <a:chExt cx="2624795" cy="1174366"/>
          </a:xfrm>
        </p:grpSpPr>
        <p:sp>
          <p:nvSpPr>
            <p:cNvPr id="22" name="圆角矩形 21"/>
            <p:cNvSpPr/>
            <p:nvPr/>
          </p:nvSpPr>
          <p:spPr>
            <a:xfrm>
              <a:off x="4978287" y="2818347"/>
              <a:ext cx="2624795" cy="1009772"/>
            </a:xfrm>
            <a:prstGeom prst="roundRect">
              <a:avLst>
                <a:gd name="adj" fmla="val 10131"/>
              </a:avLst>
            </a:prstGeom>
            <a:solidFill>
              <a:srgbClr val="074AA1"/>
            </a:solidFill>
            <a:ln w="25400" cap="flat" cmpd="sng" algn="ctr">
              <a:noFill/>
              <a:prstDash val="solid"/>
            </a:ln>
            <a:effectLst/>
          </p:spPr>
          <p:txBody>
            <a:bodyPr anchor="ctr"/>
            <a:lstStyle/>
            <a:p>
              <a:pPr algn="ctr" eaLnBrk="1" fontAlgn="auto" hangingPunct="1">
                <a:spcBef>
                  <a:spcPts val="0"/>
                </a:spcBef>
                <a:spcAft>
                  <a:spcPts val="0"/>
                </a:spcAft>
                <a:defRPr/>
              </a:pPr>
              <a:endParaRPr lang="en-US" sz="1600" kern="0">
                <a:solidFill>
                  <a:sysClr val="window" lastClr="FFFFFF"/>
                </a:solidFill>
                <a:latin typeface="Calibri" panose="020F0502020204030204"/>
                <a:ea typeface="+mn-ea"/>
              </a:endParaRPr>
            </a:p>
          </p:txBody>
        </p:sp>
        <p:sp>
          <p:nvSpPr>
            <p:cNvPr id="23" name="圆角矩形 22"/>
            <p:cNvSpPr/>
            <p:nvPr/>
          </p:nvSpPr>
          <p:spPr>
            <a:xfrm>
              <a:off x="5147234" y="2985555"/>
              <a:ext cx="2288641" cy="958826"/>
            </a:xfrm>
            <a:prstGeom prst="roundRect">
              <a:avLst>
                <a:gd name="adj" fmla="val 10131"/>
              </a:avLst>
            </a:prstGeom>
            <a:solidFill>
              <a:srgbClr val="FFFFFF"/>
            </a:solidFill>
            <a:ln w="25400" cap="flat" cmpd="sng" algn="ctr">
              <a:solidFill>
                <a:sysClr val="window" lastClr="FFFFFF"/>
              </a:solidFill>
              <a:prstDash val="solid"/>
            </a:ln>
            <a:effectLst/>
          </p:spPr>
          <p:txBody>
            <a:bodyPr lIns="72000" tIns="0" rIns="72000" bIns="252000" anchor="ctr"/>
            <a:lstStyle/>
            <a:p>
              <a:pPr algn="ctr">
                <a:lnSpc>
                  <a:spcPct val="130000"/>
                </a:lnSpc>
                <a:defRPr/>
              </a:pPr>
              <a:endParaRPr lang="en-US" altLang="zh-CN" sz="2000" b="1" kern="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4" name="KSO_GN3"/>
            <p:cNvSpPr txBox="1">
              <a:spLocks noChangeArrowheads="1"/>
            </p:cNvSpPr>
            <p:nvPr/>
          </p:nvSpPr>
          <p:spPr bwMode="auto">
            <a:xfrm flipH="1">
              <a:off x="6909871" y="3721002"/>
              <a:ext cx="660118" cy="27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lnSpc>
                  <a:spcPct val="80000"/>
                </a:lnSpc>
              </a:pPr>
              <a:r>
                <a:rPr lang="en-US" altLang="zh-CN" sz="1800" b="1" dirty="0">
                  <a:solidFill>
                    <a:srgbClr val="074AA1"/>
                  </a:solidFill>
                  <a:latin typeface="Arial Rounded MT Bold" panose="020F0704030504030204" pitchFamily="34" charset="0"/>
                  <a:ea typeface="微软雅黑" panose="020B0503020204020204" pitchFamily="34" charset="-122"/>
                  <a:cs typeface="Times New Roman" panose="02020603050405020304" pitchFamily="18" charset="0"/>
                </a:rPr>
                <a:t>04</a:t>
              </a:r>
              <a:endParaRPr lang="zh-CN" altLang="en-US" sz="2000" b="1" dirty="0">
                <a:solidFill>
                  <a:srgbClr val="074AA1"/>
                </a:solidFill>
                <a:latin typeface="Arial Rounded MT Bold" panose="020F0704030504030204" pitchFamily="34" charset="0"/>
                <a:ea typeface="微软雅黑" panose="020B0503020204020204" pitchFamily="34" charset="-122"/>
                <a:cs typeface="Times New Roman" panose="02020603050405020304" pitchFamily="18" charset="0"/>
              </a:endParaRPr>
            </a:p>
          </p:txBody>
        </p:sp>
        <p:sp>
          <p:nvSpPr>
            <p:cNvPr id="25" name="矩形 24"/>
            <p:cNvSpPr/>
            <p:nvPr/>
          </p:nvSpPr>
          <p:spPr>
            <a:xfrm>
              <a:off x="5166818" y="3098633"/>
              <a:ext cx="2214562" cy="707886"/>
            </a:xfrm>
            <a:prstGeom prst="rect">
              <a:avLst/>
            </a:prstGeom>
          </p:spPr>
          <p:txBody>
            <a:bodyPr wrap="square">
              <a:spAutoFit/>
            </a:bodyPr>
            <a:lstStyle/>
            <a:p>
              <a:pPr algn="just"/>
              <a:r>
                <a:rPr lang="zh-CN" altLang="en-US" sz="8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点击此处添加文本点击此处添加文本点击此处添加文本点击此处添加文本点击此处添加文本更多模板请关注：</a:t>
              </a:r>
              <a:r>
                <a:rPr lang="en-US" altLang="zh-CN" sz="800" b="1" dirty="0" err="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xxxxx</a:t>
              </a:r>
              <a:endPar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6" name="圆角矩形 25"/>
          <p:cNvSpPr/>
          <p:nvPr/>
        </p:nvSpPr>
        <p:spPr>
          <a:xfrm>
            <a:off x="3842676" y="2252720"/>
            <a:ext cx="1410806" cy="692340"/>
          </a:xfrm>
          <a:prstGeom prst="roundRect">
            <a:avLst>
              <a:gd name="adj" fmla="val 10131"/>
            </a:avLst>
          </a:prstGeom>
          <a:solidFill>
            <a:srgbClr val="FFFFFF"/>
          </a:solidFill>
          <a:ln w="25400" cap="flat" cmpd="sng" algn="ctr">
            <a:solidFill>
              <a:sysClr val="window" lastClr="FFFFFF"/>
            </a:solidFill>
            <a:prstDash val="solid"/>
          </a:ln>
          <a:effectLst/>
        </p:spPr>
        <p:txBody>
          <a:bodyPr anchor="ctr"/>
          <a:lstStyle/>
          <a:p>
            <a:pPr algn="ctr" eaLnBrk="1" fontAlgn="auto" hangingPunct="1">
              <a:lnSpc>
                <a:spcPct val="130000"/>
              </a:lnSpc>
              <a:spcBef>
                <a:spcPts val="0"/>
              </a:spcBef>
              <a:spcAft>
                <a:spcPts val="0"/>
              </a:spcAft>
              <a:defRPr/>
            </a:pPr>
            <a:r>
              <a:rPr lang="zh-CN" altLang="en-US" b="1" kern="0" dirty="0">
                <a:ln w="18415" cmpd="sng">
                  <a:noFill/>
                  <a:prstDash val="solid"/>
                </a:ln>
                <a:solidFill>
                  <a:srgbClr val="074AA1"/>
                </a:solidFill>
                <a:latin typeface="Arial Rounded MT Bold" panose="020F0704030504030204" pitchFamily="34" charset="0"/>
                <a:ea typeface="微软雅黑" panose="020B0503020204020204" pitchFamily="34" charset="-122"/>
                <a:cs typeface="Times New Roman" panose="02020603050405020304" pitchFamily="18" charset="0"/>
              </a:rPr>
              <a:t>输入内容</a:t>
            </a:r>
            <a:endParaRPr lang="en-US" b="1" kern="0" dirty="0">
              <a:ln w="18415" cmpd="sng">
                <a:noFill/>
                <a:prstDash val="solid"/>
              </a:ln>
              <a:solidFill>
                <a:srgbClr val="074AA1"/>
              </a:solidFill>
              <a:latin typeface="Arial Rounded MT Bold" panose="020F0704030504030204" pitchFamily="34" charset="0"/>
              <a:ea typeface="微软雅黑" panose="020B0503020204020204" pitchFamily="34" charset="-122"/>
              <a:cs typeface="Times New Roman" panose="02020603050405020304" pitchFamily="18" charset="0"/>
            </a:endParaRPr>
          </a:p>
        </p:txBody>
      </p:sp>
      <p:sp>
        <p:nvSpPr>
          <p:cNvPr id="27" name="TextBox 26"/>
          <p:cNvSpPr txBox="1"/>
          <p:nvPr/>
        </p:nvSpPr>
        <p:spPr>
          <a:xfrm>
            <a:off x="1367136" y="140522"/>
            <a:ext cx="1330814" cy="461665"/>
          </a:xfrm>
          <a:prstGeom prst="rect">
            <a:avLst/>
          </a:prstGeom>
          <a:noFill/>
        </p:spPr>
        <p:txBody>
          <a:bodyPr wrap="none" rtlCol="0">
            <a:spAutoFit/>
          </a:bodyPr>
          <a:lstStyle/>
          <a:p>
            <a:r>
              <a:rPr sz="2200">
                <a:solidFill>
                  <a:srgbClr val="0070C0"/>
                </a:solidFill>
                <a:latin typeface="Impact"/>
              </a:rPr>
              <a:t>急救</a:t>
            </a:r>
            <a:endParaRPr lang="zh-CN" altLang="en-US" sz="2400" dirty="0">
              <a:solidFill>
                <a:srgbClr val="0070C0"/>
              </a:solidFill>
              <a:latin typeface="Impact" panose="020B0806030902050204" pitchFamily="34" charset="0"/>
            </a:endParaRPr>
          </a:p>
        </p:txBody>
      </p:sp>
      <p:cxnSp>
        <p:nvCxnSpPr>
          <p:cNvPr id="28" name="直接连接符 27"/>
          <p:cNvCxnSpPr/>
          <p:nvPr/>
        </p:nvCxnSpPr>
        <p:spPr>
          <a:xfrm>
            <a:off x="1439144" y="536353"/>
            <a:ext cx="122413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1373355" y="531772"/>
            <a:ext cx="1338828" cy="276999"/>
          </a:xfrm>
          <a:prstGeom prst="rect">
            <a:avLst/>
          </a:prstGeom>
          <a:noFill/>
        </p:spPr>
        <p:txBody>
          <a:bodyPr wrap="none" rtlCol="0">
            <a:spAutoFit/>
          </a:bodyPr>
          <a:lstStyle/>
          <a:p>
            <a:r>
              <a:rPr lang="zh-CN" altLang="en-US" sz="1000" dirty="0">
                <a:solidFill>
                  <a:srgbClr val="005A9E"/>
                </a:solidFill>
                <a:latin typeface="微软雅黑" panose="020B0503020204020204" pitchFamily="34" charset="-122"/>
                <a:ea typeface="微软雅黑" panose="020B0503020204020204" pitchFamily="34" charset="-122"/>
              </a:rPr>
              <a:t>医疗</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出诊</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急救</a:t>
            </a:r>
          </a:p>
        </p:txBody>
      </p:sp>
      <p:pic>
        <p:nvPicPr>
          <p:cNvPr id="30" name="图片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6156" y="172753"/>
            <a:ext cx="727199" cy="72719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p:cTn id="12" dur="500" fill="hold"/>
                                        <p:tgtEl>
                                          <p:spTgt spid="26"/>
                                        </p:tgtEl>
                                        <p:attrNameLst>
                                          <p:attrName>ppt_w</p:attrName>
                                        </p:attrNameLst>
                                      </p:cBhvr>
                                      <p:tavLst>
                                        <p:tav tm="0">
                                          <p:val>
                                            <p:fltVal val="0"/>
                                          </p:val>
                                        </p:tav>
                                        <p:tav tm="100000">
                                          <p:val>
                                            <p:strVal val="#ppt_w"/>
                                          </p:val>
                                        </p:tav>
                                      </p:tavLst>
                                    </p:anim>
                                    <p:anim calcmode="lin" valueType="num">
                                      <p:cBhvr>
                                        <p:cTn id="13" dur="500" fill="hold"/>
                                        <p:tgtEl>
                                          <p:spTgt spid="26"/>
                                        </p:tgtEl>
                                        <p:attrNameLst>
                                          <p:attrName>ppt_h</p:attrName>
                                        </p:attrNameLst>
                                      </p:cBhvr>
                                      <p:tavLst>
                                        <p:tav tm="0">
                                          <p:val>
                                            <p:fltVal val="0"/>
                                          </p:val>
                                        </p:tav>
                                        <p:tav tm="100000">
                                          <p:val>
                                            <p:strVal val="#ppt_h"/>
                                          </p:val>
                                        </p:tav>
                                      </p:tavLst>
                                    </p:anim>
                                    <p:animEffect transition="in" filter="fade">
                                      <p:cBhvr>
                                        <p:cTn id="14" dur="500"/>
                                        <p:tgtEl>
                                          <p:spTgt spid="26"/>
                                        </p:tgtEl>
                                      </p:cBhvr>
                                    </p:animEffect>
                                  </p:childTnLst>
                                </p:cTn>
                              </p:par>
                            </p:childTnLst>
                          </p:cTn>
                        </p:par>
                        <p:par>
                          <p:cTn id="15" fill="hold">
                            <p:stCondLst>
                              <p:cond delay="500"/>
                            </p:stCondLst>
                            <p:childTnLst>
                              <p:par>
                                <p:cTn id="16" presetID="2" presetClass="entr" presetSubtype="8"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0-#ppt_w/2"/>
                                          </p:val>
                                        </p:tav>
                                        <p:tav tm="100000">
                                          <p:val>
                                            <p:strVal val="#ppt_x"/>
                                          </p:val>
                                        </p:tav>
                                      </p:tavLst>
                                    </p:anim>
                                    <p:anim calcmode="lin" valueType="num">
                                      <p:cBhvr additive="base">
                                        <p:cTn id="19" dur="500" fill="hold"/>
                                        <p:tgtEl>
                                          <p:spTgt spid="6"/>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1+#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 presetClass="entr" presetSubtype="8"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fill="hold"/>
                                        <p:tgtEl>
                                          <p:spTgt spid="16"/>
                                        </p:tgtEl>
                                        <p:attrNameLst>
                                          <p:attrName>ppt_x</p:attrName>
                                        </p:attrNameLst>
                                      </p:cBhvr>
                                      <p:tavLst>
                                        <p:tav tm="0">
                                          <p:val>
                                            <p:strVal val="0-#ppt_w/2"/>
                                          </p:val>
                                        </p:tav>
                                        <p:tav tm="100000">
                                          <p:val>
                                            <p:strVal val="#ppt_x"/>
                                          </p:val>
                                        </p:tav>
                                      </p:tavLst>
                                    </p:anim>
                                    <p:anim calcmode="lin" valueType="num">
                                      <p:cBhvr additive="base">
                                        <p:cTn id="29" dur="500" fill="hold"/>
                                        <p:tgtEl>
                                          <p:spTgt spid="16"/>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2" presetClass="entr" presetSubtype="2" fill="hold" nodeType="after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500" fill="hold"/>
                                        <p:tgtEl>
                                          <p:spTgt spid="21"/>
                                        </p:tgtEl>
                                        <p:attrNameLst>
                                          <p:attrName>ppt_x</p:attrName>
                                        </p:attrNameLst>
                                      </p:cBhvr>
                                      <p:tavLst>
                                        <p:tav tm="0">
                                          <p:val>
                                            <p:strVal val="1+#ppt_w/2"/>
                                          </p:val>
                                        </p:tav>
                                        <p:tav tm="100000">
                                          <p:val>
                                            <p:strVal val="#ppt_x"/>
                                          </p:val>
                                        </p:tav>
                                      </p:tavLst>
                                    </p:anim>
                                    <p:anim calcmode="lin" valueType="num">
                                      <p:cBhvr additive="base">
                                        <p:cTn id="34" dur="500" fill="hold"/>
                                        <p:tgtEl>
                                          <p:spTgt spid="21"/>
                                        </p:tgtEl>
                                        <p:attrNameLst>
                                          <p:attrName>ppt_y</p:attrName>
                                        </p:attrNameLst>
                                      </p:cBhvr>
                                      <p:tavLst>
                                        <p:tav tm="0">
                                          <p:val>
                                            <p:strVal val="#ppt_y"/>
                                          </p:val>
                                        </p:tav>
                                        <p:tav tm="100000">
                                          <p:val>
                                            <p:strVal val="#ppt_y"/>
                                          </p:val>
                                        </p:tav>
                                      </p:tavLst>
                                    </p:anim>
                                  </p:childTnLst>
                                </p:cTn>
                              </p:par>
                            </p:childTnLst>
                          </p:cTn>
                        </p:par>
                        <p:par>
                          <p:cTn id="35" fill="hold">
                            <p:stCondLst>
                              <p:cond delay="2500"/>
                            </p:stCondLst>
                            <p:childTnLst>
                              <p:par>
                                <p:cTn id="36" presetID="53" presetClass="entr" presetSubtype="16" fill="hold" nodeType="afterEffect">
                                  <p:stCondLst>
                                    <p:cond delay="0"/>
                                  </p:stCondLst>
                                  <p:childTnLst>
                                    <p:set>
                                      <p:cBhvr>
                                        <p:cTn id="37" dur="1" fill="hold">
                                          <p:stCondLst>
                                            <p:cond delay="0"/>
                                          </p:stCondLst>
                                        </p:cTn>
                                        <p:tgtEl>
                                          <p:spTgt spid="4"/>
                                        </p:tgtEl>
                                        <p:attrNameLst>
                                          <p:attrName>style.visibility</p:attrName>
                                        </p:attrNameLst>
                                      </p:cBhvr>
                                      <p:to>
                                        <p:strVal val="visible"/>
                                      </p:to>
                                    </p:set>
                                    <p:anim calcmode="lin" valueType="num">
                                      <p:cBhvr>
                                        <p:cTn id="38" dur="500" fill="hold"/>
                                        <p:tgtEl>
                                          <p:spTgt spid="4"/>
                                        </p:tgtEl>
                                        <p:attrNameLst>
                                          <p:attrName>ppt_w</p:attrName>
                                        </p:attrNameLst>
                                      </p:cBhvr>
                                      <p:tavLst>
                                        <p:tav tm="0">
                                          <p:val>
                                            <p:fltVal val="0"/>
                                          </p:val>
                                        </p:tav>
                                        <p:tav tm="100000">
                                          <p:val>
                                            <p:strVal val="#ppt_w"/>
                                          </p:val>
                                        </p:tav>
                                      </p:tavLst>
                                    </p:anim>
                                    <p:anim calcmode="lin" valueType="num">
                                      <p:cBhvr>
                                        <p:cTn id="39" dur="500" fill="hold"/>
                                        <p:tgtEl>
                                          <p:spTgt spid="4"/>
                                        </p:tgtEl>
                                        <p:attrNameLst>
                                          <p:attrName>ppt_h</p:attrName>
                                        </p:attrNameLst>
                                      </p:cBhvr>
                                      <p:tavLst>
                                        <p:tav tm="0">
                                          <p:val>
                                            <p:fltVal val="0"/>
                                          </p:val>
                                        </p:tav>
                                        <p:tav tm="100000">
                                          <p:val>
                                            <p:strVal val="#ppt_h"/>
                                          </p:val>
                                        </p:tav>
                                      </p:tavLst>
                                    </p:anim>
                                    <p:animEffect transition="in" filter="fade">
                                      <p:cBhvr>
                                        <p:cTn id="40" dur="500"/>
                                        <p:tgtEl>
                                          <p:spTgt spid="4"/>
                                        </p:tgtEl>
                                      </p:cBhvr>
                                    </p:animEffect>
                                  </p:childTnLst>
                                </p:cTn>
                              </p:par>
                              <p:par>
                                <p:cTn id="41" presetID="53" presetClass="entr" presetSubtype="16" fill="hold" nodeType="with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p:cTn id="43" dur="500" fill="hold"/>
                                        <p:tgtEl>
                                          <p:spTgt spid="3"/>
                                        </p:tgtEl>
                                        <p:attrNameLst>
                                          <p:attrName>ppt_w</p:attrName>
                                        </p:attrNameLst>
                                      </p:cBhvr>
                                      <p:tavLst>
                                        <p:tav tm="0">
                                          <p:val>
                                            <p:fltVal val="0"/>
                                          </p:val>
                                        </p:tav>
                                        <p:tav tm="100000">
                                          <p:val>
                                            <p:strVal val="#ppt_w"/>
                                          </p:val>
                                        </p:tav>
                                      </p:tavLst>
                                    </p:anim>
                                    <p:anim calcmode="lin" valueType="num">
                                      <p:cBhvr>
                                        <p:cTn id="44" dur="500" fill="hold"/>
                                        <p:tgtEl>
                                          <p:spTgt spid="3"/>
                                        </p:tgtEl>
                                        <p:attrNameLst>
                                          <p:attrName>ppt_h</p:attrName>
                                        </p:attrNameLst>
                                      </p:cBhvr>
                                      <p:tavLst>
                                        <p:tav tm="0">
                                          <p:val>
                                            <p:fltVal val="0"/>
                                          </p:val>
                                        </p:tav>
                                        <p:tav tm="100000">
                                          <p:val>
                                            <p:strVal val="#ppt_h"/>
                                          </p:val>
                                        </p:tav>
                                      </p:tavLst>
                                    </p:anim>
                                    <p:animEffect transition="in" filter="fade">
                                      <p:cBhvr>
                                        <p:cTn id="4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115745-2F8B-4195-AD23-8A2542AF7C2C}" type="slidenum">
              <a:rPr lang="zh-CN" altLang="en-US" smtClean="0"/>
              <a:t>15</a:t>
            </a:fld>
            <a:endParaRPr lang="zh-CN" altLang="en-US"/>
          </a:p>
        </p:txBody>
      </p:sp>
      <p:sp>
        <p:nvSpPr>
          <p:cNvPr id="27" name="TextBox 26"/>
          <p:cNvSpPr txBox="1"/>
          <p:nvPr/>
        </p:nvSpPr>
        <p:spPr>
          <a:xfrm>
            <a:off x="1367136" y="140522"/>
            <a:ext cx="1330814" cy="461665"/>
          </a:xfrm>
          <a:prstGeom prst="rect">
            <a:avLst/>
          </a:prstGeom>
          <a:noFill/>
        </p:spPr>
        <p:txBody>
          <a:bodyPr wrap="none" rtlCol="0">
            <a:spAutoFit/>
          </a:bodyPr>
          <a:lstStyle/>
          <a:p>
            <a:r>
              <a:rPr sz="2200">
                <a:solidFill>
                  <a:srgbClr val="0070C0"/>
                </a:solidFill>
                <a:latin typeface="Impact"/>
              </a:rPr>
              <a:t>急救</a:t>
            </a:r>
            <a:endParaRPr lang="zh-CN" altLang="en-US" sz="2400" dirty="0">
              <a:solidFill>
                <a:srgbClr val="0070C0"/>
              </a:solidFill>
              <a:latin typeface="Impact" panose="020B0806030902050204" pitchFamily="34" charset="0"/>
            </a:endParaRPr>
          </a:p>
        </p:txBody>
      </p:sp>
      <p:cxnSp>
        <p:nvCxnSpPr>
          <p:cNvPr id="28" name="直接连接符 27"/>
          <p:cNvCxnSpPr/>
          <p:nvPr/>
        </p:nvCxnSpPr>
        <p:spPr>
          <a:xfrm>
            <a:off x="1439144" y="536353"/>
            <a:ext cx="122413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1373355" y="531772"/>
            <a:ext cx="1338828" cy="276999"/>
          </a:xfrm>
          <a:prstGeom prst="rect">
            <a:avLst/>
          </a:prstGeom>
          <a:noFill/>
        </p:spPr>
        <p:txBody>
          <a:bodyPr wrap="none" rtlCol="0">
            <a:spAutoFit/>
          </a:bodyPr>
          <a:lstStyle/>
          <a:p>
            <a:r>
              <a:rPr lang="zh-CN" altLang="en-US" sz="1000" dirty="0">
                <a:solidFill>
                  <a:srgbClr val="005A9E"/>
                </a:solidFill>
                <a:latin typeface="微软雅黑" panose="020B0503020204020204" pitchFamily="34" charset="-122"/>
                <a:ea typeface="微软雅黑" panose="020B0503020204020204" pitchFamily="34" charset="-122"/>
              </a:rPr>
              <a:t>医疗</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出诊</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急救</a:t>
            </a:r>
          </a:p>
        </p:txBody>
      </p:sp>
      <p:pic>
        <p:nvPicPr>
          <p:cNvPr id="30" name="图片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6156" y="172753"/>
            <a:ext cx="727199" cy="727199"/>
          </a:xfrm>
          <a:prstGeom prst="rect">
            <a:avLst/>
          </a:prstGeom>
        </p:spPr>
      </p:pic>
      <p:sp>
        <p:nvSpPr>
          <p:cNvPr id="31" name="AutoShape 2"/>
          <p:cNvSpPr>
            <a:spLocks noChangeArrowheads="1"/>
          </p:cNvSpPr>
          <p:nvPr/>
        </p:nvSpPr>
        <p:spPr bwMode="auto">
          <a:xfrm>
            <a:off x="2396981" y="1642759"/>
            <a:ext cx="4369417" cy="2957718"/>
          </a:xfrm>
          <a:prstGeom prst="roundRect">
            <a:avLst>
              <a:gd name="adj" fmla="val 9694"/>
            </a:avLst>
          </a:prstGeom>
          <a:noFill/>
          <a:ln w="19050">
            <a:solidFill>
              <a:srgbClr val="053371"/>
            </a:solidFill>
            <a:prstDash val="sysDot"/>
            <a:round/>
          </a:ln>
          <a:extLst>
            <a:ext uri="{909E8E84-426E-40DD-AFC4-6F175D3DCCD1}">
              <a14:hiddenFill xmlns:a14="http://schemas.microsoft.com/office/drawing/2010/main">
                <a:solidFill>
                  <a:srgbClr val="FFFFFF"/>
                </a:solidFill>
              </a14:hiddenFill>
            </a:ext>
          </a:extLst>
        </p:spPr>
        <p:txBody>
          <a:bodyPr wrap="none" lIns="87313" tIns="44450" rIns="87313" bIns="44450" anchor="ctr"/>
          <a:lstStyle/>
          <a:p>
            <a:pPr marL="0" marR="0" lvl="0" indent="0" defTabSz="914400" eaLnBrk="1" fontAlgn="auto" latinLnBrk="0" hangingPunct="1">
              <a:spcBef>
                <a:spcPts val="0"/>
              </a:spcBef>
              <a:spcAft>
                <a:spcPts val="0"/>
              </a:spcAft>
              <a:buClrTx/>
              <a:buSzTx/>
              <a:buFontTx/>
              <a:buNone/>
              <a:defRPr/>
            </a:pPr>
            <a:endParaRPr kumimoji="0" lang="zh-CN" altLang="en-US" sz="1400" b="0" i="0" u="none" strike="noStrike" kern="0" cap="none" spc="0" normalizeH="0" baseline="0" noProof="0">
              <a:ln>
                <a:noFill/>
              </a:ln>
              <a:solidFill>
                <a:srgbClr val="FFFFFF"/>
              </a:solidFill>
              <a:effectLst/>
              <a:uLnTx/>
              <a:uFillTx/>
              <a:ea typeface="PMingLiU" panose="02020500000000000000" pitchFamily="18" charset="-120"/>
            </a:endParaRPr>
          </a:p>
        </p:txBody>
      </p:sp>
      <p:sp>
        <p:nvSpPr>
          <p:cNvPr id="32" name="AutoShape 51"/>
          <p:cNvSpPr>
            <a:spLocks noChangeArrowheads="1"/>
          </p:cNvSpPr>
          <p:nvPr/>
        </p:nvSpPr>
        <p:spPr bwMode="auto">
          <a:xfrm rot="16200000">
            <a:off x="4525948" y="4466158"/>
            <a:ext cx="208195" cy="259236"/>
          </a:xfrm>
          <a:prstGeom prst="triangle">
            <a:avLst>
              <a:gd name="adj" fmla="val 50000"/>
            </a:avLst>
          </a:prstGeom>
          <a:solidFill>
            <a:srgbClr val="074AA1"/>
          </a:solidFill>
          <a:ln w="19050">
            <a:noFill/>
            <a:miter lim="800000"/>
          </a:ln>
        </p:spPr>
        <p:txBody>
          <a:bodyPr vert="eaVert" wrap="none" lIns="87313" tIns="44450" rIns="87313" bIns="44450" anchor="ctr"/>
          <a:lstStyle/>
          <a:p>
            <a:pPr marL="0" marR="0" lvl="0" indent="0" defTabSz="914400" eaLnBrk="1" fontAlgn="auto" latinLnBrk="0" hangingPunct="1">
              <a:spcBef>
                <a:spcPts val="0"/>
              </a:spcBef>
              <a:spcAft>
                <a:spcPts val="0"/>
              </a:spcAft>
              <a:buClrTx/>
              <a:buSzTx/>
              <a:buFontTx/>
              <a:buNone/>
              <a:defRPr/>
            </a:pPr>
            <a:endParaRPr kumimoji="0" lang="zh-CN" altLang="en-US" sz="1400" b="0" i="0" u="none" strike="noStrike" kern="0" cap="none" spc="0" normalizeH="0" baseline="0" noProof="0">
              <a:ln>
                <a:noFill/>
              </a:ln>
              <a:solidFill>
                <a:srgbClr val="FFFFFF"/>
              </a:solidFill>
              <a:effectLst/>
              <a:uLnTx/>
              <a:uFillTx/>
              <a:ea typeface="PMingLiU" panose="02020500000000000000" pitchFamily="18" charset="-120"/>
            </a:endParaRPr>
          </a:p>
        </p:txBody>
      </p:sp>
      <p:sp>
        <p:nvSpPr>
          <p:cNvPr id="33" name="AutoShape 52"/>
          <p:cNvSpPr>
            <a:spLocks noChangeArrowheads="1"/>
          </p:cNvSpPr>
          <p:nvPr/>
        </p:nvSpPr>
        <p:spPr bwMode="auto">
          <a:xfrm rot="5400000">
            <a:off x="6277475" y="1507097"/>
            <a:ext cx="208196" cy="259236"/>
          </a:xfrm>
          <a:prstGeom prst="triangle">
            <a:avLst>
              <a:gd name="adj" fmla="val 50000"/>
            </a:avLst>
          </a:prstGeom>
          <a:solidFill>
            <a:srgbClr val="074AA1"/>
          </a:solidFill>
          <a:ln w="19050">
            <a:noFill/>
            <a:miter lim="800000"/>
          </a:ln>
        </p:spPr>
        <p:txBody>
          <a:bodyPr rot="10800000" vert="eaVert" wrap="none" lIns="87313" tIns="44450" rIns="87313" bIns="44450" anchor="ctr"/>
          <a:lstStyle/>
          <a:p>
            <a:pPr marL="0" marR="0" lvl="0" indent="0" defTabSz="914400" eaLnBrk="1" fontAlgn="auto" latinLnBrk="0" hangingPunct="1">
              <a:spcBef>
                <a:spcPts val="0"/>
              </a:spcBef>
              <a:spcAft>
                <a:spcPts val="0"/>
              </a:spcAft>
              <a:buClrTx/>
              <a:buSzTx/>
              <a:buFontTx/>
              <a:buNone/>
              <a:defRPr/>
            </a:pPr>
            <a:endParaRPr kumimoji="0" lang="zh-CN" altLang="en-US" sz="1400" b="0" i="0" u="none" strike="noStrike" kern="0" cap="none" spc="0" normalizeH="0" baseline="0" noProof="0">
              <a:ln>
                <a:noFill/>
              </a:ln>
              <a:solidFill>
                <a:srgbClr val="FFFFFF"/>
              </a:solidFill>
              <a:effectLst/>
              <a:uLnTx/>
              <a:uFillTx/>
              <a:ea typeface="PMingLiU" panose="02020500000000000000" pitchFamily="18" charset="-120"/>
            </a:endParaRPr>
          </a:p>
        </p:txBody>
      </p:sp>
      <p:grpSp>
        <p:nvGrpSpPr>
          <p:cNvPr id="34" name="组合 33"/>
          <p:cNvGrpSpPr/>
          <p:nvPr/>
        </p:nvGrpSpPr>
        <p:grpSpPr>
          <a:xfrm>
            <a:off x="3182751" y="843558"/>
            <a:ext cx="2689079" cy="1165894"/>
            <a:chOff x="3015484" y="947682"/>
            <a:chExt cx="2689079" cy="1165894"/>
          </a:xfrm>
        </p:grpSpPr>
        <p:pic>
          <p:nvPicPr>
            <p:cNvPr id="35" name="Picture 8" descr="阴影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15484" y="1972540"/>
              <a:ext cx="2689079" cy="141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AutoShape 9"/>
            <p:cNvSpPr>
              <a:spLocks noChangeArrowheads="1"/>
            </p:cNvSpPr>
            <p:nvPr/>
          </p:nvSpPr>
          <p:spPr bwMode="auto">
            <a:xfrm>
              <a:off x="3034288" y="1378848"/>
              <a:ext cx="2621919" cy="674285"/>
            </a:xfrm>
            <a:prstGeom prst="roundRect">
              <a:avLst>
                <a:gd name="adj" fmla="val 5630"/>
              </a:avLst>
            </a:prstGeom>
            <a:gradFill rotWithShape="1">
              <a:gsLst>
                <a:gs pos="0">
                  <a:srgbClr val="FFFFFF"/>
                </a:gs>
                <a:gs pos="100000">
                  <a:srgbClr val="D8D8D8"/>
                </a:gs>
              </a:gsLst>
              <a:lin ang="5400000" scaled="1"/>
            </a:gradFill>
            <a:ln w="6350">
              <a:solidFill>
                <a:srgbClr val="C0C0C0"/>
              </a:solidFill>
              <a:round/>
            </a:ln>
          </p:spPr>
          <p:txBody>
            <a:bodyPr wrap="none" anchor="ctr"/>
            <a:lstStyle/>
            <a:p>
              <a:pPr marL="0" marR="0" lvl="0" indent="0" algn="ctr" defTabSz="914400" eaLnBrk="1" fontAlgn="auto" latinLnBrk="0" hangingPunct="1">
                <a:spcBef>
                  <a:spcPct val="20000"/>
                </a:spcBef>
                <a:spcAft>
                  <a:spcPts val="0"/>
                </a:spcAft>
                <a:buClr>
                  <a:srgbClr val="E1B40C"/>
                </a:buClr>
                <a:buSzTx/>
                <a:buFont typeface="微软雅黑" panose="020B0503020204020204" pitchFamily="34" charset="-122"/>
                <a:buNone/>
                <a:defRPr/>
              </a:pPr>
              <a:r>
                <a:rPr kumimoji="0" lang="zh-CN" altLang="en-US" sz="800" b="0" i="0" u="none" strike="noStrike" kern="0" cap="none" spc="0" normalizeH="0" baseline="0" noProof="0" dirty="0">
                  <a:ln>
                    <a:noFill/>
                  </a:ln>
                  <a:solidFill>
                    <a:sysClr val="windowText" lastClr="000000"/>
                  </a:solidFill>
                  <a:effectLst/>
                  <a:uLnTx/>
                  <a:uFillTx/>
                  <a:latin typeface="微软雅黑" panose="020B0503020204020204" pitchFamily="34" charset="-122"/>
                </a:rPr>
                <a:t>单击此处添加文字内容   单击此处添加文字内容</a:t>
              </a:r>
            </a:p>
            <a:p>
              <a:pPr marL="0" marR="0" lvl="0" indent="0" algn="ctr" defTabSz="914400" eaLnBrk="1" fontAlgn="auto" latinLnBrk="0" hangingPunct="1">
                <a:spcBef>
                  <a:spcPct val="20000"/>
                </a:spcBef>
                <a:spcAft>
                  <a:spcPts val="0"/>
                </a:spcAft>
                <a:buClr>
                  <a:srgbClr val="E1B40C"/>
                </a:buClr>
                <a:buSzTx/>
                <a:buFont typeface="微软雅黑" panose="020B0503020204020204" pitchFamily="34" charset="-122"/>
                <a:buNone/>
                <a:defRPr/>
              </a:pPr>
              <a:r>
                <a:rPr kumimoji="0" lang="zh-CN" altLang="en-US" sz="800" b="0" i="0" u="none" strike="noStrike" kern="0" cap="none" spc="0" normalizeH="0" baseline="0" noProof="0" dirty="0">
                  <a:ln>
                    <a:noFill/>
                  </a:ln>
                  <a:solidFill>
                    <a:sysClr val="windowText" lastClr="000000"/>
                  </a:solidFill>
                  <a:effectLst/>
                  <a:uLnTx/>
                  <a:uFillTx/>
                  <a:latin typeface="微软雅黑" panose="020B0503020204020204" pitchFamily="34" charset="-122"/>
                </a:rPr>
                <a:t>单击此处添加文字内容   单击此处添加文字内容</a:t>
              </a:r>
            </a:p>
          </p:txBody>
        </p:sp>
        <p:sp>
          <p:nvSpPr>
            <p:cNvPr id="37" name="Oval 8"/>
            <p:cNvSpPr>
              <a:spLocks noChangeAspect="1" noChangeArrowheads="1"/>
            </p:cNvSpPr>
            <p:nvPr/>
          </p:nvSpPr>
          <p:spPr bwMode="auto">
            <a:xfrm>
              <a:off x="3132342" y="1329150"/>
              <a:ext cx="482207" cy="233716"/>
            </a:xfrm>
            <a:prstGeom prst="ellipse">
              <a:avLst/>
            </a:prstGeom>
            <a:gradFill rotWithShape="1">
              <a:gsLst>
                <a:gs pos="0">
                  <a:srgbClr val="000000">
                    <a:alpha val="59998"/>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pPr marL="0" marR="0" lvl="0" indent="0" defTabSz="914400" eaLnBrk="1" fontAlgn="auto" latinLnBrk="0"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a typeface="PMingLiU" panose="02020500000000000000" pitchFamily="18" charset="-120"/>
              </a:endParaRPr>
            </a:p>
          </p:txBody>
        </p:sp>
        <p:sp>
          <p:nvSpPr>
            <p:cNvPr id="38" name="Arc 9"/>
            <p:cNvSpPr/>
            <p:nvPr/>
          </p:nvSpPr>
          <p:spPr bwMode="auto">
            <a:xfrm>
              <a:off x="3141744" y="1229753"/>
              <a:ext cx="466090" cy="256550"/>
            </a:xfrm>
            <a:custGeom>
              <a:avLst/>
              <a:gdLst>
                <a:gd name="T0" fmla="*/ 550850 w 43195"/>
                <a:gd name="T1" fmla="*/ 33244 h 23732"/>
                <a:gd name="T2" fmla="*/ 275463 w 43195"/>
                <a:gd name="T3" fmla="*/ 303212 h 23732"/>
                <a:gd name="T4" fmla="*/ 0 w 43195"/>
                <a:gd name="T5" fmla="*/ 27240 h 23732"/>
                <a:gd name="T6" fmla="*/ 1339 w 43195"/>
                <a:gd name="T7" fmla="*/ 0 h 23732"/>
                <a:gd name="T8" fmla="*/ 550850 w 43195"/>
                <a:gd name="T9" fmla="*/ 33244 h 23732"/>
                <a:gd name="T10" fmla="*/ 275463 w 43195"/>
                <a:gd name="T11" fmla="*/ 303212 h 23732"/>
                <a:gd name="T12" fmla="*/ 0 w 43195"/>
                <a:gd name="T13" fmla="*/ 27240 h 23732"/>
                <a:gd name="T14" fmla="*/ 1339 w 43195"/>
                <a:gd name="T15" fmla="*/ 0 h 23732"/>
                <a:gd name="T16" fmla="*/ 275463 w 43195"/>
                <a:gd name="T17" fmla="*/ 27240 h 23732"/>
                <a:gd name="T18" fmla="*/ 550850 w 43195"/>
                <a:gd name="T19" fmla="*/ 33244 h 237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195"/>
                <a:gd name="T31" fmla="*/ 0 h 23732"/>
                <a:gd name="T32" fmla="*/ 43195 w 43195"/>
                <a:gd name="T33" fmla="*/ 23732 h 237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195" h="23732" fill="none" extrusionOk="0">
                  <a:moveTo>
                    <a:pt x="43194" y="2602"/>
                  </a:moveTo>
                  <a:cubicBezTo>
                    <a:pt x="42938" y="14346"/>
                    <a:pt x="33345" y="23731"/>
                    <a:pt x="21600" y="23732"/>
                  </a:cubicBezTo>
                  <a:cubicBezTo>
                    <a:pt x="9670" y="23732"/>
                    <a:pt x="0" y="14061"/>
                    <a:pt x="0" y="2132"/>
                  </a:cubicBezTo>
                  <a:cubicBezTo>
                    <a:pt x="-1" y="1420"/>
                    <a:pt x="35" y="708"/>
                    <a:pt x="105" y="0"/>
                  </a:cubicBezTo>
                </a:path>
                <a:path w="43195" h="23732" stroke="0" extrusionOk="0">
                  <a:moveTo>
                    <a:pt x="43194" y="2602"/>
                  </a:moveTo>
                  <a:cubicBezTo>
                    <a:pt x="42938" y="14346"/>
                    <a:pt x="33345" y="23731"/>
                    <a:pt x="21600" y="23732"/>
                  </a:cubicBezTo>
                  <a:cubicBezTo>
                    <a:pt x="9670" y="23732"/>
                    <a:pt x="0" y="14061"/>
                    <a:pt x="0" y="2132"/>
                  </a:cubicBezTo>
                  <a:cubicBezTo>
                    <a:pt x="-1" y="1420"/>
                    <a:pt x="35" y="708"/>
                    <a:pt x="105" y="0"/>
                  </a:cubicBezTo>
                  <a:lnTo>
                    <a:pt x="21600" y="2132"/>
                  </a:lnTo>
                  <a:lnTo>
                    <a:pt x="43194" y="2602"/>
                  </a:lnTo>
                  <a:close/>
                </a:path>
              </a:pathLst>
            </a:custGeom>
            <a:solidFill>
              <a:srgbClr val="05337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defTabSz="914400" eaLnBrk="1" fontAlgn="auto" latinLnBrk="0" hangingPunct="1">
                <a:spcBef>
                  <a:spcPts val="0"/>
                </a:spcBef>
                <a:spcAft>
                  <a:spcPts val="0"/>
                </a:spcAft>
                <a:buClrTx/>
                <a:buSzTx/>
                <a:buFontTx/>
                <a:buNone/>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39" name="Oval 10"/>
            <p:cNvSpPr>
              <a:spLocks noChangeAspect="1" noChangeArrowheads="1"/>
            </p:cNvSpPr>
            <p:nvPr/>
          </p:nvSpPr>
          <p:spPr bwMode="auto">
            <a:xfrm>
              <a:off x="3132342" y="1134386"/>
              <a:ext cx="482207" cy="235060"/>
            </a:xfrm>
            <a:prstGeom prst="ellipse">
              <a:avLst/>
            </a:prstGeom>
            <a:solidFill>
              <a:srgbClr val="074AA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defTabSz="914400" eaLnBrk="1" fontAlgn="auto" latinLnBrk="0" hangingPunct="1">
                <a:spcBef>
                  <a:spcPts val="0"/>
                </a:spcBef>
                <a:spcAft>
                  <a:spcPts val="0"/>
                </a:spcAft>
                <a:buClrTx/>
                <a:buSzTx/>
                <a:buFontTx/>
                <a:buNone/>
                <a:defRPr/>
              </a:pPr>
              <a:endParaRPr kumimoji="0" lang="zh-CN" altLang="en-US" sz="1600" b="0" i="0" u="none" strike="noStrike" kern="0" cap="none" spc="0" normalizeH="0" baseline="0" noProof="0">
                <a:ln>
                  <a:noFill/>
                </a:ln>
                <a:solidFill>
                  <a:sysClr val="windowText" lastClr="000000"/>
                </a:solidFill>
                <a:effectLst/>
                <a:uLnTx/>
                <a:uFillTx/>
              </a:endParaRPr>
            </a:p>
          </p:txBody>
        </p:sp>
        <p:grpSp>
          <p:nvGrpSpPr>
            <p:cNvPr id="40" name="Group 10"/>
            <p:cNvGrpSpPr/>
            <p:nvPr/>
          </p:nvGrpSpPr>
          <p:grpSpPr bwMode="auto">
            <a:xfrm>
              <a:off x="3321732" y="947682"/>
              <a:ext cx="108799" cy="300876"/>
              <a:chOff x="0" y="0"/>
              <a:chExt cx="203" cy="567"/>
            </a:xfrm>
          </p:grpSpPr>
          <p:grpSp>
            <p:nvGrpSpPr>
              <p:cNvPr id="42" name="Group 11"/>
              <p:cNvGrpSpPr/>
              <p:nvPr/>
            </p:nvGrpSpPr>
            <p:grpSpPr bwMode="auto">
              <a:xfrm>
                <a:off x="47" y="245"/>
                <a:ext cx="108" cy="322"/>
                <a:chOff x="0" y="0"/>
                <a:chExt cx="567" cy="1701"/>
              </a:xfrm>
            </p:grpSpPr>
            <p:sp>
              <p:nvSpPr>
                <p:cNvPr id="45" name="AutoShape 13"/>
                <p:cNvSpPr>
                  <a:spLocks noChangeArrowheads="1"/>
                </p:cNvSpPr>
                <p:nvPr/>
              </p:nvSpPr>
              <p:spPr bwMode="auto">
                <a:xfrm rot="5400000">
                  <a:off x="-726"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algn="ctr" defTabSz="914400" eaLnBrk="1" fontAlgn="auto" latinLnBrk="1"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Gulim" panose="020B0600000101010101" pitchFamily="34" charset="-127"/>
                    <a:ea typeface="Gulim" panose="020B0600000101010101" pitchFamily="34" charset="-127"/>
                  </a:endParaRPr>
                </a:p>
              </p:txBody>
            </p:sp>
            <p:sp>
              <p:nvSpPr>
                <p:cNvPr id="46" name="AutoShape 14"/>
                <p:cNvSpPr>
                  <a:spLocks noChangeArrowheads="1"/>
                </p:cNvSpPr>
                <p:nvPr/>
              </p:nvSpPr>
              <p:spPr bwMode="auto">
                <a:xfrm rot="5400000">
                  <a:off x="-409"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algn="ctr" defTabSz="914400" eaLnBrk="1" fontAlgn="auto" latinLnBrk="1"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Gulim" panose="020B0600000101010101" pitchFamily="34" charset="-127"/>
                    <a:ea typeface="Gulim" panose="020B0600000101010101" pitchFamily="34" charset="-127"/>
                  </a:endParaRPr>
                </a:p>
              </p:txBody>
            </p:sp>
          </p:grpSp>
          <p:sp>
            <p:nvSpPr>
              <p:cNvPr id="43" name="AutoShape 15"/>
              <p:cNvSpPr>
                <a:spLocks noChangeArrowheads="1"/>
              </p:cNvSpPr>
              <p:nvPr/>
            </p:nvSpPr>
            <p:spPr bwMode="auto">
              <a:xfrm rot="10800000">
                <a:off x="0" y="125"/>
                <a:ext cx="203" cy="206"/>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marL="0" marR="0" lvl="0" indent="0" algn="ctr" defTabSz="914400" eaLnBrk="1" fontAlgn="auto" latinLnBrk="1"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Gulim" panose="020B0600000101010101" pitchFamily="34" charset="-127"/>
                  <a:ea typeface="Gulim" panose="020B0600000101010101" pitchFamily="34" charset="-127"/>
                </a:endParaRPr>
              </a:p>
            </p:txBody>
          </p:sp>
          <p:sp>
            <p:nvSpPr>
              <p:cNvPr id="44" name="AutoShape 16"/>
              <p:cNvSpPr>
                <a:spLocks noChangeArrowheads="1"/>
              </p:cNvSpPr>
              <p:nvPr/>
            </p:nvSpPr>
            <p:spPr bwMode="auto">
              <a:xfrm rot="8100000">
                <a:off x="49" y="0"/>
                <a:ext cx="105" cy="107"/>
              </a:xfrm>
              <a:prstGeom prst="roundRect">
                <a:avLst>
                  <a:gd name="adj" fmla="val 50000"/>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marL="0" marR="0" lvl="0" indent="0" algn="ctr" defTabSz="914400" eaLnBrk="1" fontAlgn="auto" latinLnBrk="1"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Gulim" panose="020B0600000101010101" pitchFamily="34" charset="-127"/>
                  <a:ea typeface="Gulim" panose="020B0600000101010101" pitchFamily="34" charset="-127"/>
                </a:endParaRPr>
              </a:p>
            </p:txBody>
          </p:sp>
        </p:grpSp>
        <p:sp>
          <p:nvSpPr>
            <p:cNvPr id="41" name="AutoShape 19"/>
            <p:cNvSpPr>
              <a:spLocks noChangeArrowheads="1"/>
            </p:cNvSpPr>
            <p:nvPr/>
          </p:nvSpPr>
          <p:spPr bwMode="auto">
            <a:xfrm>
              <a:off x="3750212" y="1201546"/>
              <a:ext cx="1681682" cy="253865"/>
            </a:xfrm>
            <a:prstGeom prst="roundRect">
              <a:avLst>
                <a:gd name="adj" fmla="val 5630"/>
              </a:avLst>
            </a:prstGeom>
            <a:solidFill>
              <a:srgbClr val="074AA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eaLnBrk="1" fontAlgn="auto" latinLnBrk="0" hangingPunct="1">
                <a:spcBef>
                  <a:spcPts val="0"/>
                </a:spcBef>
                <a:spcAft>
                  <a:spcPts val="0"/>
                </a:spcAft>
                <a:buClrTx/>
                <a:buSzTx/>
                <a:buFontTx/>
                <a:buNone/>
                <a:defRPr/>
              </a:pPr>
              <a:r>
                <a:rPr kumimoji="0" lang="zh-CN" altLang="en-US" sz="900" b="0" i="0" u="none" strike="noStrike" kern="0" cap="none" spc="0" normalizeH="0" baseline="0" noProof="0">
                  <a:ln>
                    <a:noFill/>
                  </a:ln>
                  <a:solidFill>
                    <a:srgbClr val="FFFFFF"/>
                  </a:solidFill>
                  <a:effectLst/>
                  <a:uLnTx/>
                  <a:uFillTx/>
                </a:rPr>
                <a:t>此处添加文字内容</a:t>
              </a:r>
            </a:p>
          </p:txBody>
        </p:sp>
      </p:grpSp>
      <p:grpSp>
        <p:nvGrpSpPr>
          <p:cNvPr id="47" name="组合 46"/>
          <p:cNvGrpSpPr/>
          <p:nvPr/>
        </p:nvGrpSpPr>
        <p:grpSpPr>
          <a:xfrm>
            <a:off x="1570915" y="1926174"/>
            <a:ext cx="2689079" cy="1165894"/>
            <a:chOff x="1403648" y="2030298"/>
            <a:chExt cx="2689079" cy="1165894"/>
          </a:xfrm>
        </p:grpSpPr>
        <p:pic>
          <p:nvPicPr>
            <p:cNvPr id="48" name="Picture 21" descr="阴影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03648" y="3055156"/>
              <a:ext cx="2689079" cy="141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AutoShape 22"/>
            <p:cNvSpPr>
              <a:spLocks noChangeArrowheads="1"/>
            </p:cNvSpPr>
            <p:nvPr/>
          </p:nvSpPr>
          <p:spPr bwMode="auto">
            <a:xfrm>
              <a:off x="1422453" y="2461464"/>
              <a:ext cx="2621919" cy="674285"/>
            </a:xfrm>
            <a:prstGeom prst="roundRect">
              <a:avLst>
                <a:gd name="adj" fmla="val 5630"/>
              </a:avLst>
            </a:prstGeom>
            <a:gradFill rotWithShape="1">
              <a:gsLst>
                <a:gs pos="0">
                  <a:srgbClr val="FFFFFF"/>
                </a:gs>
                <a:gs pos="100000">
                  <a:srgbClr val="D8D8D8"/>
                </a:gs>
              </a:gsLst>
              <a:lin ang="5400000" scaled="1"/>
            </a:gradFill>
            <a:ln w="6350">
              <a:solidFill>
                <a:srgbClr val="C0C0C0"/>
              </a:solidFill>
              <a:round/>
            </a:ln>
          </p:spPr>
          <p:txBody>
            <a:bodyPr wrap="none" anchor="ctr"/>
            <a:lstStyle/>
            <a:p>
              <a:pPr marL="0" marR="0" lvl="0" indent="0" algn="ctr" defTabSz="914400" eaLnBrk="1" fontAlgn="auto" latinLnBrk="0" hangingPunct="1">
                <a:spcBef>
                  <a:spcPct val="20000"/>
                </a:spcBef>
                <a:spcAft>
                  <a:spcPts val="0"/>
                </a:spcAft>
                <a:buClr>
                  <a:srgbClr val="E1B40C"/>
                </a:buClr>
                <a:buSzTx/>
                <a:buFont typeface="微软雅黑" panose="020B0503020204020204" pitchFamily="34" charset="-122"/>
                <a:buNone/>
                <a:defRPr/>
              </a:pPr>
              <a:r>
                <a:rPr kumimoji="0" lang="zh-CN" altLang="en-US" sz="800" b="0" i="0" u="none" strike="noStrike" kern="0" cap="none" spc="0" normalizeH="0" baseline="0" noProof="0">
                  <a:ln>
                    <a:noFill/>
                  </a:ln>
                  <a:solidFill>
                    <a:sysClr val="windowText" lastClr="000000"/>
                  </a:solidFill>
                  <a:effectLst/>
                  <a:uLnTx/>
                  <a:uFillTx/>
                  <a:latin typeface="微软雅黑" panose="020B0503020204020204" pitchFamily="34" charset="-122"/>
                </a:rPr>
                <a:t>单击此处添加文字内容   单击此处添加文字内容</a:t>
              </a:r>
            </a:p>
            <a:p>
              <a:pPr marL="0" marR="0" lvl="0" indent="0" algn="ctr" defTabSz="914400" eaLnBrk="1" fontAlgn="auto" latinLnBrk="0" hangingPunct="1">
                <a:spcBef>
                  <a:spcPct val="20000"/>
                </a:spcBef>
                <a:spcAft>
                  <a:spcPts val="0"/>
                </a:spcAft>
                <a:buClr>
                  <a:srgbClr val="E1B40C"/>
                </a:buClr>
                <a:buSzTx/>
                <a:buFont typeface="微软雅黑" panose="020B0503020204020204" pitchFamily="34" charset="-122"/>
                <a:buNone/>
                <a:defRPr/>
              </a:pPr>
              <a:r>
                <a:rPr kumimoji="0" lang="zh-CN" altLang="en-US" sz="800" b="0" i="0" u="none" strike="noStrike" kern="0" cap="none" spc="0" normalizeH="0" baseline="0" noProof="0">
                  <a:ln>
                    <a:noFill/>
                  </a:ln>
                  <a:solidFill>
                    <a:sysClr val="windowText" lastClr="000000"/>
                  </a:solidFill>
                  <a:effectLst/>
                  <a:uLnTx/>
                  <a:uFillTx/>
                  <a:latin typeface="微软雅黑" panose="020B0503020204020204" pitchFamily="34" charset="-122"/>
                </a:rPr>
                <a:t>单击此处添加文字内容   单击此处添加文字内容</a:t>
              </a:r>
            </a:p>
          </p:txBody>
        </p:sp>
        <p:sp>
          <p:nvSpPr>
            <p:cNvPr id="50" name="Oval 8"/>
            <p:cNvSpPr>
              <a:spLocks noChangeAspect="1" noChangeArrowheads="1"/>
            </p:cNvSpPr>
            <p:nvPr/>
          </p:nvSpPr>
          <p:spPr bwMode="auto">
            <a:xfrm>
              <a:off x="1520507" y="2411766"/>
              <a:ext cx="482207" cy="233716"/>
            </a:xfrm>
            <a:prstGeom prst="ellipse">
              <a:avLst/>
            </a:prstGeom>
            <a:gradFill rotWithShape="1">
              <a:gsLst>
                <a:gs pos="0">
                  <a:srgbClr val="000000">
                    <a:alpha val="59998"/>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pPr marL="0" marR="0" lvl="0" indent="0" defTabSz="914400" eaLnBrk="1" fontAlgn="auto" latinLnBrk="0"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a typeface="PMingLiU" panose="02020500000000000000" pitchFamily="18" charset="-120"/>
              </a:endParaRPr>
            </a:p>
          </p:txBody>
        </p:sp>
        <p:sp>
          <p:nvSpPr>
            <p:cNvPr id="51" name="Arc 9"/>
            <p:cNvSpPr/>
            <p:nvPr/>
          </p:nvSpPr>
          <p:spPr bwMode="auto">
            <a:xfrm>
              <a:off x="1529908" y="2312369"/>
              <a:ext cx="466090" cy="256550"/>
            </a:xfrm>
            <a:custGeom>
              <a:avLst/>
              <a:gdLst>
                <a:gd name="T0" fmla="*/ 550850 w 43195"/>
                <a:gd name="T1" fmla="*/ 33244 h 23732"/>
                <a:gd name="T2" fmla="*/ 275463 w 43195"/>
                <a:gd name="T3" fmla="*/ 303212 h 23732"/>
                <a:gd name="T4" fmla="*/ 0 w 43195"/>
                <a:gd name="T5" fmla="*/ 27240 h 23732"/>
                <a:gd name="T6" fmla="*/ 1339 w 43195"/>
                <a:gd name="T7" fmla="*/ 0 h 23732"/>
                <a:gd name="T8" fmla="*/ 550850 w 43195"/>
                <a:gd name="T9" fmla="*/ 33244 h 23732"/>
                <a:gd name="T10" fmla="*/ 275463 w 43195"/>
                <a:gd name="T11" fmla="*/ 303212 h 23732"/>
                <a:gd name="T12" fmla="*/ 0 w 43195"/>
                <a:gd name="T13" fmla="*/ 27240 h 23732"/>
                <a:gd name="T14" fmla="*/ 1339 w 43195"/>
                <a:gd name="T15" fmla="*/ 0 h 23732"/>
                <a:gd name="T16" fmla="*/ 275463 w 43195"/>
                <a:gd name="T17" fmla="*/ 27240 h 23732"/>
                <a:gd name="T18" fmla="*/ 550850 w 43195"/>
                <a:gd name="T19" fmla="*/ 33244 h 237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195"/>
                <a:gd name="T31" fmla="*/ 0 h 23732"/>
                <a:gd name="T32" fmla="*/ 43195 w 43195"/>
                <a:gd name="T33" fmla="*/ 23732 h 237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195" h="23732" fill="none" extrusionOk="0">
                  <a:moveTo>
                    <a:pt x="43194" y="2602"/>
                  </a:moveTo>
                  <a:cubicBezTo>
                    <a:pt x="42938" y="14346"/>
                    <a:pt x="33345" y="23731"/>
                    <a:pt x="21600" y="23732"/>
                  </a:cubicBezTo>
                  <a:cubicBezTo>
                    <a:pt x="9670" y="23732"/>
                    <a:pt x="0" y="14061"/>
                    <a:pt x="0" y="2132"/>
                  </a:cubicBezTo>
                  <a:cubicBezTo>
                    <a:pt x="-1" y="1420"/>
                    <a:pt x="35" y="708"/>
                    <a:pt x="105" y="0"/>
                  </a:cubicBezTo>
                </a:path>
                <a:path w="43195" h="23732" stroke="0" extrusionOk="0">
                  <a:moveTo>
                    <a:pt x="43194" y="2602"/>
                  </a:moveTo>
                  <a:cubicBezTo>
                    <a:pt x="42938" y="14346"/>
                    <a:pt x="33345" y="23731"/>
                    <a:pt x="21600" y="23732"/>
                  </a:cubicBezTo>
                  <a:cubicBezTo>
                    <a:pt x="9670" y="23732"/>
                    <a:pt x="0" y="14061"/>
                    <a:pt x="0" y="2132"/>
                  </a:cubicBezTo>
                  <a:cubicBezTo>
                    <a:pt x="-1" y="1420"/>
                    <a:pt x="35" y="708"/>
                    <a:pt x="105" y="0"/>
                  </a:cubicBezTo>
                  <a:lnTo>
                    <a:pt x="21600" y="2132"/>
                  </a:lnTo>
                  <a:lnTo>
                    <a:pt x="43194" y="2602"/>
                  </a:lnTo>
                  <a:close/>
                </a:path>
              </a:pathLst>
            </a:custGeom>
            <a:solidFill>
              <a:srgbClr val="053371"/>
            </a:solidFill>
            <a:ln>
              <a:noFill/>
            </a:ln>
            <a:extLst>
              <a:ext uri="{91240B29-F687-4F45-9708-019B960494DF}">
                <a14:hiddenLine xmlns:a14="http://schemas.microsoft.com/office/drawing/2010/main" w="9525">
                  <a:solidFill>
                    <a:srgbClr val="000000"/>
                  </a:solidFill>
                  <a:round/>
                </a14:hiddenLine>
              </a:ext>
            </a:extLst>
          </p:spPr>
          <p:txBody>
            <a:bodyPr wrap="none" lIns="87313" tIns="44450" rIns="87313" bIns="44450" anchor="ctr"/>
            <a:lstStyle/>
            <a:p>
              <a:pPr marL="0" marR="0" lvl="0" indent="0" defTabSz="914400" eaLnBrk="1" fontAlgn="auto" latinLnBrk="0" hangingPunct="1">
                <a:spcBef>
                  <a:spcPts val="0"/>
                </a:spcBef>
                <a:spcAft>
                  <a:spcPts val="0"/>
                </a:spcAft>
                <a:buClrTx/>
                <a:buSzTx/>
                <a:buFontTx/>
                <a:buNone/>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52" name="Oval 10"/>
            <p:cNvSpPr>
              <a:spLocks noChangeAspect="1" noChangeArrowheads="1"/>
            </p:cNvSpPr>
            <p:nvPr/>
          </p:nvSpPr>
          <p:spPr bwMode="auto">
            <a:xfrm>
              <a:off x="1520507" y="2217002"/>
              <a:ext cx="482207" cy="235060"/>
            </a:xfrm>
            <a:prstGeom prst="ellipse">
              <a:avLst/>
            </a:prstGeom>
            <a:solidFill>
              <a:srgbClr val="074AA1"/>
            </a:soli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pPr marL="0" marR="0" lvl="0" indent="0" defTabSz="914400" eaLnBrk="1" fontAlgn="auto" latinLnBrk="0"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a typeface="PMingLiU" panose="02020500000000000000" pitchFamily="18" charset="-120"/>
              </a:endParaRPr>
            </a:p>
          </p:txBody>
        </p:sp>
        <p:grpSp>
          <p:nvGrpSpPr>
            <p:cNvPr id="53" name="Group 22"/>
            <p:cNvGrpSpPr/>
            <p:nvPr/>
          </p:nvGrpSpPr>
          <p:grpSpPr bwMode="auto">
            <a:xfrm>
              <a:off x="1709897" y="2030298"/>
              <a:ext cx="108799" cy="300876"/>
              <a:chOff x="0" y="0"/>
              <a:chExt cx="203" cy="567"/>
            </a:xfrm>
          </p:grpSpPr>
          <p:grpSp>
            <p:nvGrpSpPr>
              <p:cNvPr id="55" name="Group 23"/>
              <p:cNvGrpSpPr/>
              <p:nvPr/>
            </p:nvGrpSpPr>
            <p:grpSpPr bwMode="auto">
              <a:xfrm>
                <a:off x="47" y="245"/>
                <a:ext cx="108" cy="322"/>
                <a:chOff x="0" y="0"/>
                <a:chExt cx="567" cy="1701"/>
              </a:xfrm>
            </p:grpSpPr>
            <p:sp>
              <p:nvSpPr>
                <p:cNvPr id="58" name="AutoShape 13"/>
                <p:cNvSpPr>
                  <a:spLocks noChangeArrowheads="1"/>
                </p:cNvSpPr>
                <p:nvPr/>
              </p:nvSpPr>
              <p:spPr bwMode="auto">
                <a:xfrm rot="5400000">
                  <a:off x="-726"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algn="ctr" defTabSz="914400" eaLnBrk="1" fontAlgn="auto" latinLnBrk="1"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Gulim" panose="020B0600000101010101" pitchFamily="34" charset="-127"/>
                    <a:ea typeface="Gulim" panose="020B0600000101010101" pitchFamily="34" charset="-127"/>
                  </a:endParaRPr>
                </a:p>
              </p:txBody>
            </p:sp>
            <p:sp>
              <p:nvSpPr>
                <p:cNvPr id="59" name="AutoShape 14"/>
                <p:cNvSpPr>
                  <a:spLocks noChangeArrowheads="1"/>
                </p:cNvSpPr>
                <p:nvPr/>
              </p:nvSpPr>
              <p:spPr bwMode="auto">
                <a:xfrm rot="5400000">
                  <a:off x="-409"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algn="ctr" defTabSz="914400" eaLnBrk="1" fontAlgn="auto" latinLnBrk="1"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Gulim" panose="020B0600000101010101" pitchFamily="34" charset="-127"/>
                    <a:ea typeface="Gulim" panose="020B0600000101010101" pitchFamily="34" charset="-127"/>
                  </a:endParaRPr>
                </a:p>
              </p:txBody>
            </p:sp>
          </p:grpSp>
          <p:sp>
            <p:nvSpPr>
              <p:cNvPr id="56" name="AutoShape 15"/>
              <p:cNvSpPr>
                <a:spLocks noChangeArrowheads="1"/>
              </p:cNvSpPr>
              <p:nvPr/>
            </p:nvSpPr>
            <p:spPr bwMode="auto">
              <a:xfrm rot="10800000">
                <a:off x="0" y="125"/>
                <a:ext cx="203" cy="206"/>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marL="0" marR="0" lvl="0" indent="0" algn="ctr" defTabSz="914400" eaLnBrk="1" fontAlgn="auto" latinLnBrk="1"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Gulim" panose="020B0600000101010101" pitchFamily="34" charset="-127"/>
                  <a:ea typeface="Gulim" panose="020B0600000101010101" pitchFamily="34" charset="-127"/>
                </a:endParaRPr>
              </a:p>
            </p:txBody>
          </p:sp>
          <p:sp>
            <p:nvSpPr>
              <p:cNvPr id="57" name="AutoShape 16"/>
              <p:cNvSpPr>
                <a:spLocks noChangeArrowheads="1"/>
              </p:cNvSpPr>
              <p:nvPr/>
            </p:nvSpPr>
            <p:spPr bwMode="auto">
              <a:xfrm rot="8100000">
                <a:off x="49" y="0"/>
                <a:ext cx="105" cy="107"/>
              </a:xfrm>
              <a:prstGeom prst="roundRect">
                <a:avLst>
                  <a:gd name="adj" fmla="val 50000"/>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marL="0" marR="0" lvl="0" indent="0" algn="ctr" defTabSz="914400" eaLnBrk="1" fontAlgn="auto" latinLnBrk="1"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Gulim" panose="020B0600000101010101" pitchFamily="34" charset="-127"/>
                  <a:ea typeface="Gulim" panose="020B0600000101010101" pitchFamily="34" charset="-127"/>
                </a:endParaRPr>
              </a:p>
            </p:txBody>
          </p:sp>
        </p:grpSp>
        <p:sp>
          <p:nvSpPr>
            <p:cNvPr id="54" name="AutoShape 32"/>
            <p:cNvSpPr>
              <a:spLocks noChangeArrowheads="1"/>
            </p:cNvSpPr>
            <p:nvPr/>
          </p:nvSpPr>
          <p:spPr bwMode="auto">
            <a:xfrm>
              <a:off x="2138377" y="2284162"/>
              <a:ext cx="1681682" cy="253865"/>
            </a:xfrm>
            <a:prstGeom prst="roundRect">
              <a:avLst>
                <a:gd name="adj" fmla="val 5630"/>
              </a:avLst>
            </a:prstGeom>
            <a:solidFill>
              <a:srgbClr val="074AA1"/>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algn="ctr" defTabSz="914400" eaLnBrk="1" fontAlgn="auto" latinLnBrk="0" hangingPunct="1">
                <a:spcBef>
                  <a:spcPct val="20000"/>
                </a:spcBef>
                <a:spcAft>
                  <a:spcPts val="0"/>
                </a:spcAft>
                <a:buClr>
                  <a:srgbClr val="E1B40C"/>
                </a:buClr>
                <a:buSzTx/>
                <a:buFont typeface="微软雅黑" panose="020B0503020204020204" pitchFamily="34" charset="-122"/>
                <a:buNone/>
                <a:defRPr/>
              </a:pPr>
              <a:r>
                <a:rPr kumimoji="0" lang="zh-CN" altLang="en-US" sz="800" b="0" i="0" u="none" strike="noStrike" kern="0" cap="none" spc="0" normalizeH="0" baseline="0" noProof="0">
                  <a:ln>
                    <a:noFill/>
                  </a:ln>
                  <a:solidFill>
                    <a:srgbClr val="FFFFFF"/>
                  </a:solidFill>
                  <a:effectLst/>
                  <a:uLnTx/>
                  <a:uFillTx/>
                  <a:latin typeface="微软雅黑" panose="020B0503020204020204" pitchFamily="34" charset="-122"/>
                </a:rPr>
                <a:t>此处添加文字内容</a:t>
              </a:r>
              <a:endParaRPr kumimoji="0" lang="zh-CN" altLang="en-US" sz="900" b="0" i="0" u="none" strike="noStrike" kern="0" cap="none" spc="0" normalizeH="0" baseline="0" noProof="0">
                <a:ln>
                  <a:noFill/>
                </a:ln>
                <a:solidFill>
                  <a:srgbClr val="FFFFFF"/>
                </a:solidFill>
                <a:effectLst>
                  <a:outerShdw blurRad="38100" dist="38100" dir="2700000" algn="tl">
                    <a:srgbClr val="000000"/>
                  </a:outerShdw>
                </a:effectLst>
                <a:uLnTx/>
                <a:uFillTx/>
                <a:latin typeface="微软雅黑" panose="020B0503020204020204" pitchFamily="34" charset="-122"/>
              </a:endParaRPr>
            </a:p>
          </p:txBody>
        </p:sp>
      </p:grpSp>
      <p:grpSp>
        <p:nvGrpSpPr>
          <p:cNvPr id="60" name="组合 59"/>
          <p:cNvGrpSpPr/>
          <p:nvPr/>
        </p:nvGrpSpPr>
        <p:grpSpPr>
          <a:xfrm>
            <a:off x="1570915" y="3144453"/>
            <a:ext cx="2689079" cy="1165894"/>
            <a:chOff x="1403648" y="3248577"/>
            <a:chExt cx="2689079" cy="1165894"/>
          </a:xfrm>
        </p:grpSpPr>
        <p:pic>
          <p:nvPicPr>
            <p:cNvPr id="61" name="Picture 34" descr="阴影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03648" y="4273436"/>
              <a:ext cx="2689079" cy="141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AutoShape 35"/>
            <p:cNvSpPr>
              <a:spLocks noChangeArrowheads="1"/>
            </p:cNvSpPr>
            <p:nvPr/>
          </p:nvSpPr>
          <p:spPr bwMode="auto">
            <a:xfrm>
              <a:off x="1422453" y="3679743"/>
              <a:ext cx="2621919" cy="674285"/>
            </a:xfrm>
            <a:prstGeom prst="roundRect">
              <a:avLst>
                <a:gd name="adj" fmla="val 5630"/>
              </a:avLst>
            </a:prstGeom>
            <a:gradFill rotWithShape="1">
              <a:gsLst>
                <a:gs pos="0">
                  <a:srgbClr val="FFFFFF"/>
                </a:gs>
                <a:gs pos="100000">
                  <a:srgbClr val="D8D8D8"/>
                </a:gs>
              </a:gsLst>
              <a:lin ang="5400000" scaled="1"/>
            </a:gradFill>
            <a:ln w="6350">
              <a:solidFill>
                <a:srgbClr val="C0C0C0"/>
              </a:solidFill>
              <a:round/>
            </a:ln>
          </p:spPr>
          <p:txBody>
            <a:bodyPr wrap="none" anchor="ctr"/>
            <a:lstStyle/>
            <a:p>
              <a:pPr marL="0" marR="0" lvl="0" indent="0" algn="ctr" defTabSz="914400" eaLnBrk="1" fontAlgn="auto" latinLnBrk="0" hangingPunct="1">
                <a:spcBef>
                  <a:spcPct val="20000"/>
                </a:spcBef>
                <a:spcAft>
                  <a:spcPts val="0"/>
                </a:spcAft>
                <a:buClr>
                  <a:srgbClr val="E1B40C"/>
                </a:buClr>
                <a:buSzTx/>
                <a:buFont typeface="微软雅黑" panose="020B0503020204020204" pitchFamily="34" charset="-122"/>
                <a:buNone/>
                <a:defRPr/>
              </a:pPr>
              <a:r>
                <a:rPr kumimoji="0" lang="zh-CN" altLang="en-US" sz="800" b="0" i="0" u="none" strike="noStrike" kern="0" cap="none" spc="0" normalizeH="0" baseline="0" noProof="0">
                  <a:ln>
                    <a:noFill/>
                  </a:ln>
                  <a:solidFill>
                    <a:sysClr val="windowText" lastClr="000000"/>
                  </a:solidFill>
                  <a:effectLst/>
                  <a:uLnTx/>
                  <a:uFillTx/>
                  <a:latin typeface="微软雅黑" panose="020B0503020204020204" pitchFamily="34" charset="-122"/>
                </a:rPr>
                <a:t>单击此处添加文字内容   单击此处添加文字内容</a:t>
              </a:r>
            </a:p>
            <a:p>
              <a:pPr marL="0" marR="0" lvl="0" indent="0" algn="ctr" defTabSz="914400" eaLnBrk="1" fontAlgn="auto" latinLnBrk="0" hangingPunct="1">
                <a:spcBef>
                  <a:spcPct val="20000"/>
                </a:spcBef>
                <a:spcAft>
                  <a:spcPts val="0"/>
                </a:spcAft>
                <a:buClr>
                  <a:srgbClr val="E1B40C"/>
                </a:buClr>
                <a:buSzTx/>
                <a:buFont typeface="微软雅黑" panose="020B0503020204020204" pitchFamily="34" charset="-122"/>
                <a:buNone/>
                <a:defRPr/>
              </a:pPr>
              <a:r>
                <a:rPr kumimoji="0" lang="zh-CN" altLang="en-US" sz="800" b="0" i="0" u="none" strike="noStrike" kern="0" cap="none" spc="0" normalizeH="0" baseline="0" noProof="0">
                  <a:ln>
                    <a:noFill/>
                  </a:ln>
                  <a:solidFill>
                    <a:sysClr val="windowText" lastClr="000000"/>
                  </a:solidFill>
                  <a:effectLst/>
                  <a:uLnTx/>
                  <a:uFillTx/>
                  <a:latin typeface="微软雅黑" panose="020B0503020204020204" pitchFamily="34" charset="-122"/>
                </a:rPr>
                <a:t>单击此处添加文字内容   单击此处添加文字内容</a:t>
              </a:r>
            </a:p>
          </p:txBody>
        </p:sp>
        <p:sp>
          <p:nvSpPr>
            <p:cNvPr id="63" name="Oval 8"/>
            <p:cNvSpPr>
              <a:spLocks noChangeAspect="1" noChangeArrowheads="1"/>
            </p:cNvSpPr>
            <p:nvPr/>
          </p:nvSpPr>
          <p:spPr bwMode="auto">
            <a:xfrm>
              <a:off x="1520507" y="3630044"/>
              <a:ext cx="482207" cy="233716"/>
            </a:xfrm>
            <a:prstGeom prst="ellipse">
              <a:avLst/>
            </a:prstGeom>
            <a:gradFill rotWithShape="1">
              <a:gsLst>
                <a:gs pos="0">
                  <a:srgbClr val="000000">
                    <a:alpha val="59998"/>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pPr marL="0" marR="0" lvl="0" indent="0" defTabSz="914400" eaLnBrk="1" fontAlgn="auto" latinLnBrk="0"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a typeface="PMingLiU" panose="02020500000000000000" pitchFamily="18" charset="-120"/>
              </a:endParaRPr>
            </a:p>
          </p:txBody>
        </p:sp>
        <p:sp>
          <p:nvSpPr>
            <p:cNvPr id="64" name="Arc 9"/>
            <p:cNvSpPr/>
            <p:nvPr/>
          </p:nvSpPr>
          <p:spPr bwMode="auto">
            <a:xfrm>
              <a:off x="1529908" y="3530648"/>
              <a:ext cx="466090" cy="256551"/>
            </a:xfrm>
            <a:custGeom>
              <a:avLst/>
              <a:gdLst>
                <a:gd name="T0" fmla="*/ 550850 w 43195"/>
                <a:gd name="T1" fmla="*/ 33245 h 23732"/>
                <a:gd name="T2" fmla="*/ 275463 w 43195"/>
                <a:gd name="T3" fmla="*/ 303213 h 23732"/>
                <a:gd name="T4" fmla="*/ 0 w 43195"/>
                <a:gd name="T5" fmla="*/ 27240 h 23732"/>
                <a:gd name="T6" fmla="*/ 1339 w 43195"/>
                <a:gd name="T7" fmla="*/ 0 h 23732"/>
                <a:gd name="T8" fmla="*/ 550850 w 43195"/>
                <a:gd name="T9" fmla="*/ 33245 h 23732"/>
                <a:gd name="T10" fmla="*/ 275463 w 43195"/>
                <a:gd name="T11" fmla="*/ 303213 h 23732"/>
                <a:gd name="T12" fmla="*/ 0 w 43195"/>
                <a:gd name="T13" fmla="*/ 27240 h 23732"/>
                <a:gd name="T14" fmla="*/ 1339 w 43195"/>
                <a:gd name="T15" fmla="*/ 0 h 23732"/>
                <a:gd name="T16" fmla="*/ 275463 w 43195"/>
                <a:gd name="T17" fmla="*/ 27240 h 23732"/>
                <a:gd name="T18" fmla="*/ 550850 w 43195"/>
                <a:gd name="T19" fmla="*/ 33245 h 237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195"/>
                <a:gd name="T31" fmla="*/ 0 h 23732"/>
                <a:gd name="T32" fmla="*/ 43195 w 43195"/>
                <a:gd name="T33" fmla="*/ 23732 h 237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195" h="23732" fill="none" extrusionOk="0">
                  <a:moveTo>
                    <a:pt x="43194" y="2602"/>
                  </a:moveTo>
                  <a:cubicBezTo>
                    <a:pt x="42938" y="14346"/>
                    <a:pt x="33345" y="23731"/>
                    <a:pt x="21600" y="23732"/>
                  </a:cubicBezTo>
                  <a:cubicBezTo>
                    <a:pt x="9670" y="23732"/>
                    <a:pt x="0" y="14061"/>
                    <a:pt x="0" y="2132"/>
                  </a:cubicBezTo>
                  <a:cubicBezTo>
                    <a:pt x="-1" y="1420"/>
                    <a:pt x="35" y="708"/>
                    <a:pt x="105" y="0"/>
                  </a:cubicBezTo>
                </a:path>
                <a:path w="43195" h="23732" stroke="0" extrusionOk="0">
                  <a:moveTo>
                    <a:pt x="43194" y="2602"/>
                  </a:moveTo>
                  <a:cubicBezTo>
                    <a:pt x="42938" y="14346"/>
                    <a:pt x="33345" y="23731"/>
                    <a:pt x="21600" y="23732"/>
                  </a:cubicBezTo>
                  <a:cubicBezTo>
                    <a:pt x="9670" y="23732"/>
                    <a:pt x="0" y="14061"/>
                    <a:pt x="0" y="2132"/>
                  </a:cubicBezTo>
                  <a:cubicBezTo>
                    <a:pt x="-1" y="1420"/>
                    <a:pt x="35" y="708"/>
                    <a:pt x="105" y="0"/>
                  </a:cubicBezTo>
                  <a:lnTo>
                    <a:pt x="21600" y="2132"/>
                  </a:lnTo>
                  <a:lnTo>
                    <a:pt x="43194" y="2602"/>
                  </a:lnTo>
                  <a:close/>
                </a:path>
              </a:pathLst>
            </a:custGeom>
            <a:solidFill>
              <a:srgbClr val="053371"/>
            </a:solidFill>
            <a:ln>
              <a:noFill/>
            </a:ln>
            <a:extLst>
              <a:ext uri="{91240B29-F687-4F45-9708-019B960494DF}">
                <a14:hiddenLine xmlns:a14="http://schemas.microsoft.com/office/drawing/2010/main" w="9525">
                  <a:solidFill>
                    <a:srgbClr val="000000"/>
                  </a:solidFill>
                  <a:round/>
                </a14:hiddenLine>
              </a:ext>
            </a:extLst>
          </p:spPr>
          <p:txBody>
            <a:bodyPr wrap="none" lIns="87313" tIns="44450" rIns="87313" bIns="44450" anchor="ctr"/>
            <a:lstStyle/>
            <a:p>
              <a:pPr marL="0" marR="0" lvl="0" indent="0" defTabSz="914400" eaLnBrk="1" fontAlgn="auto" latinLnBrk="0" hangingPunct="1">
                <a:spcBef>
                  <a:spcPts val="0"/>
                </a:spcBef>
                <a:spcAft>
                  <a:spcPts val="0"/>
                </a:spcAft>
                <a:buClrTx/>
                <a:buSzTx/>
                <a:buFontTx/>
                <a:buNone/>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65" name="Oval 10"/>
            <p:cNvSpPr>
              <a:spLocks noChangeAspect="1" noChangeArrowheads="1"/>
            </p:cNvSpPr>
            <p:nvPr/>
          </p:nvSpPr>
          <p:spPr bwMode="auto">
            <a:xfrm>
              <a:off x="1520507" y="3435281"/>
              <a:ext cx="482207" cy="235059"/>
            </a:xfrm>
            <a:prstGeom prst="ellipse">
              <a:avLst/>
            </a:prstGeom>
            <a:solidFill>
              <a:srgbClr val="074AA1"/>
            </a:soli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pPr marL="0" marR="0" lvl="0" indent="0" defTabSz="914400" eaLnBrk="1" fontAlgn="auto" latinLnBrk="0"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a typeface="PMingLiU" panose="02020500000000000000" pitchFamily="18" charset="-120"/>
              </a:endParaRPr>
            </a:p>
          </p:txBody>
        </p:sp>
        <p:grpSp>
          <p:nvGrpSpPr>
            <p:cNvPr id="66" name="Group 34"/>
            <p:cNvGrpSpPr/>
            <p:nvPr/>
          </p:nvGrpSpPr>
          <p:grpSpPr bwMode="auto">
            <a:xfrm>
              <a:off x="1709897" y="3248577"/>
              <a:ext cx="108799" cy="300876"/>
              <a:chOff x="0" y="0"/>
              <a:chExt cx="203" cy="567"/>
            </a:xfrm>
          </p:grpSpPr>
          <p:grpSp>
            <p:nvGrpSpPr>
              <p:cNvPr id="68" name="Group 35"/>
              <p:cNvGrpSpPr/>
              <p:nvPr/>
            </p:nvGrpSpPr>
            <p:grpSpPr bwMode="auto">
              <a:xfrm>
                <a:off x="47" y="245"/>
                <a:ext cx="108" cy="322"/>
                <a:chOff x="0" y="0"/>
                <a:chExt cx="567" cy="1701"/>
              </a:xfrm>
            </p:grpSpPr>
            <p:sp>
              <p:nvSpPr>
                <p:cNvPr id="71" name="AutoShape 13"/>
                <p:cNvSpPr>
                  <a:spLocks noChangeArrowheads="1"/>
                </p:cNvSpPr>
                <p:nvPr/>
              </p:nvSpPr>
              <p:spPr bwMode="auto">
                <a:xfrm rot="5400000">
                  <a:off x="-726"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algn="ctr" defTabSz="914400" eaLnBrk="1" fontAlgn="auto" latinLnBrk="1"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Gulim" panose="020B0600000101010101" pitchFamily="34" charset="-127"/>
                    <a:ea typeface="Gulim" panose="020B0600000101010101" pitchFamily="34" charset="-127"/>
                  </a:endParaRPr>
                </a:p>
              </p:txBody>
            </p:sp>
            <p:sp>
              <p:nvSpPr>
                <p:cNvPr id="72" name="AutoShape 14"/>
                <p:cNvSpPr>
                  <a:spLocks noChangeArrowheads="1"/>
                </p:cNvSpPr>
                <p:nvPr/>
              </p:nvSpPr>
              <p:spPr bwMode="auto">
                <a:xfrm rot="5400000">
                  <a:off x="-409"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algn="ctr" defTabSz="914400" eaLnBrk="1" fontAlgn="auto" latinLnBrk="1"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Gulim" panose="020B0600000101010101" pitchFamily="34" charset="-127"/>
                    <a:ea typeface="Gulim" panose="020B0600000101010101" pitchFamily="34" charset="-127"/>
                  </a:endParaRPr>
                </a:p>
              </p:txBody>
            </p:sp>
          </p:grpSp>
          <p:sp>
            <p:nvSpPr>
              <p:cNvPr id="69" name="AutoShape 15"/>
              <p:cNvSpPr>
                <a:spLocks noChangeArrowheads="1"/>
              </p:cNvSpPr>
              <p:nvPr/>
            </p:nvSpPr>
            <p:spPr bwMode="auto">
              <a:xfrm rot="10800000">
                <a:off x="0" y="125"/>
                <a:ext cx="203" cy="206"/>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marL="0" marR="0" lvl="0" indent="0" algn="ctr" defTabSz="914400" eaLnBrk="1" fontAlgn="auto" latinLnBrk="1"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Gulim" panose="020B0600000101010101" pitchFamily="34" charset="-127"/>
                  <a:ea typeface="Gulim" panose="020B0600000101010101" pitchFamily="34" charset="-127"/>
                </a:endParaRPr>
              </a:p>
            </p:txBody>
          </p:sp>
          <p:sp>
            <p:nvSpPr>
              <p:cNvPr id="70" name="AutoShape 16"/>
              <p:cNvSpPr>
                <a:spLocks noChangeArrowheads="1"/>
              </p:cNvSpPr>
              <p:nvPr/>
            </p:nvSpPr>
            <p:spPr bwMode="auto">
              <a:xfrm rot="8100000">
                <a:off x="49" y="0"/>
                <a:ext cx="105" cy="107"/>
              </a:xfrm>
              <a:prstGeom prst="roundRect">
                <a:avLst>
                  <a:gd name="adj" fmla="val 50000"/>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marL="0" marR="0" lvl="0" indent="0" algn="ctr" defTabSz="914400" eaLnBrk="1" fontAlgn="auto" latinLnBrk="1"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Gulim" panose="020B0600000101010101" pitchFamily="34" charset="-127"/>
                  <a:ea typeface="Gulim" panose="020B0600000101010101" pitchFamily="34" charset="-127"/>
                </a:endParaRPr>
              </a:p>
            </p:txBody>
          </p:sp>
        </p:grpSp>
        <p:sp>
          <p:nvSpPr>
            <p:cNvPr id="67" name="AutoShape 45"/>
            <p:cNvSpPr>
              <a:spLocks noChangeArrowheads="1"/>
            </p:cNvSpPr>
            <p:nvPr/>
          </p:nvSpPr>
          <p:spPr bwMode="auto">
            <a:xfrm>
              <a:off x="2138377" y="3502441"/>
              <a:ext cx="1681682" cy="253864"/>
            </a:xfrm>
            <a:prstGeom prst="roundRect">
              <a:avLst>
                <a:gd name="adj" fmla="val 5630"/>
              </a:avLst>
            </a:prstGeom>
            <a:solidFill>
              <a:srgbClr val="074AA1"/>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algn="ctr" defTabSz="914400" eaLnBrk="1" fontAlgn="auto" latinLnBrk="0" hangingPunct="1">
                <a:spcBef>
                  <a:spcPct val="20000"/>
                </a:spcBef>
                <a:spcAft>
                  <a:spcPts val="0"/>
                </a:spcAft>
                <a:buClr>
                  <a:srgbClr val="E1B40C"/>
                </a:buClr>
                <a:buSzTx/>
                <a:buFont typeface="微软雅黑" panose="020B0503020204020204" pitchFamily="34" charset="-122"/>
                <a:buNone/>
                <a:defRPr/>
              </a:pPr>
              <a:r>
                <a:rPr kumimoji="0" lang="zh-CN" altLang="en-US" sz="800" b="0" i="0" u="none" strike="noStrike" kern="0" cap="none" spc="0" normalizeH="0" baseline="0" noProof="0" dirty="0">
                  <a:ln>
                    <a:noFill/>
                  </a:ln>
                  <a:solidFill>
                    <a:srgbClr val="FFFFFF"/>
                  </a:solidFill>
                  <a:effectLst/>
                  <a:uLnTx/>
                  <a:uFillTx/>
                  <a:latin typeface="微软雅黑" panose="020B0503020204020204" pitchFamily="34" charset="-122"/>
                </a:rPr>
                <a:t>此处添加文字内容</a:t>
              </a:r>
              <a:endParaRPr kumimoji="0" lang="zh-CN" altLang="en-US" sz="900" b="0" i="0" u="none" strike="noStrike" kern="0" cap="none" spc="0" normalizeH="0" baseline="0" noProof="0" dirty="0">
                <a:ln>
                  <a:noFill/>
                </a:ln>
                <a:solidFill>
                  <a:srgbClr val="FFFFFF"/>
                </a:solidFill>
                <a:effectLst>
                  <a:outerShdw blurRad="38100" dist="38100" dir="2700000" algn="tl">
                    <a:srgbClr val="000000"/>
                  </a:outerShdw>
                </a:effectLst>
                <a:uLnTx/>
                <a:uFillTx/>
                <a:latin typeface="微软雅黑" panose="020B0503020204020204" pitchFamily="34" charset="-122"/>
              </a:endParaRPr>
            </a:p>
          </p:txBody>
        </p:sp>
      </p:grpSp>
      <p:grpSp>
        <p:nvGrpSpPr>
          <p:cNvPr id="73" name="组合 72"/>
          <p:cNvGrpSpPr/>
          <p:nvPr/>
        </p:nvGrpSpPr>
        <p:grpSpPr>
          <a:xfrm>
            <a:off x="4923533" y="1926174"/>
            <a:ext cx="2689079" cy="1165894"/>
            <a:chOff x="4756266" y="2030298"/>
            <a:chExt cx="2689079" cy="1165894"/>
          </a:xfrm>
        </p:grpSpPr>
        <p:pic>
          <p:nvPicPr>
            <p:cNvPr id="74" name="Picture 47" descr="阴影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56266" y="3055156"/>
              <a:ext cx="2689079" cy="141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 name="AutoShape 48"/>
            <p:cNvSpPr>
              <a:spLocks noChangeArrowheads="1"/>
            </p:cNvSpPr>
            <p:nvPr/>
          </p:nvSpPr>
          <p:spPr bwMode="auto">
            <a:xfrm>
              <a:off x="4775071" y="2461464"/>
              <a:ext cx="2621919" cy="674285"/>
            </a:xfrm>
            <a:prstGeom prst="roundRect">
              <a:avLst>
                <a:gd name="adj" fmla="val 5630"/>
              </a:avLst>
            </a:prstGeom>
            <a:gradFill rotWithShape="1">
              <a:gsLst>
                <a:gs pos="0">
                  <a:srgbClr val="FFFFFF"/>
                </a:gs>
                <a:gs pos="100000">
                  <a:srgbClr val="D8D8D8"/>
                </a:gs>
              </a:gsLst>
              <a:lin ang="5400000" scaled="1"/>
            </a:gradFill>
            <a:ln w="6350">
              <a:solidFill>
                <a:srgbClr val="C0C0C0"/>
              </a:solidFill>
              <a:round/>
            </a:ln>
          </p:spPr>
          <p:txBody>
            <a:bodyPr wrap="none" anchor="ctr"/>
            <a:lstStyle/>
            <a:p>
              <a:pPr marL="0" marR="0" lvl="0" indent="0" algn="ctr" defTabSz="914400" eaLnBrk="1" fontAlgn="auto" latinLnBrk="0" hangingPunct="1">
                <a:spcBef>
                  <a:spcPct val="20000"/>
                </a:spcBef>
                <a:spcAft>
                  <a:spcPts val="0"/>
                </a:spcAft>
                <a:buClr>
                  <a:srgbClr val="E1B40C"/>
                </a:buClr>
                <a:buSzTx/>
                <a:buFont typeface="微软雅黑" panose="020B0503020204020204" pitchFamily="34" charset="-122"/>
                <a:buNone/>
                <a:defRPr/>
              </a:pPr>
              <a:r>
                <a:rPr kumimoji="0" lang="zh-CN" altLang="en-US" sz="800" b="0" i="0" u="none" strike="noStrike" kern="0" cap="none" spc="0" normalizeH="0" baseline="0" noProof="0">
                  <a:ln>
                    <a:noFill/>
                  </a:ln>
                  <a:solidFill>
                    <a:sysClr val="windowText" lastClr="000000"/>
                  </a:solidFill>
                  <a:effectLst/>
                  <a:uLnTx/>
                  <a:uFillTx/>
                  <a:latin typeface="微软雅黑" panose="020B0503020204020204" pitchFamily="34" charset="-122"/>
                </a:rPr>
                <a:t>单击此处添加文字内容   单击此处添加文字内容</a:t>
              </a:r>
            </a:p>
            <a:p>
              <a:pPr marL="0" marR="0" lvl="0" indent="0" algn="ctr" defTabSz="914400" eaLnBrk="1" fontAlgn="auto" latinLnBrk="0" hangingPunct="1">
                <a:spcBef>
                  <a:spcPct val="20000"/>
                </a:spcBef>
                <a:spcAft>
                  <a:spcPts val="0"/>
                </a:spcAft>
                <a:buClr>
                  <a:srgbClr val="E1B40C"/>
                </a:buClr>
                <a:buSzTx/>
                <a:buFont typeface="微软雅黑" panose="020B0503020204020204" pitchFamily="34" charset="-122"/>
                <a:buNone/>
                <a:defRPr/>
              </a:pPr>
              <a:r>
                <a:rPr kumimoji="0" lang="zh-CN" altLang="en-US" sz="800" b="0" i="0" u="none" strike="noStrike" kern="0" cap="none" spc="0" normalizeH="0" baseline="0" noProof="0">
                  <a:ln>
                    <a:noFill/>
                  </a:ln>
                  <a:solidFill>
                    <a:sysClr val="windowText" lastClr="000000"/>
                  </a:solidFill>
                  <a:effectLst/>
                  <a:uLnTx/>
                  <a:uFillTx/>
                  <a:latin typeface="微软雅黑" panose="020B0503020204020204" pitchFamily="34" charset="-122"/>
                </a:rPr>
                <a:t>单击此处添加文字内容   单击此处添加文字内容</a:t>
              </a:r>
            </a:p>
          </p:txBody>
        </p:sp>
        <p:sp>
          <p:nvSpPr>
            <p:cNvPr id="76" name="Oval 8"/>
            <p:cNvSpPr>
              <a:spLocks noChangeAspect="1" noChangeArrowheads="1"/>
            </p:cNvSpPr>
            <p:nvPr/>
          </p:nvSpPr>
          <p:spPr bwMode="auto">
            <a:xfrm>
              <a:off x="4873124" y="2411766"/>
              <a:ext cx="482207" cy="233716"/>
            </a:xfrm>
            <a:prstGeom prst="ellipse">
              <a:avLst/>
            </a:prstGeom>
            <a:gradFill rotWithShape="1">
              <a:gsLst>
                <a:gs pos="0">
                  <a:srgbClr val="000000">
                    <a:alpha val="59998"/>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pPr marL="0" marR="0" lvl="0" indent="0" defTabSz="914400" eaLnBrk="1" fontAlgn="auto" latinLnBrk="0"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a typeface="PMingLiU" panose="02020500000000000000" pitchFamily="18" charset="-120"/>
              </a:endParaRPr>
            </a:p>
          </p:txBody>
        </p:sp>
        <p:sp>
          <p:nvSpPr>
            <p:cNvPr id="77" name="Arc 9"/>
            <p:cNvSpPr/>
            <p:nvPr/>
          </p:nvSpPr>
          <p:spPr bwMode="auto">
            <a:xfrm>
              <a:off x="4882526" y="2312369"/>
              <a:ext cx="466090" cy="256550"/>
            </a:xfrm>
            <a:custGeom>
              <a:avLst/>
              <a:gdLst>
                <a:gd name="T0" fmla="*/ 550850 w 43195"/>
                <a:gd name="T1" fmla="*/ 33244 h 23732"/>
                <a:gd name="T2" fmla="*/ 275463 w 43195"/>
                <a:gd name="T3" fmla="*/ 303212 h 23732"/>
                <a:gd name="T4" fmla="*/ 0 w 43195"/>
                <a:gd name="T5" fmla="*/ 27240 h 23732"/>
                <a:gd name="T6" fmla="*/ 1339 w 43195"/>
                <a:gd name="T7" fmla="*/ 0 h 23732"/>
                <a:gd name="T8" fmla="*/ 550850 w 43195"/>
                <a:gd name="T9" fmla="*/ 33244 h 23732"/>
                <a:gd name="T10" fmla="*/ 275463 w 43195"/>
                <a:gd name="T11" fmla="*/ 303212 h 23732"/>
                <a:gd name="T12" fmla="*/ 0 w 43195"/>
                <a:gd name="T13" fmla="*/ 27240 h 23732"/>
                <a:gd name="T14" fmla="*/ 1339 w 43195"/>
                <a:gd name="T15" fmla="*/ 0 h 23732"/>
                <a:gd name="T16" fmla="*/ 275463 w 43195"/>
                <a:gd name="T17" fmla="*/ 27240 h 23732"/>
                <a:gd name="T18" fmla="*/ 550850 w 43195"/>
                <a:gd name="T19" fmla="*/ 33244 h 237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195"/>
                <a:gd name="T31" fmla="*/ 0 h 23732"/>
                <a:gd name="T32" fmla="*/ 43195 w 43195"/>
                <a:gd name="T33" fmla="*/ 23732 h 237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195" h="23732" fill="none" extrusionOk="0">
                  <a:moveTo>
                    <a:pt x="43194" y="2602"/>
                  </a:moveTo>
                  <a:cubicBezTo>
                    <a:pt x="42938" y="14346"/>
                    <a:pt x="33345" y="23731"/>
                    <a:pt x="21600" y="23732"/>
                  </a:cubicBezTo>
                  <a:cubicBezTo>
                    <a:pt x="9670" y="23732"/>
                    <a:pt x="0" y="14061"/>
                    <a:pt x="0" y="2132"/>
                  </a:cubicBezTo>
                  <a:cubicBezTo>
                    <a:pt x="-1" y="1420"/>
                    <a:pt x="35" y="708"/>
                    <a:pt x="105" y="0"/>
                  </a:cubicBezTo>
                </a:path>
                <a:path w="43195" h="23732" stroke="0" extrusionOk="0">
                  <a:moveTo>
                    <a:pt x="43194" y="2602"/>
                  </a:moveTo>
                  <a:cubicBezTo>
                    <a:pt x="42938" y="14346"/>
                    <a:pt x="33345" y="23731"/>
                    <a:pt x="21600" y="23732"/>
                  </a:cubicBezTo>
                  <a:cubicBezTo>
                    <a:pt x="9670" y="23732"/>
                    <a:pt x="0" y="14061"/>
                    <a:pt x="0" y="2132"/>
                  </a:cubicBezTo>
                  <a:cubicBezTo>
                    <a:pt x="-1" y="1420"/>
                    <a:pt x="35" y="708"/>
                    <a:pt x="105" y="0"/>
                  </a:cubicBezTo>
                  <a:lnTo>
                    <a:pt x="21600" y="2132"/>
                  </a:lnTo>
                  <a:lnTo>
                    <a:pt x="43194" y="2602"/>
                  </a:lnTo>
                  <a:close/>
                </a:path>
              </a:pathLst>
            </a:custGeom>
            <a:solidFill>
              <a:srgbClr val="053371"/>
            </a:solidFill>
            <a:ln>
              <a:noFill/>
            </a:ln>
            <a:extLst>
              <a:ext uri="{91240B29-F687-4F45-9708-019B960494DF}">
                <a14:hiddenLine xmlns:a14="http://schemas.microsoft.com/office/drawing/2010/main" w="9525">
                  <a:solidFill>
                    <a:srgbClr val="000000"/>
                  </a:solidFill>
                  <a:round/>
                </a14:hiddenLine>
              </a:ext>
            </a:extLst>
          </p:spPr>
          <p:txBody>
            <a:bodyPr wrap="none" lIns="87313" tIns="44450" rIns="87313" bIns="44450" anchor="ctr"/>
            <a:lstStyle/>
            <a:p>
              <a:pPr marL="0" marR="0" lvl="0" indent="0" defTabSz="914400" eaLnBrk="1" fontAlgn="auto" latinLnBrk="0" hangingPunct="1">
                <a:spcBef>
                  <a:spcPts val="0"/>
                </a:spcBef>
                <a:spcAft>
                  <a:spcPts val="0"/>
                </a:spcAft>
                <a:buClrTx/>
                <a:buSzTx/>
                <a:buFontTx/>
                <a:buNone/>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78" name="Oval 10"/>
            <p:cNvSpPr>
              <a:spLocks noChangeAspect="1" noChangeArrowheads="1"/>
            </p:cNvSpPr>
            <p:nvPr/>
          </p:nvSpPr>
          <p:spPr bwMode="auto">
            <a:xfrm>
              <a:off x="4873124" y="2217002"/>
              <a:ext cx="482207" cy="235060"/>
            </a:xfrm>
            <a:prstGeom prst="ellipse">
              <a:avLst/>
            </a:prstGeom>
            <a:solidFill>
              <a:srgbClr val="074AA1"/>
            </a:soli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pPr marL="0" marR="0" lvl="0" indent="0" defTabSz="914400" eaLnBrk="1" fontAlgn="auto" latinLnBrk="0"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a typeface="PMingLiU" panose="02020500000000000000" pitchFamily="18" charset="-120"/>
              </a:endParaRPr>
            </a:p>
          </p:txBody>
        </p:sp>
        <p:grpSp>
          <p:nvGrpSpPr>
            <p:cNvPr id="79" name="Group 46"/>
            <p:cNvGrpSpPr/>
            <p:nvPr/>
          </p:nvGrpSpPr>
          <p:grpSpPr bwMode="auto">
            <a:xfrm>
              <a:off x="5062515" y="2030298"/>
              <a:ext cx="108799" cy="300876"/>
              <a:chOff x="0" y="0"/>
              <a:chExt cx="203" cy="567"/>
            </a:xfrm>
          </p:grpSpPr>
          <p:grpSp>
            <p:nvGrpSpPr>
              <p:cNvPr id="81" name="Group 47"/>
              <p:cNvGrpSpPr/>
              <p:nvPr/>
            </p:nvGrpSpPr>
            <p:grpSpPr bwMode="auto">
              <a:xfrm>
                <a:off x="47" y="245"/>
                <a:ext cx="108" cy="322"/>
                <a:chOff x="0" y="0"/>
                <a:chExt cx="567" cy="1701"/>
              </a:xfrm>
            </p:grpSpPr>
            <p:sp>
              <p:nvSpPr>
                <p:cNvPr id="84" name="AutoShape 13"/>
                <p:cNvSpPr>
                  <a:spLocks noChangeArrowheads="1"/>
                </p:cNvSpPr>
                <p:nvPr/>
              </p:nvSpPr>
              <p:spPr bwMode="auto">
                <a:xfrm rot="5400000">
                  <a:off x="-726"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algn="ctr" defTabSz="914400" eaLnBrk="1" fontAlgn="auto" latinLnBrk="1"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Gulim" panose="020B0600000101010101" pitchFamily="34" charset="-127"/>
                    <a:ea typeface="Gulim" panose="020B0600000101010101" pitchFamily="34" charset="-127"/>
                  </a:endParaRPr>
                </a:p>
              </p:txBody>
            </p:sp>
            <p:sp>
              <p:nvSpPr>
                <p:cNvPr id="85" name="AutoShape 14"/>
                <p:cNvSpPr>
                  <a:spLocks noChangeArrowheads="1"/>
                </p:cNvSpPr>
                <p:nvPr/>
              </p:nvSpPr>
              <p:spPr bwMode="auto">
                <a:xfrm rot="5400000">
                  <a:off x="-409"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algn="ctr" defTabSz="914400" eaLnBrk="1" fontAlgn="auto" latinLnBrk="1"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Gulim" panose="020B0600000101010101" pitchFamily="34" charset="-127"/>
                    <a:ea typeface="Gulim" panose="020B0600000101010101" pitchFamily="34" charset="-127"/>
                  </a:endParaRPr>
                </a:p>
              </p:txBody>
            </p:sp>
          </p:grpSp>
          <p:sp>
            <p:nvSpPr>
              <p:cNvPr id="82" name="AutoShape 15"/>
              <p:cNvSpPr>
                <a:spLocks noChangeArrowheads="1"/>
              </p:cNvSpPr>
              <p:nvPr/>
            </p:nvSpPr>
            <p:spPr bwMode="auto">
              <a:xfrm rot="10800000">
                <a:off x="0" y="125"/>
                <a:ext cx="203" cy="206"/>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marL="0" marR="0" lvl="0" indent="0" algn="ctr" defTabSz="914400" eaLnBrk="1" fontAlgn="auto" latinLnBrk="1"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Gulim" panose="020B0600000101010101" pitchFamily="34" charset="-127"/>
                  <a:ea typeface="Gulim" panose="020B0600000101010101" pitchFamily="34" charset="-127"/>
                </a:endParaRPr>
              </a:p>
            </p:txBody>
          </p:sp>
          <p:sp>
            <p:nvSpPr>
              <p:cNvPr id="83" name="AutoShape 16"/>
              <p:cNvSpPr>
                <a:spLocks noChangeArrowheads="1"/>
              </p:cNvSpPr>
              <p:nvPr/>
            </p:nvSpPr>
            <p:spPr bwMode="auto">
              <a:xfrm rot="8100000">
                <a:off x="49" y="0"/>
                <a:ext cx="105" cy="107"/>
              </a:xfrm>
              <a:prstGeom prst="roundRect">
                <a:avLst>
                  <a:gd name="adj" fmla="val 50000"/>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marL="0" marR="0" lvl="0" indent="0" algn="ctr" defTabSz="914400" eaLnBrk="1" fontAlgn="auto" latinLnBrk="1"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Gulim" panose="020B0600000101010101" pitchFamily="34" charset="-127"/>
                  <a:ea typeface="Gulim" panose="020B0600000101010101" pitchFamily="34" charset="-127"/>
                </a:endParaRPr>
              </a:p>
            </p:txBody>
          </p:sp>
        </p:grpSp>
        <p:sp>
          <p:nvSpPr>
            <p:cNvPr id="80" name="AutoShape 58"/>
            <p:cNvSpPr>
              <a:spLocks noChangeArrowheads="1"/>
            </p:cNvSpPr>
            <p:nvPr/>
          </p:nvSpPr>
          <p:spPr bwMode="auto">
            <a:xfrm>
              <a:off x="5490995" y="2284162"/>
              <a:ext cx="1681682" cy="253865"/>
            </a:xfrm>
            <a:prstGeom prst="roundRect">
              <a:avLst>
                <a:gd name="adj" fmla="val 5630"/>
              </a:avLst>
            </a:prstGeom>
            <a:solidFill>
              <a:srgbClr val="074AA1"/>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algn="ctr" defTabSz="914400" eaLnBrk="1" fontAlgn="auto" latinLnBrk="0" hangingPunct="1">
                <a:spcBef>
                  <a:spcPct val="20000"/>
                </a:spcBef>
                <a:spcAft>
                  <a:spcPts val="0"/>
                </a:spcAft>
                <a:buClr>
                  <a:srgbClr val="E1B40C"/>
                </a:buClr>
                <a:buSzTx/>
                <a:buFont typeface="微软雅黑" panose="020B0503020204020204" pitchFamily="34" charset="-122"/>
                <a:buNone/>
                <a:defRPr/>
              </a:pPr>
              <a:r>
                <a:rPr kumimoji="0" lang="zh-CN" altLang="en-US" sz="800" b="0" i="0" u="none" strike="noStrike" kern="0" cap="none" spc="0" normalizeH="0" baseline="0" noProof="0" dirty="0">
                  <a:ln>
                    <a:noFill/>
                  </a:ln>
                  <a:solidFill>
                    <a:srgbClr val="FFFFFF"/>
                  </a:solidFill>
                  <a:effectLst/>
                  <a:uLnTx/>
                  <a:uFillTx/>
                  <a:latin typeface="微软雅黑" panose="020B0503020204020204" pitchFamily="34" charset="-122"/>
                </a:rPr>
                <a:t>此处添加文字内容</a:t>
              </a:r>
              <a:endParaRPr kumimoji="0" lang="zh-CN" altLang="en-US" sz="900" b="0" i="0" u="none" strike="noStrike" kern="0" cap="none" spc="0" normalizeH="0" baseline="0" noProof="0" dirty="0">
                <a:ln>
                  <a:noFill/>
                </a:ln>
                <a:solidFill>
                  <a:srgbClr val="FFFFFF"/>
                </a:solidFill>
                <a:effectLst>
                  <a:outerShdw blurRad="38100" dist="38100" dir="2700000" algn="tl">
                    <a:srgbClr val="000000"/>
                  </a:outerShdw>
                </a:effectLst>
                <a:uLnTx/>
                <a:uFillTx/>
                <a:latin typeface="微软雅黑" panose="020B0503020204020204" pitchFamily="34" charset="-122"/>
              </a:endParaRPr>
            </a:p>
          </p:txBody>
        </p:sp>
      </p:grpSp>
      <p:grpSp>
        <p:nvGrpSpPr>
          <p:cNvPr id="86" name="组合 85"/>
          <p:cNvGrpSpPr/>
          <p:nvPr/>
        </p:nvGrpSpPr>
        <p:grpSpPr>
          <a:xfrm>
            <a:off x="4923533" y="3144453"/>
            <a:ext cx="2689079" cy="1165894"/>
            <a:chOff x="4756266" y="3248577"/>
            <a:chExt cx="2689079" cy="1165894"/>
          </a:xfrm>
        </p:grpSpPr>
        <p:pic>
          <p:nvPicPr>
            <p:cNvPr id="87" name="Picture 60" descr="阴影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56266" y="4273436"/>
              <a:ext cx="2689079" cy="141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 name="AutoShape 61"/>
            <p:cNvSpPr>
              <a:spLocks noChangeArrowheads="1"/>
            </p:cNvSpPr>
            <p:nvPr/>
          </p:nvSpPr>
          <p:spPr bwMode="auto">
            <a:xfrm>
              <a:off x="4775071" y="3679743"/>
              <a:ext cx="2621919" cy="674285"/>
            </a:xfrm>
            <a:prstGeom prst="roundRect">
              <a:avLst>
                <a:gd name="adj" fmla="val 5630"/>
              </a:avLst>
            </a:prstGeom>
            <a:gradFill rotWithShape="1">
              <a:gsLst>
                <a:gs pos="0">
                  <a:srgbClr val="FFFFFF"/>
                </a:gs>
                <a:gs pos="100000">
                  <a:srgbClr val="D8D8D8"/>
                </a:gs>
              </a:gsLst>
              <a:lin ang="5400000" scaled="1"/>
            </a:gradFill>
            <a:ln w="6350">
              <a:solidFill>
                <a:srgbClr val="C0C0C0"/>
              </a:solidFill>
              <a:round/>
            </a:ln>
          </p:spPr>
          <p:txBody>
            <a:bodyPr wrap="none" anchor="ctr"/>
            <a:lstStyle/>
            <a:p>
              <a:pPr marL="0" marR="0" lvl="0" indent="0" algn="ctr" defTabSz="914400" eaLnBrk="1" fontAlgn="auto" latinLnBrk="0" hangingPunct="1">
                <a:spcBef>
                  <a:spcPct val="20000"/>
                </a:spcBef>
                <a:spcAft>
                  <a:spcPts val="0"/>
                </a:spcAft>
                <a:buClr>
                  <a:srgbClr val="E1B40C"/>
                </a:buClr>
                <a:buSzTx/>
                <a:buFont typeface="微软雅黑" panose="020B0503020204020204" pitchFamily="34" charset="-122"/>
                <a:buNone/>
                <a:defRPr/>
              </a:pPr>
              <a:r>
                <a:rPr kumimoji="0" lang="zh-CN" altLang="en-US" sz="800" b="0" i="0" u="none" strike="noStrike" kern="0" cap="none" spc="0" normalizeH="0" baseline="0" noProof="0">
                  <a:ln>
                    <a:noFill/>
                  </a:ln>
                  <a:solidFill>
                    <a:sysClr val="windowText" lastClr="000000"/>
                  </a:solidFill>
                  <a:effectLst/>
                  <a:uLnTx/>
                  <a:uFillTx/>
                  <a:latin typeface="微软雅黑" panose="020B0503020204020204" pitchFamily="34" charset="-122"/>
                </a:rPr>
                <a:t>单击此处添加文字内容   单击此处添加文字内容</a:t>
              </a:r>
            </a:p>
            <a:p>
              <a:pPr marL="0" marR="0" lvl="0" indent="0" algn="ctr" defTabSz="914400" eaLnBrk="1" fontAlgn="auto" latinLnBrk="0" hangingPunct="1">
                <a:spcBef>
                  <a:spcPct val="20000"/>
                </a:spcBef>
                <a:spcAft>
                  <a:spcPts val="0"/>
                </a:spcAft>
                <a:buClr>
                  <a:srgbClr val="E1B40C"/>
                </a:buClr>
                <a:buSzTx/>
                <a:buFont typeface="微软雅黑" panose="020B0503020204020204" pitchFamily="34" charset="-122"/>
                <a:buNone/>
                <a:defRPr/>
              </a:pPr>
              <a:r>
                <a:rPr kumimoji="0" lang="zh-CN" altLang="en-US" sz="800" b="0" i="0" u="none" strike="noStrike" kern="0" cap="none" spc="0" normalizeH="0" baseline="0" noProof="0">
                  <a:ln>
                    <a:noFill/>
                  </a:ln>
                  <a:solidFill>
                    <a:sysClr val="windowText" lastClr="000000"/>
                  </a:solidFill>
                  <a:effectLst/>
                  <a:uLnTx/>
                  <a:uFillTx/>
                  <a:latin typeface="微软雅黑" panose="020B0503020204020204" pitchFamily="34" charset="-122"/>
                </a:rPr>
                <a:t>单击此处添加文字内容   单击此处添加文字内容</a:t>
              </a:r>
            </a:p>
          </p:txBody>
        </p:sp>
        <p:sp>
          <p:nvSpPr>
            <p:cNvPr id="89" name="Oval 8"/>
            <p:cNvSpPr>
              <a:spLocks noChangeAspect="1" noChangeArrowheads="1"/>
            </p:cNvSpPr>
            <p:nvPr/>
          </p:nvSpPr>
          <p:spPr bwMode="auto">
            <a:xfrm>
              <a:off x="4873124" y="3630044"/>
              <a:ext cx="482207" cy="233716"/>
            </a:xfrm>
            <a:prstGeom prst="ellipse">
              <a:avLst/>
            </a:prstGeom>
            <a:gradFill rotWithShape="1">
              <a:gsLst>
                <a:gs pos="0">
                  <a:srgbClr val="000000">
                    <a:alpha val="59998"/>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pPr marL="0" marR="0" lvl="0" indent="0" defTabSz="914400" eaLnBrk="1" fontAlgn="auto" latinLnBrk="0"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a typeface="PMingLiU" panose="02020500000000000000" pitchFamily="18" charset="-120"/>
              </a:endParaRPr>
            </a:p>
          </p:txBody>
        </p:sp>
        <p:sp>
          <p:nvSpPr>
            <p:cNvPr id="90" name="Arc 9"/>
            <p:cNvSpPr/>
            <p:nvPr/>
          </p:nvSpPr>
          <p:spPr bwMode="auto">
            <a:xfrm>
              <a:off x="4882526" y="3530648"/>
              <a:ext cx="466090" cy="256551"/>
            </a:xfrm>
            <a:custGeom>
              <a:avLst/>
              <a:gdLst>
                <a:gd name="T0" fmla="*/ 550850 w 43195"/>
                <a:gd name="T1" fmla="*/ 33245 h 23732"/>
                <a:gd name="T2" fmla="*/ 275463 w 43195"/>
                <a:gd name="T3" fmla="*/ 303213 h 23732"/>
                <a:gd name="T4" fmla="*/ 0 w 43195"/>
                <a:gd name="T5" fmla="*/ 27240 h 23732"/>
                <a:gd name="T6" fmla="*/ 1339 w 43195"/>
                <a:gd name="T7" fmla="*/ 0 h 23732"/>
                <a:gd name="T8" fmla="*/ 550850 w 43195"/>
                <a:gd name="T9" fmla="*/ 33245 h 23732"/>
                <a:gd name="T10" fmla="*/ 275463 w 43195"/>
                <a:gd name="T11" fmla="*/ 303213 h 23732"/>
                <a:gd name="T12" fmla="*/ 0 w 43195"/>
                <a:gd name="T13" fmla="*/ 27240 h 23732"/>
                <a:gd name="T14" fmla="*/ 1339 w 43195"/>
                <a:gd name="T15" fmla="*/ 0 h 23732"/>
                <a:gd name="T16" fmla="*/ 275463 w 43195"/>
                <a:gd name="T17" fmla="*/ 27240 h 23732"/>
                <a:gd name="T18" fmla="*/ 550850 w 43195"/>
                <a:gd name="T19" fmla="*/ 33245 h 237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195"/>
                <a:gd name="T31" fmla="*/ 0 h 23732"/>
                <a:gd name="T32" fmla="*/ 43195 w 43195"/>
                <a:gd name="T33" fmla="*/ 23732 h 237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195" h="23732" fill="none" extrusionOk="0">
                  <a:moveTo>
                    <a:pt x="43194" y="2602"/>
                  </a:moveTo>
                  <a:cubicBezTo>
                    <a:pt x="42938" y="14346"/>
                    <a:pt x="33345" y="23731"/>
                    <a:pt x="21600" y="23732"/>
                  </a:cubicBezTo>
                  <a:cubicBezTo>
                    <a:pt x="9670" y="23732"/>
                    <a:pt x="0" y="14061"/>
                    <a:pt x="0" y="2132"/>
                  </a:cubicBezTo>
                  <a:cubicBezTo>
                    <a:pt x="-1" y="1420"/>
                    <a:pt x="35" y="708"/>
                    <a:pt x="105" y="0"/>
                  </a:cubicBezTo>
                </a:path>
                <a:path w="43195" h="23732" stroke="0" extrusionOk="0">
                  <a:moveTo>
                    <a:pt x="43194" y="2602"/>
                  </a:moveTo>
                  <a:cubicBezTo>
                    <a:pt x="42938" y="14346"/>
                    <a:pt x="33345" y="23731"/>
                    <a:pt x="21600" y="23732"/>
                  </a:cubicBezTo>
                  <a:cubicBezTo>
                    <a:pt x="9670" y="23732"/>
                    <a:pt x="0" y="14061"/>
                    <a:pt x="0" y="2132"/>
                  </a:cubicBezTo>
                  <a:cubicBezTo>
                    <a:pt x="-1" y="1420"/>
                    <a:pt x="35" y="708"/>
                    <a:pt x="105" y="0"/>
                  </a:cubicBezTo>
                  <a:lnTo>
                    <a:pt x="21600" y="2132"/>
                  </a:lnTo>
                  <a:lnTo>
                    <a:pt x="43194" y="2602"/>
                  </a:lnTo>
                  <a:close/>
                </a:path>
              </a:pathLst>
            </a:custGeom>
            <a:solidFill>
              <a:srgbClr val="053371"/>
            </a:solidFill>
            <a:ln>
              <a:noFill/>
            </a:ln>
            <a:extLst>
              <a:ext uri="{91240B29-F687-4F45-9708-019B960494DF}">
                <a14:hiddenLine xmlns:a14="http://schemas.microsoft.com/office/drawing/2010/main" w="9525">
                  <a:solidFill>
                    <a:srgbClr val="000000"/>
                  </a:solidFill>
                  <a:round/>
                </a14:hiddenLine>
              </a:ext>
            </a:extLst>
          </p:spPr>
          <p:txBody>
            <a:bodyPr wrap="none" lIns="87313" tIns="44450" rIns="87313" bIns="44450" anchor="ctr"/>
            <a:lstStyle/>
            <a:p>
              <a:pPr marL="0" marR="0" lvl="0" indent="0" defTabSz="914400" eaLnBrk="1" fontAlgn="auto" latinLnBrk="0" hangingPunct="1">
                <a:spcBef>
                  <a:spcPts val="0"/>
                </a:spcBef>
                <a:spcAft>
                  <a:spcPts val="0"/>
                </a:spcAft>
                <a:buClrTx/>
                <a:buSzTx/>
                <a:buFontTx/>
                <a:buNone/>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91" name="Oval 10"/>
            <p:cNvSpPr>
              <a:spLocks noChangeAspect="1" noChangeArrowheads="1"/>
            </p:cNvSpPr>
            <p:nvPr/>
          </p:nvSpPr>
          <p:spPr bwMode="auto">
            <a:xfrm>
              <a:off x="4873124" y="3435281"/>
              <a:ext cx="482207" cy="235059"/>
            </a:xfrm>
            <a:prstGeom prst="ellipse">
              <a:avLst/>
            </a:prstGeom>
            <a:solidFill>
              <a:srgbClr val="074AA1"/>
            </a:soli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pPr marL="0" marR="0" lvl="0" indent="0" defTabSz="914400" eaLnBrk="1" fontAlgn="auto" latinLnBrk="0"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a typeface="PMingLiU" panose="02020500000000000000" pitchFamily="18" charset="-120"/>
              </a:endParaRPr>
            </a:p>
          </p:txBody>
        </p:sp>
        <p:grpSp>
          <p:nvGrpSpPr>
            <p:cNvPr id="92" name="Group 58"/>
            <p:cNvGrpSpPr/>
            <p:nvPr/>
          </p:nvGrpSpPr>
          <p:grpSpPr bwMode="auto">
            <a:xfrm>
              <a:off x="5062515" y="3248577"/>
              <a:ext cx="108799" cy="300876"/>
              <a:chOff x="0" y="0"/>
              <a:chExt cx="203" cy="567"/>
            </a:xfrm>
          </p:grpSpPr>
          <p:grpSp>
            <p:nvGrpSpPr>
              <p:cNvPr id="94" name="Group 59"/>
              <p:cNvGrpSpPr/>
              <p:nvPr/>
            </p:nvGrpSpPr>
            <p:grpSpPr bwMode="auto">
              <a:xfrm>
                <a:off x="47" y="245"/>
                <a:ext cx="108" cy="322"/>
                <a:chOff x="0" y="0"/>
                <a:chExt cx="567" cy="1701"/>
              </a:xfrm>
            </p:grpSpPr>
            <p:sp>
              <p:nvSpPr>
                <p:cNvPr id="97" name="AutoShape 13"/>
                <p:cNvSpPr>
                  <a:spLocks noChangeArrowheads="1"/>
                </p:cNvSpPr>
                <p:nvPr/>
              </p:nvSpPr>
              <p:spPr bwMode="auto">
                <a:xfrm rot="5400000">
                  <a:off x="-726"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algn="ctr" defTabSz="914400" eaLnBrk="1" fontAlgn="auto" latinLnBrk="1"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Gulim" panose="020B0600000101010101" pitchFamily="34" charset="-127"/>
                    <a:ea typeface="Gulim" panose="020B0600000101010101" pitchFamily="34" charset="-127"/>
                  </a:endParaRPr>
                </a:p>
              </p:txBody>
            </p:sp>
            <p:sp>
              <p:nvSpPr>
                <p:cNvPr id="98" name="AutoShape 14"/>
                <p:cNvSpPr>
                  <a:spLocks noChangeArrowheads="1"/>
                </p:cNvSpPr>
                <p:nvPr/>
              </p:nvSpPr>
              <p:spPr bwMode="auto">
                <a:xfrm rot="5400000">
                  <a:off x="-409"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algn="ctr" defTabSz="914400" eaLnBrk="1" fontAlgn="auto" latinLnBrk="1"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Gulim" panose="020B0600000101010101" pitchFamily="34" charset="-127"/>
                    <a:ea typeface="Gulim" panose="020B0600000101010101" pitchFamily="34" charset="-127"/>
                  </a:endParaRPr>
                </a:p>
              </p:txBody>
            </p:sp>
          </p:grpSp>
          <p:sp>
            <p:nvSpPr>
              <p:cNvPr id="95" name="AutoShape 15"/>
              <p:cNvSpPr>
                <a:spLocks noChangeArrowheads="1"/>
              </p:cNvSpPr>
              <p:nvPr/>
            </p:nvSpPr>
            <p:spPr bwMode="auto">
              <a:xfrm rot="10800000">
                <a:off x="0" y="125"/>
                <a:ext cx="203" cy="206"/>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marL="0" marR="0" lvl="0" indent="0" algn="ctr" defTabSz="914400" eaLnBrk="1" fontAlgn="auto" latinLnBrk="1"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Gulim" panose="020B0600000101010101" pitchFamily="34" charset="-127"/>
                  <a:ea typeface="Gulim" panose="020B0600000101010101" pitchFamily="34" charset="-127"/>
                </a:endParaRPr>
              </a:p>
            </p:txBody>
          </p:sp>
          <p:sp>
            <p:nvSpPr>
              <p:cNvPr id="96" name="AutoShape 16"/>
              <p:cNvSpPr>
                <a:spLocks noChangeArrowheads="1"/>
              </p:cNvSpPr>
              <p:nvPr/>
            </p:nvSpPr>
            <p:spPr bwMode="auto">
              <a:xfrm rot="8100000">
                <a:off x="49" y="0"/>
                <a:ext cx="105" cy="107"/>
              </a:xfrm>
              <a:prstGeom prst="roundRect">
                <a:avLst>
                  <a:gd name="adj" fmla="val 50000"/>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marL="0" marR="0" lvl="0" indent="0" algn="ctr" defTabSz="914400" eaLnBrk="1" fontAlgn="auto" latinLnBrk="1"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Gulim" panose="020B0600000101010101" pitchFamily="34" charset="-127"/>
                  <a:ea typeface="Gulim" panose="020B0600000101010101" pitchFamily="34" charset="-127"/>
                </a:endParaRPr>
              </a:p>
            </p:txBody>
          </p:sp>
        </p:grpSp>
        <p:sp>
          <p:nvSpPr>
            <p:cNvPr id="93" name="AutoShape 71"/>
            <p:cNvSpPr>
              <a:spLocks noChangeArrowheads="1"/>
            </p:cNvSpPr>
            <p:nvPr/>
          </p:nvSpPr>
          <p:spPr bwMode="auto">
            <a:xfrm>
              <a:off x="5490995" y="3502441"/>
              <a:ext cx="1681682" cy="253864"/>
            </a:xfrm>
            <a:prstGeom prst="roundRect">
              <a:avLst>
                <a:gd name="adj" fmla="val 5630"/>
              </a:avLst>
            </a:prstGeom>
            <a:solidFill>
              <a:srgbClr val="074AA1"/>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algn="ctr" defTabSz="914400" eaLnBrk="1" fontAlgn="auto" latinLnBrk="0" hangingPunct="1">
                <a:spcBef>
                  <a:spcPct val="20000"/>
                </a:spcBef>
                <a:spcAft>
                  <a:spcPts val="0"/>
                </a:spcAft>
                <a:buClr>
                  <a:srgbClr val="E1B40C"/>
                </a:buClr>
                <a:buSzTx/>
                <a:buFont typeface="微软雅黑" panose="020B0503020204020204" pitchFamily="34" charset="-122"/>
                <a:buNone/>
                <a:defRPr/>
              </a:pPr>
              <a:r>
                <a:rPr kumimoji="0" lang="zh-CN" altLang="en-US" sz="800" b="0" i="0" u="none" strike="noStrike" kern="0" cap="none" spc="0" normalizeH="0" baseline="0" noProof="0">
                  <a:ln>
                    <a:noFill/>
                  </a:ln>
                  <a:solidFill>
                    <a:srgbClr val="FFFFFF"/>
                  </a:solidFill>
                  <a:effectLst/>
                  <a:uLnTx/>
                  <a:uFillTx/>
                  <a:latin typeface="微软雅黑" panose="020B0503020204020204" pitchFamily="34" charset="-122"/>
                </a:rPr>
                <a:t>此处添加文字内容</a:t>
              </a:r>
              <a:endParaRPr kumimoji="0" lang="zh-CN" altLang="en-US" sz="900" b="0" i="0" u="none" strike="noStrike" kern="0" cap="none" spc="0" normalizeH="0" baseline="0" noProof="0">
                <a:ln>
                  <a:noFill/>
                </a:ln>
                <a:solidFill>
                  <a:srgbClr val="FFFFFF"/>
                </a:solidFill>
                <a:effectLst>
                  <a:outerShdw blurRad="38100" dist="38100" dir="2700000" algn="tl">
                    <a:srgbClr val="000000"/>
                  </a:outerShdw>
                </a:effectLst>
                <a:uLnTx/>
                <a:uFillTx/>
                <a:latin typeface="微软雅黑" panose="020B0503020204020204" pitchFamily="34" charset="-122"/>
              </a:endParaRPr>
            </a:p>
          </p:txBody>
        </p:sp>
      </p:grpSp>
      <p:sp>
        <p:nvSpPr>
          <p:cNvPr id="99" name="AutoShape 52"/>
          <p:cNvSpPr>
            <a:spLocks noChangeArrowheads="1"/>
          </p:cNvSpPr>
          <p:nvPr/>
        </p:nvSpPr>
        <p:spPr bwMode="auto">
          <a:xfrm rot="5400000">
            <a:off x="2708602" y="1507097"/>
            <a:ext cx="208196" cy="259237"/>
          </a:xfrm>
          <a:prstGeom prst="triangle">
            <a:avLst>
              <a:gd name="adj" fmla="val 50000"/>
            </a:avLst>
          </a:prstGeom>
          <a:solidFill>
            <a:srgbClr val="074AA1"/>
          </a:solidFill>
          <a:ln w="19050">
            <a:noFill/>
            <a:miter lim="800000"/>
          </a:ln>
        </p:spPr>
        <p:txBody>
          <a:bodyPr rot="10800000" vert="eaVert" wrap="none" lIns="87313" tIns="44450" rIns="87313" bIns="44450" anchor="ctr"/>
          <a:lstStyle/>
          <a:p>
            <a:pPr marL="0" marR="0" lvl="0" indent="0" defTabSz="914400" eaLnBrk="1" fontAlgn="auto" latinLnBrk="0" hangingPunct="1">
              <a:spcBef>
                <a:spcPts val="0"/>
              </a:spcBef>
              <a:spcAft>
                <a:spcPts val="0"/>
              </a:spcAft>
              <a:buClrTx/>
              <a:buSzTx/>
              <a:buFontTx/>
              <a:buNone/>
              <a:defRPr/>
            </a:pPr>
            <a:endParaRPr kumimoji="0" lang="zh-CN" altLang="en-US" sz="1400" b="0" i="0" u="none" strike="noStrike" kern="0" cap="none" spc="0" normalizeH="0" baseline="0" noProof="0">
              <a:ln>
                <a:noFill/>
              </a:ln>
              <a:solidFill>
                <a:srgbClr val="FFFFFF"/>
              </a:solidFill>
              <a:effectLst/>
              <a:uLnTx/>
              <a:uFillTx/>
              <a:ea typeface="PMingLiU" panose="02020500000000000000" pitchFamily="18" charset="-120"/>
            </a:endParaRPr>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4"/>
                                        </p:tgtEl>
                                        <p:attrNameLst>
                                          <p:attrName>style.visibility</p:attrName>
                                        </p:attrNameLst>
                                      </p:cBhvr>
                                      <p:to>
                                        <p:strVal val="visible"/>
                                      </p:to>
                                    </p:set>
                                    <p:anim calcmode="lin" valueType="num">
                                      <p:cBhvr>
                                        <p:cTn id="13" dur="500" fill="hold"/>
                                        <p:tgtEl>
                                          <p:spTgt spid="34"/>
                                        </p:tgtEl>
                                        <p:attrNameLst>
                                          <p:attrName>ppt_w</p:attrName>
                                        </p:attrNameLst>
                                      </p:cBhvr>
                                      <p:tavLst>
                                        <p:tav tm="0">
                                          <p:val>
                                            <p:fltVal val="0"/>
                                          </p:val>
                                        </p:tav>
                                        <p:tav tm="100000">
                                          <p:val>
                                            <p:strVal val="#ppt_w"/>
                                          </p:val>
                                        </p:tav>
                                      </p:tavLst>
                                    </p:anim>
                                    <p:anim calcmode="lin" valueType="num">
                                      <p:cBhvr>
                                        <p:cTn id="14" dur="500" fill="hold"/>
                                        <p:tgtEl>
                                          <p:spTgt spid="34"/>
                                        </p:tgtEl>
                                        <p:attrNameLst>
                                          <p:attrName>ppt_h</p:attrName>
                                        </p:attrNameLst>
                                      </p:cBhvr>
                                      <p:tavLst>
                                        <p:tav tm="0">
                                          <p:val>
                                            <p:fltVal val="0"/>
                                          </p:val>
                                        </p:tav>
                                        <p:tav tm="100000">
                                          <p:val>
                                            <p:strVal val="#ppt_h"/>
                                          </p:val>
                                        </p:tav>
                                      </p:tavLst>
                                    </p:anim>
                                    <p:animEffect transition="in" filter="fade">
                                      <p:cBhvr>
                                        <p:cTn id="15" dur="500"/>
                                        <p:tgtEl>
                                          <p:spTgt spid="34"/>
                                        </p:tgtEl>
                                      </p:cBhvr>
                                    </p:animEffect>
                                  </p:childTnLst>
                                </p:cTn>
                              </p:par>
                            </p:childTnLst>
                          </p:cTn>
                        </p:par>
                        <p:par>
                          <p:cTn id="16" fill="hold">
                            <p:stCondLst>
                              <p:cond delay="1000"/>
                            </p:stCondLst>
                            <p:childTnLst>
                              <p:par>
                                <p:cTn id="17" presetID="2" presetClass="entr" presetSubtype="8"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0-#ppt_w/2"/>
                                          </p:val>
                                        </p:tav>
                                        <p:tav tm="100000">
                                          <p:val>
                                            <p:strVal val="#ppt_x"/>
                                          </p:val>
                                        </p:tav>
                                      </p:tavLst>
                                    </p:anim>
                                    <p:anim calcmode="lin" valueType="num">
                                      <p:cBhvr additive="base">
                                        <p:cTn id="20" dur="500" fill="hold"/>
                                        <p:tgtEl>
                                          <p:spTgt spid="33"/>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 presetClass="entr" presetSubtype="2" fill="hold" nodeType="afterEffect">
                                  <p:stCondLst>
                                    <p:cond delay="0"/>
                                  </p:stCondLst>
                                  <p:childTnLst>
                                    <p:set>
                                      <p:cBhvr>
                                        <p:cTn id="23" dur="1" fill="hold">
                                          <p:stCondLst>
                                            <p:cond delay="0"/>
                                          </p:stCondLst>
                                        </p:cTn>
                                        <p:tgtEl>
                                          <p:spTgt spid="73"/>
                                        </p:tgtEl>
                                        <p:attrNameLst>
                                          <p:attrName>style.visibility</p:attrName>
                                        </p:attrNameLst>
                                      </p:cBhvr>
                                      <p:to>
                                        <p:strVal val="visible"/>
                                      </p:to>
                                    </p:set>
                                    <p:anim calcmode="lin" valueType="num">
                                      <p:cBhvr additive="base">
                                        <p:cTn id="24" dur="500" fill="hold"/>
                                        <p:tgtEl>
                                          <p:spTgt spid="73"/>
                                        </p:tgtEl>
                                        <p:attrNameLst>
                                          <p:attrName>ppt_x</p:attrName>
                                        </p:attrNameLst>
                                      </p:cBhvr>
                                      <p:tavLst>
                                        <p:tav tm="0">
                                          <p:val>
                                            <p:strVal val="1+#ppt_w/2"/>
                                          </p:val>
                                        </p:tav>
                                        <p:tav tm="100000">
                                          <p:val>
                                            <p:strVal val="#ppt_x"/>
                                          </p:val>
                                        </p:tav>
                                      </p:tavLst>
                                    </p:anim>
                                    <p:anim calcmode="lin" valueType="num">
                                      <p:cBhvr additive="base">
                                        <p:cTn id="25" dur="500" fill="hold"/>
                                        <p:tgtEl>
                                          <p:spTgt spid="73"/>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2" presetClass="entr" presetSubtype="2" fill="hold" nodeType="afterEffect">
                                  <p:stCondLst>
                                    <p:cond delay="0"/>
                                  </p:stCondLst>
                                  <p:childTnLst>
                                    <p:set>
                                      <p:cBhvr>
                                        <p:cTn id="28" dur="1" fill="hold">
                                          <p:stCondLst>
                                            <p:cond delay="0"/>
                                          </p:stCondLst>
                                        </p:cTn>
                                        <p:tgtEl>
                                          <p:spTgt spid="86"/>
                                        </p:tgtEl>
                                        <p:attrNameLst>
                                          <p:attrName>style.visibility</p:attrName>
                                        </p:attrNameLst>
                                      </p:cBhvr>
                                      <p:to>
                                        <p:strVal val="visible"/>
                                      </p:to>
                                    </p:set>
                                    <p:anim calcmode="lin" valueType="num">
                                      <p:cBhvr additive="base">
                                        <p:cTn id="29" dur="500" fill="hold"/>
                                        <p:tgtEl>
                                          <p:spTgt spid="86"/>
                                        </p:tgtEl>
                                        <p:attrNameLst>
                                          <p:attrName>ppt_x</p:attrName>
                                        </p:attrNameLst>
                                      </p:cBhvr>
                                      <p:tavLst>
                                        <p:tav tm="0">
                                          <p:val>
                                            <p:strVal val="1+#ppt_w/2"/>
                                          </p:val>
                                        </p:tav>
                                        <p:tav tm="100000">
                                          <p:val>
                                            <p:strVal val="#ppt_x"/>
                                          </p:val>
                                        </p:tav>
                                      </p:tavLst>
                                    </p:anim>
                                    <p:anim calcmode="lin" valueType="num">
                                      <p:cBhvr additive="base">
                                        <p:cTn id="30" dur="500" fill="hold"/>
                                        <p:tgtEl>
                                          <p:spTgt spid="86"/>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2" presetClass="entr" presetSubtype="2" fill="hold" grpId="0" nodeType="afterEffect">
                                  <p:stCondLst>
                                    <p:cond delay="0"/>
                                  </p:stCondLst>
                                  <p:childTnLst>
                                    <p:set>
                                      <p:cBhvr>
                                        <p:cTn id="33" dur="1" fill="hold">
                                          <p:stCondLst>
                                            <p:cond delay="0"/>
                                          </p:stCondLst>
                                        </p:cTn>
                                        <p:tgtEl>
                                          <p:spTgt spid="32"/>
                                        </p:tgtEl>
                                        <p:attrNameLst>
                                          <p:attrName>style.visibility</p:attrName>
                                        </p:attrNameLst>
                                      </p:cBhvr>
                                      <p:to>
                                        <p:strVal val="visible"/>
                                      </p:to>
                                    </p:set>
                                    <p:anim calcmode="lin" valueType="num">
                                      <p:cBhvr additive="base">
                                        <p:cTn id="34" dur="500" fill="hold"/>
                                        <p:tgtEl>
                                          <p:spTgt spid="32"/>
                                        </p:tgtEl>
                                        <p:attrNameLst>
                                          <p:attrName>ppt_x</p:attrName>
                                        </p:attrNameLst>
                                      </p:cBhvr>
                                      <p:tavLst>
                                        <p:tav tm="0">
                                          <p:val>
                                            <p:strVal val="1+#ppt_w/2"/>
                                          </p:val>
                                        </p:tav>
                                        <p:tav tm="100000">
                                          <p:val>
                                            <p:strVal val="#ppt_x"/>
                                          </p:val>
                                        </p:tav>
                                      </p:tavLst>
                                    </p:anim>
                                    <p:anim calcmode="lin" valueType="num">
                                      <p:cBhvr additive="base">
                                        <p:cTn id="35" dur="500" fill="hold"/>
                                        <p:tgtEl>
                                          <p:spTgt spid="32"/>
                                        </p:tgtEl>
                                        <p:attrNameLst>
                                          <p:attrName>ppt_y</p:attrName>
                                        </p:attrNameLst>
                                      </p:cBhvr>
                                      <p:tavLst>
                                        <p:tav tm="0">
                                          <p:val>
                                            <p:strVal val="#ppt_y"/>
                                          </p:val>
                                        </p:tav>
                                        <p:tav tm="100000">
                                          <p:val>
                                            <p:strVal val="#ppt_y"/>
                                          </p:val>
                                        </p:tav>
                                      </p:tavLst>
                                    </p:anim>
                                  </p:childTnLst>
                                </p:cTn>
                              </p:par>
                            </p:childTnLst>
                          </p:cTn>
                        </p:par>
                        <p:par>
                          <p:cTn id="36" fill="hold">
                            <p:stCondLst>
                              <p:cond delay="3000"/>
                            </p:stCondLst>
                            <p:childTnLst>
                              <p:par>
                                <p:cTn id="37" presetID="2" presetClass="entr" presetSubtype="4" fill="hold" nodeType="afterEffect">
                                  <p:stCondLst>
                                    <p:cond delay="0"/>
                                  </p:stCondLst>
                                  <p:childTnLst>
                                    <p:set>
                                      <p:cBhvr>
                                        <p:cTn id="38" dur="1" fill="hold">
                                          <p:stCondLst>
                                            <p:cond delay="0"/>
                                          </p:stCondLst>
                                        </p:cTn>
                                        <p:tgtEl>
                                          <p:spTgt spid="60"/>
                                        </p:tgtEl>
                                        <p:attrNameLst>
                                          <p:attrName>style.visibility</p:attrName>
                                        </p:attrNameLst>
                                      </p:cBhvr>
                                      <p:to>
                                        <p:strVal val="visible"/>
                                      </p:to>
                                    </p:set>
                                    <p:anim calcmode="lin" valueType="num">
                                      <p:cBhvr additive="base">
                                        <p:cTn id="39" dur="500" fill="hold"/>
                                        <p:tgtEl>
                                          <p:spTgt spid="60"/>
                                        </p:tgtEl>
                                        <p:attrNameLst>
                                          <p:attrName>ppt_x</p:attrName>
                                        </p:attrNameLst>
                                      </p:cBhvr>
                                      <p:tavLst>
                                        <p:tav tm="0">
                                          <p:val>
                                            <p:strVal val="#ppt_x"/>
                                          </p:val>
                                        </p:tav>
                                        <p:tav tm="100000">
                                          <p:val>
                                            <p:strVal val="#ppt_x"/>
                                          </p:val>
                                        </p:tav>
                                      </p:tavLst>
                                    </p:anim>
                                    <p:anim calcmode="lin" valueType="num">
                                      <p:cBhvr additive="base">
                                        <p:cTn id="40" dur="500" fill="hold"/>
                                        <p:tgtEl>
                                          <p:spTgt spid="60"/>
                                        </p:tgtEl>
                                        <p:attrNameLst>
                                          <p:attrName>ppt_y</p:attrName>
                                        </p:attrNameLst>
                                      </p:cBhvr>
                                      <p:tavLst>
                                        <p:tav tm="0">
                                          <p:val>
                                            <p:strVal val="1+#ppt_h/2"/>
                                          </p:val>
                                        </p:tav>
                                        <p:tav tm="100000">
                                          <p:val>
                                            <p:strVal val="#ppt_y"/>
                                          </p:val>
                                        </p:tav>
                                      </p:tavLst>
                                    </p:anim>
                                  </p:childTnLst>
                                </p:cTn>
                              </p:par>
                            </p:childTnLst>
                          </p:cTn>
                        </p:par>
                        <p:par>
                          <p:cTn id="41" fill="hold">
                            <p:stCondLst>
                              <p:cond delay="3500"/>
                            </p:stCondLst>
                            <p:childTnLst>
                              <p:par>
                                <p:cTn id="42" presetID="2" presetClass="entr" presetSubtype="4" fill="hold" nodeType="afterEffect">
                                  <p:stCondLst>
                                    <p:cond delay="0"/>
                                  </p:stCondLst>
                                  <p:childTnLst>
                                    <p:set>
                                      <p:cBhvr>
                                        <p:cTn id="43" dur="1" fill="hold">
                                          <p:stCondLst>
                                            <p:cond delay="0"/>
                                          </p:stCondLst>
                                        </p:cTn>
                                        <p:tgtEl>
                                          <p:spTgt spid="47"/>
                                        </p:tgtEl>
                                        <p:attrNameLst>
                                          <p:attrName>style.visibility</p:attrName>
                                        </p:attrNameLst>
                                      </p:cBhvr>
                                      <p:to>
                                        <p:strVal val="visible"/>
                                      </p:to>
                                    </p:set>
                                    <p:anim calcmode="lin" valueType="num">
                                      <p:cBhvr additive="base">
                                        <p:cTn id="44" dur="500" fill="hold"/>
                                        <p:tgtEl>
                                          <p:spTgt spid="47"/>
                                        </p:tgtEl>
                                        <p:attrNameLst>
                                          <p:attrName>ppt_x</p:attrName>
                                        </p:attrNameLst>
                                      </p:cBhvr>
                                      <p:tavLst>
                                        <p:tav tm="0">
                                          <p:val>
                                            <p:strVal val="#ppt_x"/>
                                          </p:val>
                                        </p:tav>
                                        <p:tav tm="100000">
                                          <p:val>
                                            <p:strVal val="#ppt_x"/>
                                          </p:val>
                                        </p:tav>
                                      </p:tavLst>
                                    </p:anim>
                                    <p:anim calcmode="lin" valueType="num">
                                      <p:cBhvr additive="base">
                                        <p:cTn id="45" dur="500" fill="hold"/>
                                        <p:tgtEl>
                                          <p:spTgt spid="47"/>
                                        </p:tgtEl>
                                        <p:attrNameLst>
                                          <p:attrName>ppt_y</p:attrName>
                                        </p:attrNameLst>
                                      </p:cBhvr>
                                      <p:tavLst>
                                        <p:tav tm="0">
                                          <p:val>
                                            <p:strVal val="1+#ppt_h/2"/>
                                          </p:val>
                                        </p:tav>
                                        <p:tav tm="100000">
                                          <p:val>
                                            <p:strVal val="#ppt_y"/>
                                          </p:val>
                                        </p:tav>
                                      </p:tavLst>
                                    </p:anim>
                                  </p:childTnLst>
                                </p:cTn>
                              </p:par>
                            </p:childTnLst>
                          </p:cTn>
                        </p:par>
                        <p:par>
                          <p:cTn id="46" fill="hold">
                            <p:stCondLst>
                              <p:cond delay="4000"/>
                            </p:stCondLst>
                            <p:childTnLst>
                              <p:par>
                                <p:cTn id="47" presetID="2" presetClass="entr" presetSubtype="8" fill="hold" grpId="0" nodeType="afterEffect">
                                  <p:stCondLst>
                                    <p:cond delay="0"/>
                                  </p:stCondLst>
                                  <p:childTnLst>
                                    <p:set>
                                      <p:cBhvr>
                                        <p:cTn id="48" dur="1" fill="hold">
                                          <p:stCondLst>
                                            <p:cond delay="0"/>
                                          </p:stCondLst>
                                        </p:cTn>
                                        <p:tgtEl>
                                          <p:spTgt spid="99"/>
                                        </p:tgtEl>
                                        <p:attrNameLst>
                                          <p:attrName>style.visibility</p:attrName>
                                        </p:attrNameLst>
                                      </p:cBhvr>
                                      <p:to>
                                        <p:strVal val="visible"/>
                                      </p:to>
                                    </p:set>
                                    <p:anim calcmode="lin" valueType="num">
                                      <p:cBhvr additive="base">
                                        <p:cTn id="49" dur="500" fill="hold"/>
                                        <p:tgtEl>
                                          <p:spTgt spid="99"/>
                                        </p:tgtEl>
                                        <p:attrNameLst>
                                          <p:attrName>ppt_x</p:attrName>
                                        </p:attrNameLst>
                                      </p:cBhvr>
                                      <p:tavLst>
                                        <p:tav tm="0">
                                          <p:val>
                                            <p:strVal val="0-#ppt_w/2"/>
                                          </p:val>
                                        </p:tav>
                                        <p:tav tm="100000">
                                          <p:val>
                                            <p:strVal val="#ppt_x"/>
                                          </p:val>
                                        </p:tav>
                                      </p:tavLst>
                                    </p:anim>
                                    <p:anim calcmode="lin" valueType="num">
                                      <p:cBhvr additive="base">
                                        <p:cTn id="50" dur="500" fill="hold"/>
                                        <p:tgtEl>
                                          <p:spTgt spid="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9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115745-2F8B-4195-AD23-8A2542AF7C2C}" type="slidenum">
              <a:rPr lang="zh-CN" altLang="en-US" smtClean="0"/>
              <a:t>16</a:t>
            </a:fld>
            <a:endParaRPr lang="zh-CN" altLang="en-US"/>
          </a:p>
        </p:txBody>
      </p:sp>
      <p:sp>
        <p:nvSpPr>
          <p:cNvPr id="27" name="TextBox 26"/>
          <p:cNvSpPr txBox="1"/>
          <p:nvPr/>
        </p:nvSpPr>
        <p:spPr>
          <a:xfrm>
            <a:off x="1367136" y="140522"/>
            <a:ext cx="1330814" cy="461665"/>
          </a:xfrm>
          <a:prstGeom prst="rect">
            <a:avLst/>
          </a:prstGeom>
          <a:noFill/>
        </p:spPr>
        <p:txBody>
          <a:bodyPr wrap="none" rtlCol="0">
            <a:spAutoFit/>
          </a:bodyPr>
          <a:lstStyle/>
          <a:p>
            <a:r>
              <a:rPr sz="2200">
                <a:solidFill>
                  <a:srgbClr val="0070C0"/>
                </a:solidFill>
                <a:latin typeface="Impact"/>
              </a:rPr>
              <a:t>急救</a:t>
            </a:r>
            <a:endParaRPr lang="zh-CN" altLang="en-US" sz="2400" dirty="0">
              <a:solidFill>
                <a:srgbClr val="0070C0"/>
              </a:solidFill>
              <a:latin typeface="Impact" panose="020B0806030902050204" pitchFamily="34" charset="0"/>
            </a:endParaRPr>
          </a:p>
        </p:txBody>
      </p:sp>
      <p:cxnSp>
        <p:nvCxnSpPr>
          <p:cNvPr id="28" name="直接连接符 27"/>
          <p:cNvCxnSpPr/>
          <p:nvPr/>
        </p:nvCxnSpPr>
        <p:spPr>
          <a:xfrm>
            <a:off x="1439144" y="536353"/>
            <a:ext cx="122413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1373355" y="531772"/>
            <a:ext cx="1338828" cy="276999"/>
          </a:xfrm>
          <a:prstGeom prst="rect">
            <a:avLst/>
          </a:prstGeom>
          <a:noFill/>
        </p:spPr>
        <p:txBody>
          <a:bodyPr wrap="none" rtlCol="0">
            <a:spAutoFit/>
          </a:bodyPr>
          <a:lstStyle/>
          <a:p>
            <a:r>
              <a:rPr lang="zh-CN" altLang="en-US" sz="1000" dirty="0">
                <a:solidFill>
                  <a:srgbClr val="005A9E"/>
                </a:solidFill>
                <a:latin typeface="微软雅黑" panose="020B0503020204020204" pitchFamily="34" charset="-122"/>
                <a:ea typeface="微软雅黑" panose="020B0503020204020204" pitchFamily="34" charset="-122"/>
              </a:rPr>
              <a:t>医疗</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出诊</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急救</a:t>
            </a:r>
          </a:p>
        </p:txBody>
      </p:sp>
      <p:pic>
        <p:nvPicPr>
          <p:cNvPr id="30" name="图片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6156" y="172753"/>
            <a:ext cx="727199" cy="727199"/>
          </a:xfrm>
          <a:prstGeom prst="rect">
            <a:avLst/>
          </a:prstGeom>
        </p:spPr>
      </p:pic>
      <p:sp>
        <p:nvSpPr>
          <p:cNvPr id="100" name="矩形 99"/>
          <p:cNvSpPr/>
          <p:nvPr/>
        </p:nvSpPr>
        <p:spPr>
          <a:xfrm>
            <a:off x="0" y="1281088"/>
            <a:ext cx="4008953" cy="393035"/>
          </a:xfrm>
          <a:prstGeom prst="rect">
            <a:avLst/>
          </a:prstGeom>
          <a:solidFill>
            <a:srgbClr val="074AA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spcCol="0" rtlCol="0" anchor="ctr"/>
          <a:lstStyle/>
          <a:p>
            <a:pPr algn="ctr"/>
            <a:r>
              <a:rPr lang="zh-CN" altLang="en-US" sz="1400" b="1" dirty="0">
                <a:solidFill>
                  <a:schemeClr val="bg1"/>
                </a:solidFill>
                <a:latin typeface="微软雅黑" panose="020B0503020204020204" pitchFamily="34" charset="-122"/>
                <a:ea typeface="微软雅黑" panose="020B0503020204020204" pitchFamily="34" charset="-122"/>
              </a:rPr>
              <a:t>输入您的文字内容</a:t>
            </a:r>
          </a:p>
        </p:txBody>
      </p:sp>
      <p:sp>
        <p:nvSpPr>
          <p:cNvPr id="101" name="Rectangle 42"/>
          <p:cNvSpPr/>
          <p:nvPr/>
        </p:nvSpPr>
        <p:spPr>
          <a:xfrm>
            <a:off x="336545" y="1830790"/>
            <a:ext cx="3240360" cy="1342322"/>
          </a:xfrm>
          <a:prstGeom prst="rect">
            <a:avLst/>
          </a:prstGeom>
          <a:noFill/>
          <a:ln w="12700" cap="flat" cmpd="sng" algn="ctr">
            <a:noFill/>
            <a:prstDash val="solid"/>
          </a:ln>
          <a:effectLst/>
        </p:spPr>
        <p:txBody>
          <a:bodyPr lIns="91437" tIns="0" rIns="91437" bIns="0" rtlCol="0" anchor="t"/>
          <a:lstStyle/>
          <a:p>
            <a:pPr marL="171450" indent="-171450">
              <a:buFont typeface="Wingdings" panose="05000000000000000000" pitchFamily="2" charset="2"/>
              <a:buChar char="l"/>
              <a:defRPr/>
            </a:pPr>
            <a:r>
              <a:rPr lang="zh-CN" altLang="en-US" sz="900" b="1" kern="0" dirty="0">
                <a:solidFill>
                  <a:schemeClr val="tx1">
                    <a:lumMod val="65000"/>
                    <a:lumOff val="35000"/>
                  </a:schemeClr>
                </a:solidFill>
                <a:latin typeface="+mn-ea"/>
                <a:cs typeface="Arial" panose="020B0604020202020204" pitchFamily="34" charset="0"/>
              </a:rPr>
              <a:t>输入您的文字内容，输入您的文字内容，输入您的 文字内容，输入您的文字内容，输入您的文字内容，输入您的 文字内容。</a:t>
            </a:r>
            <a:endParaRPr lang="en-US" altLang="zh-CN" sz="1100" b="1" kern="0" dirty="0">
              <a:solidFill>
                <a:schemeClr val="tx1">
                  <a:lumMod val="65000"/>
                  <a:lumOff val="35000"/>
                </a:schemeClr>
              </a:solidFill>
              <a:latin typeface="+mn-ea"/>
              <a:cs typeface="Arial" panose="020B0604020202020204" pitchFamily="34" charset="0"/>
            </a:endParaRPr>
          </a:p>
          <a:p>
            <a:pPr marL="171450" indent="-171450">
              <a:buFont typeface="Wingdings" panose="05000000000000000000" pitchFamily="2" charset="2"/>
              <a:buChar char="l"/>
              <a:defRPr/>
            </a:pPr>
            <a:endParaRPr lang="en-US" altLang="zh-CN" sz="1100" b="1" kern="0" dirty="0">
              <a:solidFill>
                <a:schemeClr val="tx1">
                  <a:lumMod val="65000"/>
                  <a:lumOff val="35000"/>
                </a:schemeClr>
              </a:solidFill>
              <a:latin typeface="+mn-ea"/>
              <a:cs typeface="Arial" panose="020B0604020202020204" pitchFamily="34" charset="0"/>
            </a:endParaRPr>
          </a:p>
          <a:p>
            <a:pPr marL="171450" indent="-171450">
              <a:buFont typeface="Wingdings" panose="05000000000000000000" pitchFamily="2" charset="2"/>
              <a:buChar char="l"/>
              <a:defRPr/>
            </a:pPr>
            <a:r>
              <a:rPr lang="zh-CN" altLang="en-US" sz="900" b="1" kern="0" dirty="0">
                <a:solidFill>
                  <a:schemeClr val="tx1">
                    <a:lumMod val="65000"/>
                    <a:lumOff val="35000"/>
                  </a:schemeClr>
                </a:solidFill>
                <a:latin typeface="+mn-ea"/>
                <a:cs typeface="Arial" panose="020B0604020202020204" pitchFamily="34" charset="0"/>
              </a:rPr>
              <a:t>输入您的文字内容，输入您的文字内容，输入您的 文字内容，输入您的文字内容，输入您的文字内容，输入您的 文字内容。更多模板请关注：</a:t>
            </a:r>
            <a:r>
              <a:rPr lang="en-US" altLang="zh-CN" sz="900" b="1" kern="0" dirty="0" err="1">
                <a:solidFill>
                  <a:schemeClr val="tx1">
                    <a:lumMod val="65000"/>
                    <a:lumOff val="35000"/>
                  </a:schemeClr>
                </a:solidFill>
                <a:latin typeface="+mn-ea"/>
                <a:cs typeface="Arial" panose="020B0604020202020204" pitchFamily="34" charset="0"/>
              </a:rPr>
              <a:t>xxxxx</a:t>
            </a:r>
            <a:endParaRPr lang="zh-CN" altLang="en-US" sz="1100" b="1" kern="0" dirty="0">
              <a:solidFill>
                <a:schemeClr val="tx1">
                  <a:lumMod val="65000"/>
                  <a:lumOff val="35000"/>
                </a:schemeClr>
              </a:solidFill>
              <a:latin typeface="+mn-ea"/>
              <a:cs typeface="Arial" panose="020B0604020202020204" pitchFamily="34" charset="0"/>
            </a:endParaRPr>
          </a:p>
          <a:p>
            <a:pPr marL="171450" indent="-171450">
              <a:buFont typeface="Wingdings" panose="05000000000000000000" pitchFamily="2" charset="2"/>
              <a:buChar char="l"/>
              <a:defRPr/>
            </a:pPr>
            <a:endParaRPr lang="en-US" altLang="zh-CN" sz="1100" b="1" kern="0" dirty="0">
              <a:solidFill>
                <a:schemeClr val="tx1">
                  <a:lumMod val="65000"/>
                  <a:lumOff val="35000"/>
                </a:schemeClr>
              </a:solidFill>
              <a:latin typeface="+mn-ea"/>
              <a:cs typeface="Arial" panose="020B0604020202020204" pitchFamily="34" charset="0"/>
            </a:endParaRPr>
          </a:p>
        </p:txBody>
      </p:sp>
      <p:grpSp>
        <p:nvGrpSpPr>
          <p:cNvPr id="102" name="组合 101"/>
          <p:cNvGrpSpPr/>
          <p:nvPr/>
        </p:nvGrpSpPr>
        <p:grpSpPr>
          <a:xfrm>
            <a:off x="3105015" y="1307474"/>
            <a:ext cx="2756661" cy="3210392"/>
            <a:chOff x="2864721" y="1401097"/>
            <a:chExt cx="2756661" cy="3210392"/>
          </a:xfrm>
        </p:grpSpPr>
        <p:sp>
          <p:nvSpPr>
            <p:cNvPr id="103" name="等腰三角形 6"/>
            <p:cNvSpPr/>
            <p:nvPr/>
          </p:nvSpPr>
          <p:spPr>
            <a:xfrm rot="13762873">
              <a:off x="3608165" y="1238000"/>
              <a:ext cx="1850120" cy="2176314"/>
            </a:xfrm>
            <a:custGeom>
              <a:avLst/>
              <a:gdLst/>
              <a:ahLst/>
              <a:cxnLst/>
              <a:rect l="l" t="t" r="r" b="b"/>
              <a:pathLst>
                <a:path w="1850120" h="2176314">
                  <a:moveTo>
                    <a:pt x="1627222" y="1853479"/>
                  </a:moveTo>
                  <a:cubicBezTo>
                    <a:pt x="1294622" y="2241273"/>
                    <a:pt x="710628" y="2286016"/>
                    <a:pt x="322835" y="1953416"/>
                  </a:cubicBezTo>
                  <a:cubicBezTo>
                    <a:pt x="-64959" y="1620816"/>
                    <a:pt x="-109702" y="1036823"/>
                    <a:pt x="222898" y="649029"/>
                  </a:cubicBezTo>
                  <a:cubicBezTo>
                    <a:pt x="276734" y="586259"/>
                    <a:pt x="337157" y="532476"/>
                    <a:pt x="402892" y="488737"/>
                  </a:cubicBezTo>
                  <a:lnTo>
                    <a:pt x="515678" y="0"/>
                  </a:lnTo>
                  <a:lnTo>
                    <a:pt x="604269" y="383895"/>
                  </a:lnTo>
                  <a:cubicBezTo>
                    <a:pt x="908669" y="271168"/>
                    <a:pt x="1263402" y="322767"/>
                    <a:pt x="1527285" y="549092"/>
                  </a:cubicBezTo>
                  <a:cubicBezTo>
                    <a:pt x="1915078" y="881692"/>
                    <a:pt x="1959822" y="1465686"/>
                    <a:pt x="1627222" y="1853479"/>
                  </a:cubicBezTo>
                  <a:close/>
                </a:path>
              </a:pathLst>
            </a:custGeom>
            <a:solidFill>
              <a:srgbClr val="074AA1"/>
            </a:solidFill>
            <a:ln w="1905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65000"/>
                    <a:lumOff val="35000"/>
                  </a:schemeClr>
                </a:solidFill>
              </a:endParaRPr>
            </a:p>
          </p:txBody>
        </p:sp>
        <p:sp>
          <p:nvSpPr>
            <p:cNvPr id="104" name="菱形 10"/>
            <p:cNvSpPr/>
            <p:nvPr/>
          </p:nvSpPr>
          <p:spPr>
            <a:xfrm>
              <a:off x="3504897" y="3412712"/>
              <a:ext cx="504056" cy="648071"/>
            </a:xfrm>
            <a:custGeom>
              <a:avLst/>
              <a:gdLst/>
              <a:ahLst/>
              <a:cxnLst/>
              <a:rect l="l" t="t" r="r" b="b"/>
              <a:pathLst>
                <a:path w="504056" h="648071">
                  <a:moveTo>
                    <a:pt x="243887" y="298102"/>
                  </a:moveTo>
                  <a:lnTo>
                    <a:pt x="288553" y="437083"/>
                  </a:lnTo>
                  <a:lnTo>
                    <a:pt x="243887" y="576063"/>
                  </a:lnTo>
                  <a:lnTo>
                    <a:pt x="199220" y="437083"/>
                  </a:lnTo>
                  <a:close/>
                  <a:moveTo>
                    <a:pt x="363536" y="288032"/>
                  </a:moveTo>
                  <a:lnTo>
                    <a:pt x="413092" y="288032"/>
                  </a:lnTo>
                  <a:cubicBezTo>
                    <a:pt x="463330" y="288032"/>
                    <a:pt x="504056" y="328758"/>
                    <a:pt x="504056" y="378996"/>
                  </a:cubicBezTo>
                  <a:lnTo>
                    <a:pt x="504056" y="557107"/>
                  </a:lnTo>
                  <a:cubicBezTo>
                    <a:pt x="504056" y="607345"/>
                    <a:pt x="463330" y="648071"/>
                    <a:pt x="413092" y="648071"/>
                  </a:cubicBezTo>
                  <a:lnTo>
                    <a:pt x="267792" y="648071"/>
                  </a:lnTo>
                  <a:close/>
                  <a:moveTo>
                    <a:pt x="90964" y="288032"/>
                  </a:moveTo>
                  <a:lnTo>
                    <a:pt x="124237" y="288032"/>
                  </a:lnTo>
                  <a:lnTo>
                    <a:pt x="219982" y="648071"/>
                  </a:lnTo>
                  <a:lnTo>
                    <a:pt x="90964" y="648071"/>
                  </a:lnTo>
                  <a:cubicBezTo>
                    <a:pt x="40726" y="648071"/>
                    <a:pt x="0" y="607345"/>
                    <a:pt x="0" y="557107"/>
                  </a:cubicBezTo>
                  <a:lnTo>
                    <a:pt x="0" y="378996"/>
                  </a:lnTo>
                  <a:cubicBezTo>
                    <a:pt x="0" y="328758"/>
                    <a:pt x="40726" y="288032"/>
                    <a:pt x="90964" y="288032"/>
                  </a:cubicBezTo>
                  <a:close/>
                  <a:moveTo>
                    <a:pt x="243887" y="0"/>
                  </a:moveTo>
                  <a:cubicBezTo>
                    <a:pt x="323425" y="0"/>
                    <a:pt x="387903" y="64478"/>
                    <a:pt x="387903" y="144016"/>
                  </a:cubicBezTo>
                  <a:cubicBezTo>
                    <a:pt x="387903" y="223554"/>
                    <a:pt x="323425" y="288032"/>
                    <a:pt x="243887" y="288032"/>
                  </a:cubicBezTo>
                  <a:cubicBezTo>
                    <a:pt x="164349" y="288032"/>
                    <a:pt x="99871" y="223554"/>
                    <a:pt x="99871" y="144016"/>
                  </a:cubicBezTo>
                  <a:cubicBezTo>
                    <a:pt x="99871" y="64478"/>
                    <a:pt x="164349" y="0"/>
                    <a:pt x="243887" y="0"/>
                  </a:cubicBezTo>
                  <a:close/>
                </a:path>
              </a:pathLst>
            </a:custGeom>
            <a:solidFill>
              <a:srgbClr val="074AA1"/>
            </a:solidFill>
            <a:ln w="9525">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65000"/>
                    <a:lumOff val="35000"/>
                  </a:schemeClr>
                </a:solidFill>
              </a:endParaRPr>
            </a:p>
          </p:txBody>
        </p:sp>
        <p:grpSp>
          <p:nvGrpSpPr>
            <p:cNvPr id="105" name="组合 104"/>
            <p:cNvGrpSpPr/>
            <p:nvPr/>
          </p:nvGrpSpPr>
          <p:grpSpPr>
            <a:xfrm>
              <a:off x="2864721" y="4060782"/>
              <a:ext cx="2100934" cy="550707"/>
              <a:chOff x="4455926" y="1313469"/>
              <a:chExt cx="2100934" cy="550707"/>
            </a:xfrm>
          </p:grpSpPr>
          <p:sp>
            <p:nvSpPr>
              <p:cNvPr id="107" name="TextBox 106"/>
              <p:cNvSpPr txBox="1"/>
              <p:nvPr/>
            </p:nvSpPr>
            <p:spPr>
              <a:xfrm>
                <a:off x="4455926" y="1313469"/>
                <a:ext cx="1784408" cy="307777"/>
              </a:xfrm>
              <a:prstGeom prst="rect">
                <a:avLst/>
              </a:prstGeom>
              <a:noFill/>
            </p:spPr>
            <p:txBody>
              <a:bodyPr wrap="square" rtlCol="0">
                <a:spAutoFit/>
              </a:bodyPr>
              <a:lstStyle/>
              <a:p>
                <a:r>
                  <a:rPr lang="zh-CN" altLang="en-US" sz="1200" b="1" dirty="0">
                    <a:solidFill>
                      <a:schemeClr val="tx1">
                        <a:lumMod val="65000"/>
                        <a:lumOff val="35000"/>
                      </a:schemeClr>
                    </a:solidFill>
                  </a:rPr>
                  <a:t>输入重点文字内容</a:t>
                </a:r>
              </a:p>
            </p:txBody>
          </p:sp>
          <p:sp>
            <p:nvSpPr>
              <p:cNvPr id="108" name="Rectangle 42"/>
              <p:cNvSpPr/>
              <p:nvPr/>
            </p:nvSpPr>
            <p:spPr>
              <a:xfrm>
                <a:off x="4772452" y="1660380"/>
                <a:ext cx="1784408" cy="203796"/>
              </a:xfrm>
              <a:prstGeom prst="rect">
                <a:avLst/>
              </a:prstGeom>
              <a:noFill/>
              <a:ln w="12700" cap="flat" cmpd="sng" algn="ctr">
                <a:noFill/>
                <a:prstDash val="solid"/>
              </a:ln>
              <a:effectLst/>
            </p:spPr>
            <p:txBody>
              <a:bodyPr lIns="91440" tIns="0" rIns="91440" bIns="0" rtlCol="0" anchor="t"/>
              <a:lstStyle/>
              <a:p>
                <a:pPr>
                  <a:defRPr/>
                </a:pPr>
                <a:endParaRPr lang="en-US" sz="1100" kern="0" dirty="0">
                  <a:solidFill>
                    <a:schemeClr val="tx1">
                      <a:lumMod val="65000"/>
                      <a:lumOff val="35000"/>
                    </a:schemeClr>
                  </a:solidFill>
                  <a:latin typeface="Arial" panose="020B0604020202020204" pitchFamily="34" charset="0"/>
                  <a:cs typeface="Arial" panose="020B0604020202020204" pitchFamily="34" charset="0"/>
                </a:endParaRPr>
              </a:p>
            </p:txBody>
          </p:sp>
        </p:grpSp>
        <p:sp>
          <p:nvSpPr>
            <p:cNvPr id="106" name="KSO_Shape"/>
            <p:cNvSpPr/>
            <p:nvPr/>
          </p:nvSpPr>
          <p:spPr bwMode="auto">
            <a:xfrm>
              <a:off x="4214572" y="1857684"/>
              <a:ext cx="807357" cy="678180"/>
            </a:xfrm>
            <a:custGeom>
              <a:avLst/>
              <a:gdLst>
                <a:gd name="T0" fmla="*/ 2147483646 w 232"/>
                <a:gd name="T1" fmla="*/ 2147483646 h 195"/>
                <a:gd name="T2" fmla="*/ 2147483646 w 232"/>
                <a:gd name="T3" fmla="*/ 0 h 195"/>
                <a:gd name="T4" fmla="*/ 2147483646 w 232"/>
                <a:gd name="T5" fmla="*/ 0 h 195"/>
                <a:gd name="T6" fmla="*/ 2147483646 w 232"/>
                <a:gd name="T7" fmla="*/ 2147483646 h 195"/>
                <a:gd name="T8" fmla="*/ 2147483646 w 232"/>
                <a:gd name="T9" fmla="*/ 2147483646 h 195"/>
                <a:gd name="T10" fmla="*/ 2147483646 w 232"/>
                <a:gd name="T11" fmla="*/ 2147483646 h 195"/>
                <a:gd name="T12" fmla="*/ 2147483646 w 232"/>
                <a:gd name="T13" fmla="*/ 2147483646 h 195"/>
                <a:gd name="T14" fmla="*/ 2147483646 w 232"/>
                <a:gd name="T15" fmla="*/ 2147483646 h 195"/>
                <a:gd name="T16" fmla="*/ 2147483646 w 232"/>
                <a:gd name="T17" fmla="*/ 2147483646 h 195"/>
                <a:gd name="T18" fmla="*/ 2147483646 w 232"/>
                <a:gd name="T19" fmla="*/ 2147483646 h 195"/>
                <a:gd name="T20" fmla="*/ 2147483646 w 232"/>
                <a:gd name="T21" fmla="*/ 2147483646 h 195"/>
                <a:gd name="T22" fmla="*/ 2147483646 w 232"/>
                <a:gd name="T23" fmla="*/ 2147483646 h 195"/>
                <a:gd name="T24" fmla="*/ 2147483646 w 232"/>
                <a:gd name="T25" fmla="*/ 2147483646 h 195"/>
                <a:gd name="T26" fmla="*/ 2147483646 w 232"/>
                <a:gd name="T27" fmla="*/ 2147483646 h 195"/>
                <a:gd name="T28" fmla="*/ 2147483646 w 232"/>
                <a:gd name="T29" fmla="*/ 2147483646 h 195"/>
                <a:gd name="T30" fmla="*/ 2147483646 w 232"/>
                <a:gd name="T31" fmla="*/ 2147483646 h 195"/>
                <a:gd name="T32" fmla="*/ 0 w 232"/>
                <a:gd name="T33" fmla="*/ 2147483646 h 195"/>
                <a:gd name="T34" fmla="*/ 0 w 232"/>
                <a:gd name="T35" fmla="*/ 2147483646 h 195"/>
                <a:gd name="T36" fmla="*/ 2147483646 w 232"/>
                <a:gd name="T37" fmla="*/ 2147483646 h 195"/>
                <a:gd name="T38" fmla="*/ 2147483646 w 232"/>
                <a:gd name="T39" fmla="*/ 2147483646 h 195"/>
                <a:gd name="T40" fmla="*/ 2147483646 w 232"/>
                <a:gd name="T41" fmla="*/ 2147483646 h 195"/>
                <a:gd name="T42" fmla="*/ 2147483646 w 232"/>
                <a:gd name="T43" fmla="*/ 2147483646 h 195"/>
                <a:gd name="T44" fmla="*/ 2147483646 w 232"/>
                <a:gd name="T45" fmla="*/ 2147483646 h 195"/>
                <a:gd name="T46" fmla="*/ 2147483646 w 232"/>
                <a:gd name="T47" fmla="*/ 2147483646 h 195"/>
                <a:gd name="T48" fmla="*/ 2147483646 w 232"/>
                <a:gd name="T49" fmla="*/ 2147483646 h 195"/>
                <a:gd name="T50" fmla="*/ 2147483646 w 232"/>
                <a:gd name="T51" fmla="*/ 2147483646 h 195"/>
                <a:gd name="T52" fmla="*/ 2147483646 w 232"/>
                <a:gd name="T53" fmla="*/ 2147483646 h 195"/>
                <a:gd name="T54" fmla="*/ 2147483646 w 232"/>
                <a:gd name="T55" fmla="*/ 2147483646 h 195"/>
                <a:gd name="T56" fmla="*/ 2147483646 w 232"/>
                <a:gd name="T57" fmla="*/ 2147483646 h 195"/>
                <a:gd name="T58" fmla="*/ 2147483646 w 232"/>
                <a:gd name="T59" fmla="*/ 2147483646 h 195"/>
                <a:gd name="T60" fmla="*/ 2147483646 w 232"/>
                <a:gd name="T61" fmla="*/ 2147483646 h 195"/>
                <a:gd name="T62" fmla="*/ 2147483646 w 232"/>
                <a:gd name="T63" fmla="*/ 2147483646 h 195"/>
                <a:gd name="T64" fmla="*/ 2147483646 w 232"/>
                <a:gd name="T65" fmla="*/ 2147483646 h 195"/>
                <a:gd name="T66" fmla="*/ 2147483646 w 232"/>
                <a:gd name="T67" fmla="*/ 2147483646 h 195"/>
                <a:gd name="T68" fmla="*/ 2147483646 w 232"/>
                <a:gd name="T69" fmla="*/ 2147483646 h 195"/>
                <a:gd name="T70" fmla="*/ 2147483646 w 232"/>
                <a:gd name="T71" fmla="*/ 2147483646 h 195"/>
                <a:gd name="T72" fmla="*/ 2147483646 w 232"/>
                <a:gd name="T73" fmla="*/ 2147483646 h 195"/>
                <a:gd name="T74" fmla="*/ 2147483646 w 232"/>
                <a:gd name="T75" fmla="*/ 2147483646 h 195"/>
                <a:gd name="T76" fmla="*/ 2147483646 w 232"/>
                <a:gd name="T77" fmla="*/ 2147483646 h 195"/>
                <a:gd name="T78" fmla="*/ 2147483646 w 232"/>
                <a:gd name="T79" fmla="*/ 2147483646 h 195"/>
                <a:gd name="T80" fmla="*/ 2147483646 w 232"/>
                <a:gd name="T81" fmla="*/ 2147483646 h 195"/>
                <a:gd name="T82" fmla="*/ 2147483646 w 232"/>
                <a:gd name="T83" fmla="*/ 2147483646 h 195"/>
                <a:gd name="T84" fmla="*/ 2147483646 w 232"/>
                <a:gd name="T85" fmla="*/ 2147483646 h 195"/>
                <a:gd name="T86" fmla="*/ 2147483646 w 232"/>
                <a:gd name="T87" fmla="*/ 2147483646 h 195"/>
                <a:gd name="T88" fmla="*/ 2147483646 w 232"/>
                <a:gd name="T89" fmla="*/ 2147483646 h 195"/>
                <a:gd name="T90" fmla="*/ 2147483646 w 232"/>
                <a:gd name="T91" fmla="*/ 2147483646 h 195"/>
                <a:gd name="T92" fmla="*/ 2147483646 w 232"/>
                <a:gd name="T93" fmla="*/ 2147483646 h 195"/>
                <a:gd name="T94" fmla="*/ 2147483646 w 232"/>
                <a:gd name="T95" fmla="*/ 2147483646 h 195"/>
                <a:gd name="T96" fmla="*/ 2147483646 w 232"/>
                <a:gd name="T97" fmla="*/ 2147483646 h 19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32" h="195">
                  <a:moveTo>
                    <a:pt x="155" y="27"/>
                  </a:moveTo>
                  <a:cubicBezTo>
                    <a:pt x="153" y="10"/>
                    <a:pt x="142" y="0"/>
                    <a:pt x="127" y="0"/>
                  </a:cubicBezTo>
                  <a:cubicBezTo>
                    <a:pt x="105" y="0"/>
                    <a:pt x="105" y="0"/>
                    <a:pt x="105" y="0"/>
                  </a:cubicBezTo>
                  <a:cubicBezTo>
                    <a:pt x="90" y="0"/>
                    <a:pt x="79" y="10"/>
                    <a:pt x="77" y="28"/>
                  </a:cubicBezTo>
                  <a:cubicBezTo>
                    <a:pt x="58" y="28"/>
                    <a:pt x="58" y="28"/>
                    <a:pt x="58" y="28"/>
                  </a:cubicBezTo>
                  <a:cubicBezTo>
                    <a:pt x="58" y="195"/>
                    <a:pt x="58" y="195"/>
                    <a:pt x="58" y="195"/>
                  </a:cubicBezTo>
                  <a:cubicBezTo>
                    <a:pt x="174" y="195"/>
                    <a:pt x="174" y="195"/>
                    <a:pt x="174" y="195"/>
                  </a:cubicBezTo>
                  <a:cubicBezTo>
                    <a:pt x="174" y="28"/>
                    <a:pt x="174" y="28"/>
                    <a:pt x="174" y="28"/>
                  </a:cubicBezTo>
                  <a:lnTo>
                    <a:pt x="155" y="27"/>
                  </a:lnTo>
                  <a:close/>
                  <a:moveTo>
                    <a:pt x="105" y="12"/>
                  </a:moveTo>
                  <a:cubicBezTo>
                    <a:pt x="127" y="12"/>
                    <a:pt x="127" y="12"/>
                    <a:pt x="127" y="12"/>
                  </a:cubicBezTo>
                  <a:cubicBezTo>
                    <a:pt x="135" y="12"/>
                    <a:pt x="140" y="18"/>
                    <a:pt x="141" y="28"/>
                  </a:cubicBezTo>
                  <a:cubicBezTo>
                    <a:pt x="91" y="28"/>
                    <a:pt x="91" y="28"/>
                    <a:pt x="91" y="28"/>
                  </a:cubicBezTo>
                  <a:cubicBezTo>
                    <a:pt x="93" y="13"/>
                    <a:pt x="102" y="12"/>
                    <a:pt x="105" y="12"/>
                  </a:cubicBezTo>
                  <a:close/>
                  <a:moveTo>
                    <a:pt x="45" y="28"/>
                  </a:moveTo>
                  <a:cubicBezTo>
                    <a:pt x="21" y="28"/>
                    <a:pt x="21" y="28"/>
                    <a:pt x="21" y="28"/>
                  </a:cubicBezTo>
                  <a:cubicBezTo>
                    <a:pt x="9" y="28"/>
                    <a:pt x="0" y="37"/>
                    <a:pt x="0" y="49"/>
                  </a:cubicBezTo>
                  <a:cubicBezTo>
                    <a:pt x="0" y="174"/>
                    <a:pt x="0" y="174"/>
                    <a:pt x="0" y="174"/>
                  </a:cubicBezTo>
                  <a:cubicBezTo>
                    <a:pt x="0" y="185"/>
                    <a:pt x="9" y="195"/>
                    <a:pt x="21" y="195"/>
                  </a:cubicBezTo>
                  <a:cubicBezTo>
                    <a:pt x="45" y="195"/>
                    <a:pt x="45" y="195"/>
                    <a:pt x="45" y="195"/>
                  </a:cubicBezTo>
                  <a:lnTo>
                    <a:pt x="45" y="28"/>
                  </a:lnTo>
                  <a:close/>
                  <a:moveTo>
                    <a:pt x="232" y="174"/>
                  </a:moveTo>
                  <a:cubicBezTo>
                    <a:pt x="232" y="185"/>
                    <a:pt x="223" y="195"/>
                    <a:pt x="211" y="195"/>
                  </a:cubicBezTo>
                  <a:cubicBezTo>
                    <a:pt x="187" y="195"/>
                    <a:pt x="187" y="195"/>
                    <a:pt x="187" y="195"/>
                  </a:cubicBezTo>
                  <a:cubicBezTo>
                    <a:pt x="187" y="28"/>
                    <a:pt x="187" y="28"/>
                    <a:pt x="187" y="28"/>
                  </a:cubicBezTo>
                  <a:cubicBezTo>
                    <a:pt x="211" y="28"/>
                    <a:pt x="211" y="28"/>
                    <a:pt x="211" y="28"/>
                  </a:cubicBezTo>
                  <a:cubicBezTo>
                    <a:pt x="223" y="28"/>
                    <a:pt x="232" y="37"/>
                    <a:pt x="232" y="49"/>
                  </a:cubicBezTo>
                  <a:lnTo>
                    <a:pt x="232" y="174"/>
                  </a:lnTo>
                  <a:close/>
                  <a:moveTo>
                    <a:pt x="125" y="128"/>
                  </a:moveTo>
                  <a:cubicBezTo>
                    <a:pt x="125" y="123"/>
                    <a:pt x="121" y="120"/>
                    <a:pt x="111" y="117"/>
                  </a:cubicBezTo>
                  <a:cubicBezTo>
                    <a:pt x="98" y="113"/>
                    <a:pt x="89" y="107"/>
                    <a:pt x="89" y="94"/>
                  </a:cubicBezTo>
                  <a:cubicBezTo>
                    <a:pt x="89" y="83"/>
                    <a:pt x="97" y="75"/>
                    <a:pt x="110" y="72"/>
                  </a:cubicBezTo>
                  <a:cubicBezTo>
                    <a:pt x="110" y="60"/>
                    <a:pt x="110" y="60"/>
                    <a:pt x="110" y="60"/>
                  </a:cubicBezTo>
                  <a:cubicBezTo>
                    <a:pt x="122" y="60"/>
                    <a:pt x="122" y="60"/>
                    <a:pt x="122" y="60"/>
                  </a:cubicBezTo>
                  <a:cubicBezTo>
                    <a:pt x="122" y="71"/>
                    <a:pt x="122" y="71"/>
                    <a:pt x="122" y="71"/>
                  </a:cubicBezTo>
                  <a:cubicBezTo>
                    <a:pt x="131" y="72"/>
                    <a:pt x="136" y="73"/>
                    <a:pt x="141" y="75"/>
                  </a:cubicBezTo>
                  <a:cubicBezTo>
                    <a:pt x="137" y="90"/>
                    <a:pt x="137" y="90"/>
                    <a:pt x="137" y="90"/>
                  </a:cubicBezTo>
                  <a:cubicBezTo>
                    <a:pt x="134" y="88"/>
                    <a:pt x="128" y="85"/>
                    <a:pt x="119" y="85"/>
                  </a:cubicBezTo>
                  <a:cubicBezTo>
                    <a:pt x="111" y="85"/>
                    <a:pt x="108" y="89"/>
                    <a:pt x="108" y="92"/>
                  </a:cubicBezTo>
                  <a:cubicBezTo>
                    <a:pt x="108" y="96"/>
                    <a:pt x="112" y="99"/>
                    <a:pt x="123" y="103"/>
                  </a:cubicBezTo>
                  <a:cubicBezTo>
                    <a:pt x="138" y="108"/>
                    <a:pt x="144" y="115"/>
                    <a:pt x="144" y="126"/>
                  </a:cubicBezTo>
                  <a:cubicBezTo>
                    <a:pt x="144" y="137"/>
                    <a:pt x="136" y="147"/>
                    <a:pt x="122" y="149"/>
                  </a:cubicBezTo>
                  <a:cubicBezTo>
                    <a:pt x="122" y="162"/>
                    <a:pt x="122" y="162"/>
                    <a:pt x="122" y="162"/>
                  </a:cubicBezTo>
                  <a:cubicBezTo>
                    <a:pt x="109" y="162"/>
                    <a:pt x="109" y="162"/>
                    <a:pt x="109" y="162"/>
                  </a:cubicBezTo>
                  <a:cubicBezTo>
                    <a:pt x="109" y="150"/>
                    <a:pt x="109" y="150"/>
                    <a:pt x="109" y="150"/>
                  </a:cubicBezTo>
                  <a:cubicBezTo>
                    <a:pt x="101" y="150"/>
                    <a:pt x="93" y="148"/>
                    <a:pt x="88" y="145"/>
                  </a:cubicBezTo>
                  <a:cubicBezTo>
                    <a:pt x="92" y="130"/>
                    <a:pt x="92" y="130"/>
                    <a:pt x="92" y="130"/>
                  </a:cubicBezTo>
                  <a:cubicBezTo>
                    <a:pt x="97" y="133"/>
                    <a:pt x="105" y="136"/>
                    <a:pt x="113" y="136"/>
                  </a:cubicBezTo>
                  <a:cubicBezTo>
                    <a:pt x="120" y="136"/>
                    <a:pt x="125" y="133"/>
                    <a:pt x="125" y="128"/>
                  </a:cubicBezTo>
                  <a:close/>
                </a:path>
              </a:pathLst>
            </a:custGeom>
            <a:solidFill>
              <a:schemeClr val="bg1"/>
            </a:solidFill>
            <a:ln>
              <a:noFill/>
            </a:ln>
            <a:effectLst>
              <a:innerShdw blurRad="63500" dist="50800" dir="16200000">
                <a:prstClr val="black">
                  <a:alpha val="50000"/>
                </a:prstClr>
              </a:innerShdw>
            </a:effectLst>
          </p:spPr>
          <p:txBody>
            <a:bodyPr lIns="91437" tIns="45718" rIns="91437" bIns="45718"/>
            <a:lstStyle/>
            <a:p>
              <a:endParaRPr lang="zh-CN" altLang="en-US">
                <a:solidFill>
                  <a:schemeClr val="tx1">
                    <a:lumMod val="65000"/>
                    <a:lumOff val="35000"/>
                  </a:schemeClr>
                </a:solidFill>
              </a:endParaRPr>
            </a:p>
          </p:txBody>
        </p:sp>
      </p:grpSp>
      <p:grpSp>
        <p:nvGrpSpPr>
          <p:cNvPr id="109" name="组合 108"/>
          <p:cNvGrpSpPr/>
          <p:nvPr/>
        </p:nvGrpSpPr>
        <p:grpSpPr>
          <a:xfrm>
            <a:off x="5329367" y="1729771"/>
            <a:ext cx="3647725" cy="3146235"/>
            <a:chOff x="5089073" y="1823394"/>
            <a:chExt cx="3647725" cy="3146235"/>
          </a:xfrm>
        </p:grpSpPr>
        <p:sp>
          <p:nvSpPr>
            <p:cNvPr id="110" name="椭圆 3"/>
            <p:cNvSpPr/>
            <p:nvPr/>
          </p:nvSpPr>
          <p:spPr>
            <a:xfrm>
              <a:off x="5089073" y="1823394"/>
              <a:ext cx="2088232" cy="2353174"/>
            </a:xfrm>
            <a:custGeom>
              <a:avLst/>
              <a:gdLst/>
              <a:ahLst/>
              <a:cxnLst/>
              <a:rect l="l" t="t" r="r" b="b"/>
              <a:pathLst>
                <a:path w="2088232" h="2353174">
                  <a:moveTo>
                    <a:pt x="1044116" y="0"/>
                  </a:moveTo>
                  <a:cubicBezTo>
                    <a:pt x="1620765" y="0"/>
                    <a:pt x="2088232" y="467467"/>
                    <a:pt x="2088232" y="1044116"/>
                  </a:cubicBezTo>
                  <a:cubicBezTo>
                    <a:pt x="2088232" y="1434820"/>
                    <a:pt x="1873636" y="1775402"/>
                    <a:pt x="1555561" y="1953855"/>
                  </a:cubicBezTo>
                  <a:lnTo>
                    <a:pt x="1805753" y="2353174"/>
                  </a:lnTo>
                  <a:lnTo>
                    <a:pt x="1319841" y="2050229"/>
                  </a:lnTo>
                  <a:cubicBezTo>
                    <a:pt x="1232223" y="2075397"/>
                    <a:pt x="1139668" y="2088232"/>
                    <a:pt x="1044116" y="2088232"/>
                  </a:cubicBezTo>
                  <a:cubicBezTo>
                    <a:pt x="467467" y="2088232"/>
                    <a:pt x="0" y="1620765"/>
                    <a:pt x="0" y="1044116"/>
                  </a:cubicBezTo>
                  <a:cubicBezTo>
                    <a:pt x="0" y="467467"/>
                    <a:pt x="467467" y="0"/>
                    <a:pt x="1044116" y="0"/>
                  </a:cubicBezTo>
                  <a:close/>
                </a:path>
              </a:pathLst>
            </a:custGeom>
            <a:solidFill>
              <a:srgbClr val="074AA1"/>
            </a:solidFill>
            <a:ln w="1905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65000"/>
                    <a:lumOff val="35000"/>
                  </a:schemeClr>
                </a:solidFill>
              </a:endParaRPr>
            </a:p>
          </p:txBody>
        </p:sp>
        <p:sp>
          <p:nvSpPr>
            <p:cNvPr id="111" name="菱形 10"/>
            <p:cNvSpPr/>
            <p:nvPr/>
          </p:nvSpPr>
          <p:spPr>
            <a:xfrm>
              <a:off x="7177305" y="3320344"/>
              <a:ext cx="504056" cy="648071"/>
            </a:xfrm>
            <a:custGeom>
              <a:avLst/>
              <a:gdLst/>
              <a:ahLst/>
              <a:cxnLst/>
              <a:rect l="l" t="t" r="r" b="b"/>
              <a:pathLst>
                <a:path w="504056" h="648071">
                  <a:moveTo>
                    <a:pt x="243887" y="298102"/>
                  </a:moveTo>
                  <a:lnTo>
                    <a:pt x="288553" y="437083"/>
                  </a:lnTo>
                  <a:lnTo>
                    <a:pt x="243887" y="576063"/>
                  </a:lnTo>
                  <a:lnTo>
                    <a:pt x="199220" y="437083"/>
                  </a:lnTo>
                  <a:close/>
                  <a:moveTo>
                    <a:pt x="363536" y="288032"/>
                  </a:moveTo>
                  <a:lnTo>
                    <a:pt x="413092" y="288032"/>
                  </a:lnTo>
                  <a:cubicBezTo>
                    <a:pt x="463330" y="288032"/>
                    <a:pt x="504056" y="328758"/>
                    <a:pt x="504056" y="378996"/>
                  </a:cubicBezTo>
                  <a:lnTo>
                    <a:pt x="504056" y="557107"/>
                  </a:lnTo>
                  <a:cubicBezTo>
                    <a:pt x="504056" y="607345"/>
                    <a:pt x="463330" y="648071"/>
                    <a:pt x="413092" y="648071"/>
                  </a:cubicBezTo>
                  <a:lnTo>
                    <a:pt x="267792" y="648071"/>
                  </a:lnTo>
                  <a:close/>
                  <a:moveTo>
                    <a:pt x="90964" y="288032"/>
                  </a:moveTo>
                  <a:lnTo>
                    <a:pt x="124237" y="288032"/>
                  </a:lnTo>
                  <a:lnTo>
                    <a:pt x="219982" y="648071"/>
                  </a:lnTo>
                  <a:lnTo>
                    <a:pt x="90964" y="648071"/>
                  </a:lnTo>
                  <a:cubicBezTo>
                    <a:pt x="40726" y="648071"/>
                    <a:pt x="0" y="607345"/>
                    <a:pt x="0" y="557107"/>
                  </a:cubicBezTo>
                  <a:lnTo>
                    <a:pt x="0" y="378996"/>
                  </a:lnTo>
                  <a:cubicBezTo>
                    <a:pt x="0" y="328758"/>
                    <a:pt x="40726" y="288032"/>
                    <a:pt x="90964" y="288032"/>
                  </a:cubicBezTo>
                  <a:close/>
                  <a:moveTo>
                    <a:pt x="243887" y="0"/>
                  </a:moveTo>
                  <a:cubicBezTo>
                    <a:pt x="323425" y="0"/>
                    <a:pt x="387903" y="64478"/>
                    <a:pt x="387903" y="144016"/>
                  </a:cubicBezTo>
                  <a:cubicBezTo>
                    <a:pt x="387903" y="223554"/>
                    <a:pt x="323425" y="288032"/>
                    <a:pt x="243887" y="288032"/>
                  </a:cubicBezTo>
                  <a:cubicBezTo>
                    <a:pt x="164349" y="288032"/>
                    <a:pt x="99871" y="223554"/>
                    <a:pt x="99871" y="144016"/>
                  </a:cubicBezTo>
                  <a:cubicBezTo>
                    <a:pt x="99871" y="64478"/>
                    <a:pt x="164349" y="0"/>
                    <a:pt x="243887" y="0"/>
                  </a:cubicBezTo>
                  <a:close/>
                </a:path>
              </a:pathLst>
            </a:custGeom>
            <a:solidFill>
              <a:srgbClr val="074AA1"/>
            </a:solidFill>
            <a:ln w="9525">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65000"/>
                    <a:lumOff val="35000"/>
                  </a:schemeClr>
                </a:solidFill>
              </a:endParaRPr>
            </a:p>
          </p:txBody>
        </p:sp>
        <p:grpSp>
          <p:nvGrpSpPr>
            <p:cNvPr id="112" name="组合 111"/>
            <p:cNvGrpSpPr/>
            <p:nvPr/>
          </p:nvGrpSpPr>
          <p:grpSpPr>
            <a:xfrm>
              <a:off x="6663587" y="3958836"/>
              <a:ext cx="2073211" cy="1010793"/>
              <a:chOff x="4772452" y="853383"/>
              <a:chExt cx="2073211" cy="1010793"/>
            </a:xfrm>
          </p:grpSpPr>
          <p:sp>
            <p:nvSpPr>
              <p:cNvPr id="114" name="TextBox 113"/>
              <p:cNvSpPr txBox="1"/>
              <p:nvPr/>
            </p:nvSpPr>
            <p:spPr>
              <a:xfrm>
                <a:off x="5061255" y="853383"/>
                <a:ext cx="1784408" cy="307777"/>
              </a:xfrm>
              <a:prstGeom prst="rect">
                <a:avLst/>
              </a:prstGeom>
              <a:noFill/>
            </p:spPr>
            <p:txBody>
              <a:bodyPr wrap="square" rtlCol="0">
                <a:spAutoFit/>
              </a:bodyPr>
              <a:lstStyle/>
              <a:p>
                <a:r>
                  <a:rPr lang="zh-CN" altLang="en-US" sz="1200" b="1" dirty="0">
                    <a:solidFill>
                      <a:schemeClr val="tx1">
                        <a:lumMod val="65000"/>
                        <a:lumOff val="35000"/>
                      </a:schemeClr>
                    </a:solidFill>
                  </a:rPr>
                  <a:t>输入重点文字内容</a:t>
                </a:r>
              </a:p>
            </p:txBody>
          </p:sp>
          <p:sp>
            <p:nvSpPr>
              <p:cNvPr id="115" name="Rectangle 42"/>
              <p:cNvSpPr/>
              <p:nvPr/>
            </p:nvSpPr>
            <p:spPr>
              <a:xfrm>
                <a:off x="4772452" y="1660380"/>
                <a:ext cx="1784408" cy="203796"/>
              </a:xfrm>
              <a:prstGeom prst="rect">
                <a:avLst/>
              </a:prstGeom>
              <a:noFill/>
              <a:ln w="12700" cap="flat" cmpd="sng" algn="ctr">
                <a:noFill/>
                <a:prstDash val="solid"/>
              </a:ln>
              <a:effectLst/>
            </p:spPr>
            <p:txBody>
              <a:bodyPr lIns="91440" tIns="0" rIns="91440" bIns="0" rtlCol="0" anchor="t"/>
              <a:lstStyle/>
              <a:p>
                <a:pPr>
                  <a:defRPr/>
                </a:pPr>
                <a:endParaRPr lang="en-US" sz="1100" kern="0" dirty="0">
                  <a:solidFill>
                    <a:schemeClr val="tx1">
                      <a:lumMod val="65000"/>
                      <a:lumOff val="35000"/>
                    </a:schemeClr>
                  </a:solidFill>
                  <a:latin typeface="Arial" panose="020B0604020202020204" pitchFamily="34" charset="0"/>
                  <a:cs typeface="Arial" panose="020B0604020202020204" pitchFamily="34" charset="0"/>
                </a:endParaRPr>
              </a:p>
            </p:txBody>
          </p:sp>
        </p:grpSp>
        <p:sp>
          <p:nvSpPr>
            <p:cNvPr id="113" name="KSO_Shape"/>
            <p:cNvSpPr/>
            <p:nvPr/>
          </p:nvSpPr>
          <p:spPr>
            <a:xfrm>
              <a:off x="5665137" y="2535865"/>
              <a:ext cx="1104900" cy="784479"/>
            </a:xfrm>
            <a:custGeom>
              <a:avLst/>
              <a:gdLst>
                <a:gd name="connsiteX0" fmla="*/ 236286 w 472572"/>
                <a:gd name="connsiteY0" fmla="*/ 238384 h 335351"/>
                <a:gd name="connsiteX1" fmla="*/ 297849 w 472572"/>
                <a:gd name="connsiteY1" fmla="*/ 277381 h 335351"/>
                <a:gd name="connsiteX2" fmla="*/ 236286 w 472572"/>
                <a:gd name="connsiteY2" fmla="*/ 335351 h 335351"/>
                <a:gd name="connsiteX3" fmla="*/ 174722 w 472572"/>
                <a:gd name="connsiteY3" fmla="*/ 277381 h 335351"/>
                <a:gd name="connsiteX4" fmla="*/ 236286 w 472572"/>
                <a:gd name="connsiteY4" fmla="*/ 238384 h 335351"/>
                <a:gd name="connsiteX5" fmla="*/ 236286 w 472572"/>
                <a:gd name="connsiteY5" fmla="*/ 153779 h 335351"/>
                <a:gd name="connsiteX6" fmla="*/ 360886 w 472572"/>
                <a:gd name="connsiteY6" fmla="*/ 218025 h 335351"/>
                <a:gd name="connsiteX7" fmla="*/ 331907 w 472572"/>
                <a:gd name="connsiteY7" fmla="*/ 245311 h 335351"/>
                <a:gd name="connsiteX8" fmla="*/ 236286 w 472572"/>
                <a:gd name="connsiteY8" fmla="*/ 193327 h 335351"/>
                <a:gd name="connsiteX9" fmla="*/ 140664 w 472572"/>
                <a:gd name="connsiteY9" fmla="*/ 245311 h 335351"/>
                <a:gd name="connsiteX10" fmla="*/ 111686 w 472572"/>
                <a:gd name="connsiteY10" fmla="*/ 218025 h 335351"/>
                <a:gd name="connsiteX11" fmla="*/ 236286 w 472572"/>
                <a:gd name="connsiteY11" fmla="*/ 153779 h 335351"/>
                <a:gd name="connsiteX12" fmla="*/ 236285 w 472572"/>
                <a:gd name="connsiteY12" fmla="*/ 72334 h 335351"/>
                <a:gd name="connsiteX13" fmla="*/ 420037 w 472572"/>
                <a:gd name="connsiteY13" fmla="*/ 162327 h 335351"/>
                <a:gd name="connsiteX14" fmla="*/ 389766 w 472572"/>
                <a:gd name="connsiteY14" fmla="*/ 190830 h 335351"/>
                <a:gd name="connsiteX15" fmla="*/ 236285 w 472572"/>
                <a:gd name="connsiteY15" fmla="*/ 114013 h 335351"/>
                <a:gd name="connsiteX16" fmla="*/ 82804 w 472572"/>
                <a:gd name="connsiteY16" fmla="*/ 190829 h 335351"/>
                <a:gd name="connsiteX17" fmla="*/ 52534 w 472572"/>
                <a:gd name="connsiteY17" fmla="*/ 162327 h 335351"/>
                <a:gd name="connsiteX18" fmla="*/ 236285 w 472572"/>
                <a:gd name="connsiteY18" fmla="*/ 72334 h 335351"/>
                <a:gd name="connsiteX19" fmla="*/ 236286 w 472572"/>
                <a:gd name="connsiteY19" fmla="*/ 0 h 335351"/>
                <a:gd name="connsiteX20" fmla="*/ 472572 w 472572"/>
                <a:gd name="connsiteY20" fmla="*/ 112859 h 335351"/>
                <a:gd name="connsiteX21" fmla="*/ 443240 w 472572"/>
                <a:gd name="connsiteY21" fmla="*/ 140479 h 335351"/>
                <a:gd name="connsiteX22" fmla="*/ 236286 w 472572"/>
                <a:gd name="connsiteY22" fmla="*/ 40387 h 335351"/>
                <a:gd name="connsiteX23" fmla="*/ 29332 w 472572"/>
                <a:gd name="connsiteY23" fmla="*/ 140479 h 335351"/>
                <a:gd name="connsiteX24" fmla="*/ 0 w 472572"/>
                <a:gd name="connsiteY24" fmla="*/ 112859 h 335351"/>
                <a:gd name="connsiteX25" fmla="*/ 236286 w 472572"/>
                <a:gd name="connsiteY25" fmla="*/ 0 h 33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2572" h="335351">
                  <a:moveTo>
                    <a:pt x="236286" y="238384"/>
                  </a:moveTo>
                  <a:cubicBezTo>
                    <a:pt x="263564" y="238384"/>
                    <a:pt x="287156" y="254165"/>
                    <a:pt x="297849" y="277381"/>
                  </a:cubicBezTo>
                  <a:lnTo>
                    <a:pt x="236286" y="335351"/>
                  </a:lnTo>
                  <a:lnTo>
                    <a:pt x="174722" y="277381"/>
                  </a:lnTo>
                  <a:cubicBezTo>
                    <a:pt x="185416" y="254165"/>
                    <a:pt x="209008" y="238384"/>
                    <a:pt x="236286" y="238384"/>
                  </a:cubicBezTo>
                  <a:close/>
                  <a:moveTo>
                    <a:pt x="236286" y="153779"/>
                  </a:moveTo>
                  <a:cubicBezTo>
                    <a:pt x="287723" y="153779"/>
                    <a:pt x="333263" y="179027"/>
                    <a:pt x="360886" y="218025"/>
                  </a:cubicBezTo>
                  <a:lnTo>
                    <a:pt x="331907" y="245311"/>
                  </a:lnTo>
                  <a:cubicBezTo>
                    <a:pt x="311651" y="213977"/>
                    <a:pt x="276380" y="193327"/>
                    <a:pt x="236286" y="193327"/>
                  </a:cubicBezTo>
                  <a:cubicBezTo>
                    <a:pt x="196191" y="193327"/>
                    <a:pt x="160920" y="213977"/>
                    <a:pt x="140664" y="245311"/>
                  </a:cubicBezTo>
                  <a:lnTo>
                    <a:pt x="111686" y="218025"/>
                  </a:lnTo>
                  <a:cubicBezTo>
                    <a:pt x="139308" y="179027"/>
                    <a:pt x="184848" y="153779"/>
                    <a:pt x="236286" y="153779"/>
                  </a:cubicBezTo>
                  <a:close/>
                  <a:moveTo>
                    <a:pt x="236285" y="72334"/>
                  </a:moveTo>
                  <a:cubicBezTo>
                    <a:pt x="311099" y="72334"/>
                    <a:pt x="377756" y="107256"/>
                    <a:pt x="420037" y="162327"/>
                  </a:cubicBezTo>
                  <a:lnTo>
                    <a:pt x="389766" y="190830"/>
                  </a:lnTo>
                  <a:cubicBezTo>
                    <a:pt x="354994" y="143968"/>
                    <a:pt x="299138" y="114013"/>
                    <a:pt x="236285" y="114013"/>
                  </a:cubicBezTo>
                  <a:cubicBezTo>
                    <a:pt x="173433" y="114013"/>
                    <a:pt x="117576" y="143967"/>
                    <a:pt x="82804" y="190829"/>
                  </a:cubicBezTo>
                  <a:lnTo>
                    <a:pt x="52534" y="162327"/>
                  </a:lnTo>
                  <a:cubicBezTo>
                    <a:pt x="94815" y="107256"/>
                    <a:pt x="161472" y="72334"/>
                    <a:pt x="236285" y="72334"/>
                  </a:cubicBezTo>
                  <a:close/>
                  <a:moveTo>
                    <a:pt x="236286" y="0"/>
                  </a:moveTo>
                  <a:cubicBezTo>
                    <a:pt x="331854" y="0"/>
                    <a:pt x="417244" y="43584"/>
                    <a:pt x="472572" y="112859"/>
                  </a:cubicBezTo>
                  <a:lnTo>
                    <a:pt x="443240" y="140479"/>
                  </a:lnTo>
                  <a:cubicBezTo>
                    <a:pt x="395198" y="79129"/>
                    <a:pt x="320266" y="40387"/>
                    <a:pt x="236286" y="40387"/>
                  </a:cubicBezTo>
                  <a:cubicBezTo>
                    <a:pt x="152305" y="40387"/>
                    <a:pt x="77373" y="79129"/>
                    <a:pt x="29332" y="140479"/>
                  </a:cubicBezTo>
                  <a:lnTo>
                    <a:pt x="0" y="112859"/>
                  </a:lnTo>
                  <a:cubicBezTo>
                    <a:pt x="55328" y="43584"/>
                    <a:pt x="140717" y="0"/>
                    <a:pt x="236286" y="0"/>
                  </a:cubicBezTo>
                  <a:close/>
                </a:path>
              </a:pathLst>
            </a:cu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anchor="ctr"/>
            <a:lstStyle/>
            <a:p>
              <a:pPr algn="ctr">
                <a:defRPr/>
              </a:pPr>
              <a:endParaRPr lang="zh-CN" altLang="en-US">
                <a:solidFill>
                  <a:schemeClr val="tx1">
                    <a:lumMod val="65000"/>
                    <a:lumOff val="35000"/>
                  </a:schemeClr>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additive="base">
                                        <p:cTn id="7" dur="500" fill="hold"/>
                                        <p:tgtEl>
                                          <p:spTgt spid="100"/>
                                        </p:tgtEl>
                                        <p:attrNameLst>
                                          <p:attrName>ppt_x</p:attrName>
                                        </p:attrNameLst>
                                      </p:cBhvr>
                                      <p:tavLst>
                                        <p:tav tm="0">
                                          <p:val>
                                            <p:strVal val="0-#ppt_w/2"/>
                                          </p:val>
                                        </p:tav>
                                        <p:tav tm="100000">
                                          <p:val>
                                            <p:strVal val="#ppt_x"/>
                                          </p:val>
                                        </p:tav>
                                      </p:tavLst>
                                    </p:anim>
                                    <p:anim calcmode="lin" valueType="num">
                                      <p:cBhvr additive="base">
                                        <p:cTn id="8" dur="500" fill="hold"/>
                                        <p:tgtEl>
                                          <p:spTgt spid="10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01"/>
                                        </p:tgtEl>
                                        <p:attrNameLst>
                                          <p:attrName>style.visibility</p:attrName>
                                        </p:attrNameLst>
                                      </p:cBhvr>
                                      <p:to>
                                        <p:strVal val="visible"/>
                                      </p:to>
                                    </p:set>
                                    <p:anim calcmode="lin" valueType="num">
                                      <p:cBhvr additive="base">
                                        <p:cTn id="12" dur="500" fill="hold"/>
                                        <p:tgtEl>
                                          <p:spTgt spid="101"/>
                                        </p:tgtEl>
                                        <p:attrNameLst>
                                          <p:attrName>ppt_x</p:attrName>
                                        </p:attrNameLst>
                                      </p:cBhvr>
                                      <p:tavLst>
                                        <p:tav tm="0">
                                          <p:val>
                                            <p:strVal val="#ppt_x"/>
                                          </p:val>
                                        </p:tav>
                                        <p:tav tm="100000">
                                          <p:val>
                                            <p:strVal val="#ppt_x"/>
                                          </p:val>
                                        </p:tav>
                                      </p:tavLst>
                                    </p:anim>
                                    <p:anim calcmode="lin" valueType="num">
                                      <p:cBhvr additive="base">
                                        <p:cTn id="13" dur="500" fill="hold"/>
                                        <p:tgtEl>
                                          <p:spTgt spid="10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2" presetClass="entr" presetSubtype="4" fill="hold" nodeType="afterEffect">
                                  <p:stCondLst>
                                    <p:cond delay="0"/>
                                  </p:stCondLst>
                                  <p:childTnLst>
                                    <p:set>
                                      <p:cBhvr>
                                        <p:cTn id="16" dur="1" fill="hold">
                                          <p:stCondLst>
                                            <p:cond delay="0"/>
                                          </p:stCondLst>
                                        </p:cTn>
                                        <p:tgtEl>
                                          <p:spTgt spid="102"/>
                                        </p:tgtEl>
                                        <p:attrNameLst>
                                          <p:attrName>style.visibility</p:attrName>
                                        </p:attrNameLst>
                                      </p:cBhvr>
                                      <p:to>
                                        <p:strVal val="visible"/>
                                      </p:to>
                                    </p:set>
                                    <p:animEffect transition="in" filter="wipe(down)">
                                      <p:cBhvr>
                                        <p:cTn id="17" dur="500"/>
                                        <p:tgtEl>
                                          <p:spTgt spid="102"/>
                                        </p:tgtEl>
                                      </p:cBhvr>
                                    </p:animEffect>
                                  </p:childTnLst>
                                </p:cTn>
                              </p:par>
                            </p:childTnLst>
                          </p:cTn>
                        </p:par>
                        <p:par>
                          <p:cTn id="18" fill="hold">
                            <p:stCondLst>
                              <p:cond delay="1500"/>
                            </p:stCondLst>
                            <p:childTnLst>
                              <p:par>
                                <p:cTn id="19" presetID="22" presetClass="entr" presetSubtype="4" fill="hold" nodeType="afterEffect">
                                  <p:stCondLst>
                                    <p:cond delay="0"/>
                                  </p:stCondLst>
                                  <p:childTnLst>
                                    <p:set>
                                      <p:cBhvr>
                                        <p:cTn id="20" dur="1" fill="hold">
                                          <p:stCondLst>
                                            <p:cond delay="0"/>
                                          </p:stCondLst>
                                        </p:cTn>
                                        <p:tgtEl>
                                          <p:spTgt spid="109"/>
                                        </p:tgtEl>
                                        <p:attrNameLst>
                                          <p:attrName>style.visibility</p:attrName>
                                        </p:attrNameLst>
                                      </p:cBhvr>
                                      <p:to>
                                        <p:strVal val="visible"/>
                                      </p:to>
                                    </p:set>
                                    <p:animEffect transition="in" filter="wipe(down)">
                                      <p:cBhvr>
                                        <p:cTn id="21"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animBg="1"/>
      <p:bldP spid="10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115745-2F8B-4195-AD23-8A2542AF7C2C}" type="slidenum">
              <a:rPr lang="zh-CN" altLang="en-US" smtClean="0"/>
              <a:t>17</a:t>
            </a:fld>
            <a:endParaRPr lang="zh-CN" altLang="en-US"/>
          </a:p>
        </p:txBody>
      </p:sp>
      <p:sp>
        <p:nvSpPr>
          <p:cNvPr id="27" name="TextBox 26"/>
          <p:cNvSpPr txBox="1"/>
          <p:nvPr/>
        </p:nvSpPr>
        <p:spPr>
          <a:xfrm>
            <a:off x="1367136" y="140522"/>
            <a:ext cx="1330814" cy="461665"/>
          </a:xfrm>
          <a:prstGeom prst="rect">
            <a:avLst/>
          </a:prstGeom>
          <a:noFill/>
        </p:spPr>
        <p:txBody>
          <a:bodyPr wrap="none" rtlCol="0">
            <a:spAutoFit/>
          </a:bodyPr>
          <a:lstStyle/>
          <a:p>
            <a:r>
              <a:rPr sz="2200">
                <a:solidFill>
                  <a:srgbClr val="0070C0"/>
                </a:solidFill>
                <a:latin typeface="Impact"/>
              </a:rPr>
              <a:t>急救</a:t>
            </a:r>
            <a:endParaRPr lang="zh-CN" altLang="en-US" sz="2400" dirty="0">
              <a:solidFill>
                <a:srgbClr val="0070C0"/>
              </a:solidFill>
              <a:latin typeface="Impact" panose="020B0806030902050204" pitchFamily="34" charset="0"/>
            </a:endParaRPr>
          </a:p>
        </p:txBody>
      </p:sp>
      <p:cxnSp>
        <p:nvCxnSpPr>
          <p:cNvPr id="28" name="直接连接符 27"/>
          <p:cNvCxnSpPr/>
          <p:nvPr/>
        </p:nvCxnSpPr>
        <p:spPr>
          <a:xfrm>
            <a:off x="1439144" y="536353"/>
            <a:ext cx="122413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1373355" y="531772"/>
            <a:ext cx="1338828" cy="276999"/>
          </a:xfrm>
          <a:prstGeom prst="rect">
            <a:avLst/>
          </a:prstGeom>
          <a:noFill/>
        </p:spPr>
        <p:txBody>
          <a:bodyPr wrap="none" rtlCol="0">
            <a:spAutoFit/>
          </a:bodyPr>
          <a:lstStyle/>
          <a:p>
            <a:r>
              <a:rPr lang="zh-CN" altLang="en-US" sz="1000" dirty="0">
                <a:solidFill>
                  <a:srgbClr val="005A9E"/>
                </a:solidFill>
                <a:latin typeface="微软雅黑" panose="020B0503020204020204" pitchFamily="34" charset="-122"/>
                <a:ea typeface="微软雅黑" panose="020B0503020204020204" pitchFamily="34" charset="-122"/>
              </a:rPr>
              <a:t>医疗</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出诊</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急救</a:t>
            </a:r>
          </a:p>
        </p:txBody>
      </p:sp>
      <p:pic>
        <p:nvPicPr>
          <p:cNvPr id="30" name="图片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6156" y="172753"/>
            <a:ext cx="727199" cy="727199"/>
          </a:xfrm>
          <a:prstGeom prst="rect">
            <a:avLst/>
          </a:prstGeom>
        </p:spPr>
      </p:pic>
      <p:grpSp>
        <p:nvGrpSpPr>
          <p:cNvPr id="23" name="组合 22"/>
          <p:cNvGrpSpPr/>
          <p:nvPr/>
        </p:nvGrpSpPr>
        <p:grpSpPr>
          <a:xfrm>
            <a:off x="3068761" y="1364778"/>
            <a:ext cx="2430462" cy="3151188"/>
            <a:chOff x="2997498" y="1151731"/>
            <a:chExt cx="2430462" cy="3151188"/>
          </a:xfrm>
          <a:solidFill>
            <a:srgbClr val="00B0F0"/>
          </a:solidFill>
        </p:grpSpPr>
        <p:sp>
          <p:nvSpPr>
            <p:cNvPr id="24" name="椭圆 2"/>
            <p:cNvSpPr/>
            <p:nvPr/>
          </p:nvSpPr>
          <p:spPr>
            <a:xfrm rot="10800000">
              <a:off x="3046710" y="1151731"/>
              <a:ext cx="2381250" cy="3151188"/>
            </a:xfrm>
            <a:custGeom>
              <a:avLst/>
              <a:gdLst/>
              <a:ahLst/>
              <a:cxnLst/>
              <a:rect l="l" t="t" r="r" b="b"/>
              <a:pathLst>
                <a:path w="1517963" h="2007730">
                  <a:moveTo>
                    <a:pt x="514098" y="0"/>
                  </a:moveTo>
                  <a:cubicBezTo>
                    <a:pt x="1068517" y="0"/>
                    <a:pt x="1517963" y="449446"/>
                    <a:pt x="1517963" y="1003865"/>
                  </a:cubicBezTo>
                  <a:cubicBezTo>
                    <a:pt x="1517963" y="1558284"/>
                    <a:pt x="1068517" y="2007730"/>
                    <a:pt x="514098" y="2007730"/>
                  </a:cubicBezTo>
                  <a:cubicBezTo>
                    <a:pt x="406972" y="2007730"/>
                    <a:pt x="303765" y="1990950"/>
                    <a:pt x="207086" y="1959490"/>
                  </a:cubicBezTo>
                  <a:cubicBezTo>
                    <a:pt x="279744" y="1976607"/>
                    <a:pt x="355632" y="1985188"/>
                    <a:pt x="433595" y="1985188"/>
                  </a:cubicBezTo>
                  <a:cubicBezTo>
                    <a:pt x="988014" y="1985188"/>
                    <a:pt x="1437460" y="1551240"/>
                    <a:pt x="1437460" y="1015939"/>
                  </a:cubicBezTo>
                  <a:cubicBezTo>
                    <a:pt x="1437460" y="480638"/>
                    <a:pt x="988014" y="46690"/>
                    <a:pt x="433595" y="46690"/>
                  </a:cubicBezTo>
                  <a:cubicBezTo>
                    <a:pt x="278114" y="46690"/>
                    <a:pt x="130888" y="80819"/>
                    <a:pt x="0" y="142787"/>
                  </a:cubicBezTo>
                  <a:cubicBezTo>
                    <a:pt x="149912" y="51755"/>
                    <a:pt x="325961" y="0"/>
                    <a:pt x="514098" y="0"/>
                  </a:cubicBezTo>
                  <a:close/>
                </a:path>
              </a:pathLst>
            </a:custGeom>
            <a:solidFill>
              <a:srgbClr val="074AA1"/>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a:solidFill>
                  <a:schemeClr val="bg1"/>
                </a:solidFill>
              </a:endParaRPr>
            </a:p>
          </p:txBody>
        </p:sp>
        <p:sp>
          <p:nvSpPr>
            <p:cNvPr id="25" name="椭圆 24"/>
            <p:cNvSpPr/>
            <p:nvPr/>
          </p:nvSpPr>
          <p:spPr bwMode="auto">
            <a:xfrm rot="1267204">
              <a:off x="3429298" y="1531144"/>
              <a:ext cx="225425" cy="225425"/>
            </a:xfrm>
            <a:prstGeom prst="ellipse">
              <a:avLst/>
            </a:prstGeom>
            <a:solidFill>
              <a:schemeClr val="bg1"/>
            </a:solidFill>
            <a:ln>
              <a:solidFill>
                <a:srgbClr val="074AA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chemeClr val="bg1"/>
                </a:solidFill>
              </a:endParaRPr>
            </a:p>
          </p:txBody>
        </p:sp>
        <p:sp>
          <p:nvSpPr>
            <p:cNvPr id="26" name="椭圆 25"/>
            <p:cNvSpPr/>
            <p:nvPr/>
          </p:nvSpPr>
          <p:spPr bwMode="auto">
            <a:xfrm rot="1267204">
              <a:off x="3091160" y="2080419"/>
              <a:ext cx="227013" cy="225425"/>
            </a:xfrm>
            <a:prstGeom prst="ellipse">
              <a:avLst/>
            </a:prstGeom>
            <a:solidFill>
              <a:schemeClr val="bg1"/>
            </a:solidFill>
            <a:ln>
              <a:solidFill>
                <a:srgbClr val="074AA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chemeClr val="bg1"/>
                </a:solidFill>
              </a:endParaRPr>
            </a:p>
          </p:txBody>
        </p:sp>
        <p:sp>
          <p:nvSpPr>
            <p:cNvPr id="31" name="椭圆 30"/>
            <p:cNvSpPr/>
            <p:nvPr/>
          </p:nvSpPr>
          <p:spPr bwMode="auto">
            <a:xfrm rot="1267204">
              <a:off x="2997498" y="2642394"/>
              <a:ext cx="227012" cy="225425"/>
            </a:xfrm>
            <a:prstGeom prst="ellipse">
              <a:avLst/>
            </a:prstGeom>
            <a:solidFill>
              <a:schemeClr val="bg1"/>
            </a:solidFill>
            <a:ln>
              <a:solidFill>
                <a:srgbClr val="074AA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chemeClr val="bg1"/>
                </a:solidFill>
              </a:endParaRPr>
            </a:p>
          </p:txBody>
        </p:sp>
        <p:sp>
          <p:nvSpPr>
            <p:cNvPr id="32" name="椭圆 31"/>
            <p:cNvSpPr/>
            <p:nvPr/>
          </p:nvSpPr>
          <p:spPr bwMode="auto">
            <a:xfrm rot="1267204">
              <a:off x="3114973" y="3204369"/>
              <a:ext cx="225425" cy="225425"/>
            </a:xfrm>
            <a:prstGeom prst="ellipse">
              <a:avLst/>
            </a:prstGeom>
            <a:solidFill>
              <a:schemeClr val="bg1"/>
            </a:solidFill>
            <a:ln>
              <a:solidFill>
                <a:srgbClr val="074AA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chemeClr val="bg1"/>
                </a:solidFill>
              </a:endParaRPr>
            </a:p>
          </p:txBody>
        </p:sp>
        <p:sp>
          <p:nvSpPr>
            <p:cNvPr id="33" name="椭圆 32"/>
            <p:cNvSpPr/>
            <p:nvPr/>
          </p:nvSpPr>
          <p:spPr bwMode="auto">
            <a:xfrm rot="1267204">
              <a:off x="3489623" y="3721894"/>
              <a:ext cx="225425" cy="225425"/>
            </a:xfrm>
            <a:prstGeom prst="ellipse">
              <a:avLst/>
            </a:prstGeom>
            <a:solidFill>
              <a:schemeClr val="bg1"/>
            </a:solidFill>
            <a:ln>
              <a:solidFill>
                <a:srgbClr val="074AA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chemeClr val="bg1"/>
                </a:solidFill>
              </a:endParaRPr>
            </a:p>
          </p:txBody>
        </p:sp>
      </p:grpSp>
      <p:sp>
        <p:nvSpPr>
          <p:cNvPr id="34" name="TextBox 33"/>
          <p:cNvSpPr txBox="1"/>
          <p:nvPr/>
        </p:nvSpPr>
        <p:spPr>
          <a:xfrm>
            <a:off x="2040061" y="1686240"/>
            <a:ext cx="1457325" cy="330200"/>
          </a:xfrm>
          <a:prstGeom prst="rect">
            <a:avLst/>
          </a:prstGeom>
          <a:noFill/>
        </p:spPr>
        <p:txBody>
          <a:bodyPr anchor="ctr"/>
          <a:lstStyle/>
          <a:p>
            <a:pPr algn="ctr" eaLnBrk="1" fontAlgn="auto" hangingPunct="1">
              <a:lnSpc>
                <a:spcPct val="110000"/>
              </a:lnSpc>
              <a:spcBef>
                <a:spcPts val="0"/>
              </a:spcBef>
              <a:spcAft>
                <a:spcPts val="0"/>
              </a:spcAft>
              <a:defRPr/>
            </a:pPr>
            <a:r>
              <a:rPr lang="zh-CN" altLang="en-US" kern="0" dirty="0">
                <a:solidFill>
                  <a:schemeClr val="tx1">
                    <a:lumMod val="75000"/>
                    <a:lumOff val="25000"/>
                  </a:schemeClr>
                </a:solidFill>
                <a:latin typeface="微软雅黑" panose="020B0503020204020204" pitchFamily="34" charset="-122"/>
                <a:ea typeface="微软雅黑" panose="020B0503020204020204" pitchFamily="34" charset="-122"/>
              </a:rPr>
              <a:t>做好表率</a:t>
            </a:r>
          </a:p>
        </p:txBody>
      </p:sp>
      <p:sp>
        <p:nvSpPr>
          <p:cNvPr id="35" name="TextBox 34"/>
          <p:cNvSpPr txBox="1"/>
          <p:nvPr/>
        </p:nvSpPr>
        <p:spPr>
          <a:xfrm>
            <a:off x="1690811" y="2243453"/>
            <a:ext cx="1455737" cy="330200"/>
          </a:xfrm>
          <a:prstGeom prst="rect">
            <a:avLst/>
          </a:prstGeom>
          <a:noFill/>
        </p:spPr>
        <p:txBody>
          <a:bodyPr anchor="ctr"/>
          <a:lstStyle/>
          <a:p>
            <a:pPr algn="ctr" eaLnBrk="1" fontAlgn="auto" hangingPunct="1">
              <a:lnSpc>
                <a:spcPct val="110000"/>
              </a:lnSpc>
              <a:spcBef>
                <a:spcPts val="0"/>
              </a:spcBef>
              <a:spcAft>
                <a:spcPts val="0"/>
              </a:spcAft>
              <a:defRPr/>
            </a:pPr>
            <a:r>
              <a:rPr lang="zh-CN" altLang="en-US" kern="0" dirty="0">
                <a:solidFill>
                  <a:schemeClr val="tx1">
                    <a:lumMod val="75000"/>
                    <a:lumOff val="25000"/>
                  </a:schemeClr>
                </a:solidFill>
                <a:latin typeface="微软雅黑" panose="020B0503020204020204" pitchFamily="34" charset="-122"/>
                <a:ea typeface="微软雅黑" panose="020B0503020204020204" pitchFamily="34" charset="-122"/>
              </a:rPr>
              <a:t>简化流程</a:t>
            </a:r>
          </a:p>
        </p:txBody>
      </p:sp>
      <p:sp>
        <p:nvSpPr>
          <p:cNvPr id="36" name="TextBox 35"/>
          <p:cNvSpPr txBox="1"/>
          <p:nvPr/>
        </p:nvSpPr>
        <p:spPr>
          <a:xfrm>
            <a:off x="1582861" y="2802253"/>
            <a:ext cx="1457325" cy="328612"/>
          </a:xfrm>
          <a:prstGeom prst="rect">
            <a:avLst/>
          </a:prstGeom>
          <a:noFill/>
        </p:spPr>
        <p:txBody>
          <a:bodyPr anchor="ctr"/>
          <a:lstStyle/>
          <a:p>
            <a:pPr algn="ctr" eaLnBrk="1" fontAlgn="auto" hangingPunct="1">
              <a:lnSpc>
                <a:spcPct val="110000"/>
              </a:lnSpc>
              <a:spcBef>
                <a:spcPts val="0"/>
              </a:spcBef>
              <a:spcAft>
                <a:spcPts val="0"/>
              </a:spcAft>
              <a:defRPr/>
            </a:pPr>
            <a:r>
              <a:rPr lang="zh-CN" altLang="en-US" kern="0" dirty="0">
                <a:solidFill>
                  <a:schemeClr val="tx1">
                    <a:lumMod val="75000"/>
                    <a:lumOff val="25000"/>
                  </a:schemeClr>
                </a:solidFill>
                <a:latin typeface="微软雅黑" panose="020B0503020204020204" pitchFamily="34" charset="-122"/>
                <a:ea typeface="微软雅黑" panose="020B0503020204020204" pitchFamily="34" charset="-122"/>
              </a:rPr>
              <a:t>选好员工</a:t>
            </a:r>
          </a:p>
        </p:txBody>
      </p:sp>
      <p:sp>
        <p:nvSpPr>
          <p:cNvPr id="37" name="TextBox 36"/>
          <p:cNvSpPr txBox="1"/>
          <p:nvPr/>
        </p:nvSpPr>
        <p:spPr>
          <a:xfrm>
            <a:off x="1727323" y="3388040"/>
            <a:ext cx="1455738" cy="330200"/>
          </a:xfrm>
          <a:prstGeom prst="rect">
            <a:avLst/>
          </a:prstGeom>
          <a:noFill/>
        </p:spPr>
        <p:txBody>
          <a:bodyPr anchor="ctr"/>
          <a:lstStyle/>
          <a:p>
            <a:pPr algn="ctr" eaLnBrk="1" fontAlgn="auto" hangingPunct="1">
              <a:lnSpc>
                <a:spcPct val="110000"/>
              </a:lnSpc>
              <a:spcBef>
                <a:spcPts val="0"/>
              </a:spcBef>
              <a:spcAft>
                <a:spcPts val="0"/>
              </a:spcAft>
              <a:defRPr/>
            </a:pPr>
            <a:r>
              <a:rPr lang="zh-CN" altLang="en-US" kern="0" dirty="0">
                <a:solidFill>
                  <a:schemeClr val="tx1">
                    <a:lumMod val="75000"/>
                    <a:lumOff val="25000"/>
                  </a:schemeClr>
                </a:solidFill>
                <a:latin typeface="微软雅黑" panose="020B0503020204020204" pitchFamily="34" charset="-122"/>
                <a:ea typeface="微软雅黑" panose="020B0503020204020204" pitchFamily="34" charset="-122"/>
              </a:rPr>
              <a:t>监督检查</a:t>
            </a:r>
          </a:p>
        </p:txBody>
      </p:sp>
      <p:sp>
        <p:nvSpPr>
          <p:cNvPr id="38" name="TextBox 37"/>
          <p:cNvSpPr txBox="1"/>
          <p:nvPr/>
        </p:nvSpPr>
        <p:spPr>
          <a:xfrm>
            <a:off x="2103561" y="3901603"/>
            <a:ext cx="1455737" cy="330200"/>
          </a:xfrm>
          <a:prstGeom prst="rect">
            <a:avLst/>
          </a:prstGeom>
          <a:noFill/>
        </p:spPr>
        <p:txBody>
          <a:bodyPr anchor="ctr"/>
          <a:lstStyle/>
          <a:p>
            <a:pPr algn="ctr" eaLnBrk="1" fontAlgn="auto" hangingPunct="1">
              <a:lnSpc>
                <a:spcPct val="110000"/>
              </a:lnSpc>
              <a:spcBef>
                <a:spcPts val="0"/>
              </a:spcBef>
              <a:spcAft>
                <a:spcPts val="0"/>
              </a:spcAft>
              <a:defRPr/>
            </a:pPr>
            <a:r>
              <a:rPr lang="zh-CN" altLang="en-US" kern="0" dirty="0">
                <a:solidFill>
                  <a:schemeClr val="tx1">
                    <a:lumMod val="85000"/>
                    <a:lumOff val="15000"/>
                  </a:schemeClr>
                </a:solidFill>
                <a:latin typeface="微软雅黑" panose="020B0503020204020204" pitchFamily="34" charset="-122"/>
                <a:ea typeface="微软雅黑" panose="020B0503020204020204" pitchFamily="34" charset="-122"/>
              </a:rPr>
              <a:t>奖惩分明</a:t>
            </a:r>
          </a:p>
        </p:txBody>
      </p:sp>
      <p:sp>
        <p:nvSpPr>
          <p:cNvPr id="39" name="圆角矩形 38"/>
          <p:cNvSpPr/>
          <p:nvPr/>
        </p:nvSpPr>
        <p:spPr>
          <a:xfrm>
            <a:off x="3933948" y="1710853"/>
            <a:ext cx="3186113" cy="303213"/>
          </a:xfrm>
          <a:prstGeom prst="roundRect">
            <a:avLst>
              <a:gd name="adj" fmla="val 50000"/>
            </a:avLst>
          </a:prstGeom>
          <a:solidFill>
            <a:srgbClr val="074AA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46800" rIns="68580" bIns="46800" anchor="ctr"/>
          <a:lstStyle/>
          <a:p>
            <a:pPr algn="r" eaLnBrk="1" fontAlgn="auto" hangingPunct="1">
              <a:spcBef>
                <a:spcPts val="0"/>
              </a:spcBef>
              <a:spcAft>
                <a:spcPts val="0"/>
              </a:spcAft>
              <a:defRPr/>
            </a:pPr>
            <a:r>
              <a:rPr lang="zh-CN" altLang="en-US" sz="1000" b="1" dirty="0">
                <a:solidFill>
                  <a:schemeClr val="bg1"/>
                </a:solidFill>
                <a:latin typeface="微软雅黑" panose="020B0503020204020204" pitchFamily="34" charset="-122"/>
              </a:rPr>
              <a:t>领导者表率对执行力影响是决定性的</a:t>
            </a:r>
          </a:p>
        </p:txBody>
      </p:sp>
      <p:sp>
        <p:nvSpPr>
          <p:cNvPr id="40" name="圆角矩形 39"/>
          <p:cNvSpPr/>
          <p:nvPr/>
        </p:nvSpPr>
        <p:spPr>
          <a:xfrm>
            <a:off x="3683123" y="2258541"/>
            <a:ext cx="3436938" cy="303212"/>
          </a:xfrm>
          <a:prstGeom prst="roundRect">
            <a:avLst>
              <a:gd name="adj" fmla="val 50000"/>
            </a:avLst>
          </a:prstGeom>
          <a:solidFill>
            <a:srgbClr val="074AA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46800" rIns="68580" bIns="46800" anchor="ctr"/>
          <a:lstStyle/>
          <a:p>
            <a:pPr algn="r" eaLnBrk="1" fontAlgn="auto" hangingPunct="1">
              <a:spcBef>
                <a:spcPts val="0"/>
              </a:spcBef>
              <a:spcAft>
                <a:spcPts val="0"/>
              </a:spcAft>
              <a:defRPr/>
            </a:pPr>
            <a:r>
              <a:rPr lang="zh-CN" altLang="en-US" sz="1000" b="1" dirty="0">
                <a:solidFill>
                  <a:schemeClr val="bg1"/>
                </a:solidFill>
                <a:latin typeface="微软雅黑" panose="020B0503020204020204" pitchFamily="34" charset="-122"/>
              </a:rPr>
              <a:t>言简意赅，说话不拐弯抹角也不虚伪矫饰</a:t>
            </a:r>
          </a:p>
        </p:txBody>
      </p:sp>
      <p:sp>
        <p:nvSpPr>
          <p:cNvPr id="41" name="圆角矩形 40"/>
          <p:cNvSpPr/>
          <p:nvPr/>
        </p:nvSpPr>
        <p:spPr>
          <a:xfrm>
            <a:off x="3625973" y="2806228"/>
            <a:ext cx="3494088" cy="303213"/>
          </a:xfrm>
          <a:prstGeom prst="roundRect">
            <a:avLst>
              <a:gd name="adj" fmla="val 50000"/>
            </a:avLst>
          </a:prstGeom>
          <a:solidFill>
            <a:srgbClr val="074AA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46800" rIns="68580" bIns="46800" anchor="ctr"/>
          <a:lstStyle/>
          <a:p>
            <a:pPr algn="r" eaLnBrk="1" fontAlgn="auto" hangingPunct="1">
              <a:spcBef>
                <a:spcPts val="0"/>
              </a:spcBef>
              <a:spcAft>
                <a:spcPts val="0"/>
              </a:spcAft>
              <a:defRPr/>
            </a:pPr>
            <a:r>
              <a:rPr lang="zh-CN" altLang="en-US" sz="1000" b="1" dirty="0">
                <a:solidFill>
                  <a:schemeClr val="bg1"/>
                </a:solidFill>
                <a:latin typeface="微软雅黑" panose="020B0503020204020204" pitchFamily="34" charset="-122"/>
              </a:rPr>
              <a:t>执行力就是积极选拔合适的人到合适的岗位</a:t>
            </a:r>
          </a:p>
        </p:txBody>
      </p:sp>
      <p:sp>
        <p:nvSpPr>
          <p:cNvPr id="42" name="圆角矩形 41"/>
          <p:cNvSpPr/>
          <p:nvPr/>
        </p:nvSpPr>
        <p:spPr>
          <a:xfrm>
            <a:off x="3683123" y="3353916"/>
            <a:ext cx="3436938" cy="303212"/>
          </a:xfrm>
          <a:prstGeom prst="roundRect">
            <a:avLst>
              <a:gd name="adj" fmla="val 50000"/>
            </a:avLst>
          </a:prstGeom>
          <a:solidFill>
            <a:srgbClr val="074AA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46800" rIns="68580" bIns="46800" anchor="ctr"/>
          <a:lstStyle/>
          <a:p>
            <a:pPr algn="r" eaLnBrk="1" fontAlgn="auto" hangingPunct="1">
              <a:spcBef>
                <a:spcPts val="0"/>
              </a:spcBef>
              <a:spcAft>
                <a:spcPts val="0"/>
              </a:spcAft>
              <a:defRPr/>
            </a:pPr>
            <a:r>
              <a:rPr lang="zh-CN" altLang="en-US" sz="1000" b="1" dirty="0">
                <a:solidFill>
                  <a:schemeClr val="bg1"/>
                </a:solidFill>
                <a:latin typeface="微软雅黑" panose="020B0503020204020204" pitchFamily="34" charset="-122"/>
              </a:rPr>
              <a:t>监督和检查非关信任与否，而是游戏规则</a:t>
            </a:r>
          </a:p>
        </p:txBody>
      </p:sp>
      <p:sp>
        <p:nvSpPr>
          <p:cNvPr id="43" name="圆角矩形 42"/>
          <p:cNvSpPr/>
          <p:nvPr/>
        </p:nvSpPr>
        <p:spPr>
          <a:xfrm>
            <a:off x="3933948" y="3901603"/>
            <a:ext cx="3186113" cy="303213"/>
          </a:xfrm>
          <a:prstGeom prst="roundRect">
            <a:avLst>
              <a:gd name="adj" fmla="val 50000"/>
            </a:avLst>
          </a:prstGeom>
          <a:solidFill>
            <a:srgbClr val="074AA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46800" rIns="68580" bIns="46800" anchor="ctr"/>
          <a:lstStyle/>
          <a:p>
            <a:pPr algn="r" eaLnBrk="1" fontAlgn="auto" hangingPunct="1">
              <a:spcBef>
                <a:spcPts val="0"/>
              </a:spcBef>
              <a:spcAft>
                <a:spcPts val="0"/>
              </a:spcAft>
              <a:defRPr/>
            </a:pPr>
            <a:r>
              <a:rPr lang="zh-CN" altLang="en-US" sz="1000" b="1" dirty="0">
                <a:solidFill>
                  <a:schemeClr val="bg1"/>
                </a:solidFill>
                <a:latin typeface="微软雅黑" panose="020B0503020204020204" pitchFamily="34" charset="-122"/>
              </a:rPr>
              <a:t>奖惩分明也是提高执行力的有力杠杆</a:t>
            </a:r>
          </a:p>
        </p:txBody>
      </p:sp>
      <p:pic>
        <p:nvPicPr>
          <p:cNvPr id="44" name="图片 43"/>
          <p:cNvPicPr>
            <a:picLocks noChangeAspect="1"/>
          </p:cNvPicPr>
          <p:nvPr/>
        </p:nvPicPr>
        <p:blipFill rotWithShape="1">
          <a:blip r:embed="rId4" cstate="print">
            <a:extLst>
              <a:ext uri="{28A0092B-C50C-407E-A947-70E740481C1C}">
                <a14:useLocalDpi xmlns:a14="http://schemas.microsoft.com/office/drawing/2010/main" val="0"/>
              </a:ext>
            </a:extLst>
          </a:blip>
          <a:srcRect l="33667" t="27310" r="38672" b="46667"/>
          <a:stretch>
            <a:fillRect/>
          </a:stretch>
        </p:blipFill>
        <p:spPr>
          <a:xfrm flipH="1">
            <a:off x="4499247" y="1272629"/>
            <a:ext cx="1199322" cy="133847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2.77778E-7 7.2116E-6 C -0.00851 0.00247 -0.01719 0.00432 -0.02552 0.00772 C -0.03177 0.01019 -0.0375 0.01543 -0.04375 0.0179 C -0.04601 0.02252 -0.04844 0.02314 -0.05174 0.02437 C -0.05365 0.02777 -0.0599 0.03332 -0.06268 0.03486 C -0.06337 0.03579 -0.06563 0.03949 -0.06632 0.04011 C -0.06823 0.04134 -0.07223 0.04257 -0.07223 0.04257 C -0.07431 0.04689 -0.07865 0.04874 -0.08177 0.05059 C -0.08316 0.05152 -0.08611 0.05306 -0.08611 0.05306 C -0.08959 0.05707 -0.09341 0.05985 -0.09705 0.06355 C -0.09983 0.06632 -0.1007 0.06972 -0.10365 0.07126 C -0.10782 0.07619 -0.10973 0.08421 -0.11302 0.09069 C -0.11528 0.10056 -0.11927 0.10426 -0.12396 0.11011 C -0.12761 0.11475 -0.13073 0.12061 -0.13421 0.12555 C -0.13629 0.12863 -0.13577 0.12925 -0.13785 0.13357 C -0.13941 0.13665 -0.14167 0.13788 -0.14306 0.14128 C -0.14549 0.14683 -0.14688 0.15454 -0.14966 0.15948 C -0.15122 0.16719 -0.15157 0.1749 -0.1533 0.18261 C -0.15452 0.19371 -0.15608 0.20389 -0.15903 0.21376 C -0.16094 0.22024 -0.16111 0.22734 -0.16355 0.2332 C -0.16424 0.24214 -0.16476 0.25201 -0.16632 0.26065 C -0.16598 0.28687 -0.16702 0.32542 -0.16198 0.35257 C -0.16077 0.37138 -0.15712 0.40069 -0.15174 0.41734 C -0.15052 0.43091 -0.14601 0.45898 -0.1415 0.4707 C -0.14028 0.47687 -0.13629 0.4889 -0.13282 0.4926 C -0.13004 0.49877 -0.1283 0.50957 -0.12396 0.51204 C -0.12118 0.52006 -0.10973 0.53579 -0.10434 0.53949 C -0.09914 0.54782 -0.09462 0.5509 -0.0882 0.55614 C -0.07743 0.56509 -0.08559 0.56108 -0.07882 0.56386 C -0.0757 0.56756 -0.07361 0.57157 -0.06997 0.57311 C -0.0632 0.57897 -0.05469 0.58421 -0.0474 0.5873 C -0.0415 0.59254 -0.03559 0.59624 -0.02917 0.59779 C -0.02466 0.60087 -0.01875 0.60334 -0.01389 0.60426 C -0.0099 0.60488 -0.00209 0.6055 -0.00209 0.6055 " pathEditMode="relative" ptsTypes="fffffffffffffffffffffffffffffffffA">
                                      <p:cBhvr>
                                        <p:cTn id="6" dur="1500" fill="hold"/>
                                        <p:tgtEl>
                                          <p:spTgt spid="44"/>
                                        </p:tgtEl>
                                        <p:attrNameLst>
                                          <p:attrName>ppt_x</p:attrName>
                                          <p:attrName>ppt_y</p:attrName>
                                        </p:attrNameLst>
                                      </p:cBhvr>
                                    </p:animMotion>
                                  </p:childTnLst>
                                </p:cTn>
                              </p:par>
                              <p:par>
                                <p:cTn id="7" presetID="22" presetClass="entr" presetSubtype="1" fill="hold" nodeType="withEffect">
                                  <p:stCondLst>
                                    <p:cond delay="0"/>
                                  </p:stCondLst>
                                  <p:childTnLst>
                                    <p:set>
                                      <p:cBhvr>
                                        <p:cTn id="8" dur="1" fill="hold">
                                          <p:stCondLst>
                                            <p:cond delay="0"/>
                                          </p:stCondLst>
                                        </p:cTn>
                                        <p:tgtEl>
                                          <p:spTgt spid="23"/>
                                        </p:tgtEl>
                                        <p:attrNameLst>
                                          <p:attrName>style.visibility</p:attrName>
                                        </p:attrNameLst>
                                      </p:cBhvr>
                                      <p:to>
                                        <p:strVal val="visible"/>
                                      </p:to>
                                    </p:set>
                                    <p:animEffect transition="in" filter="wipe(up)">
                                      <p:cBhvr>
                                        <p:cTn id="9" dur="1000"/>
                                        <p:tgtEl>
                                          <p:spTgt spid="23"/>
                                        </p:tgtEl>
                                      </p:cBhvr>
                                    </p:animEffect>
                                  </p:childTnLst>
                                </p:cTn>
                              </p:par>
                            </p:childTnLst>
                          </p:cTn>
                        </p:par>
                        <p:par>
                          <p:cTn id="10" fill="hold">
                            <p:stCondLst>
                              <p:cond delay="1500"/>
                            </p:stCondLst>
                            <p:childTnLst>
                              <p:par>
                                <p:cTn id="11" presetID="1" presetClass="exit" presetSubtype="0" fill="hold" nodeType="afterEffect">
                                  <p:stCondLst>
                                    <p:cond delay="0"/>
                                  </p:stCondLst>
                                  <p:childTnLst>
                                    <p:set>
                                      <p:cBhvr>
                                        <p:cTn id="12" dur="1" fill="hold">
                                          <p:stCondLst>
                                            <p:cond delay="0"/>
                                          </p:stCondLst>
                                        </p:cTn>
                                        <p:tgtEl>
                                          <p:spTgt spid="44"/>
                                        </p:tgtEl>
                                        <p:attrNameLst>
                                          <p:attrName>style.visibility</p:attrName>
                                        </p:attrNameLst>
                                      </p:cBhvr>
                                      <p:to>
                                        <p:strVal val="hidden"/>
                                      </p:to>
                                    </p:set>
                                  </p:childTnLst>
                                </p:cTn>
                              </p:par>
                            </p:childTnLst>
                          </p:cTn>
                        </p:par>
                        <p:par>
                          <p:cTn id="13" fill="hold">
                            <p:stCondLst>
                              <p:cond delay="1500"/>
                            </p:stCondLst>
                            <p:childTnLst>
                              <p:par>
                                <p:cTn id="14" presetID="2" presetClass="entr" presetSubtype="8" fill="hold" grpId="0" nodeType="afterEffect">
                                  <p:stCondLst>
                                    <p:cond delay="0"/>
                                  </p:stCondLst>
                                  <p:childTnLst>
                                    <p:set>
                                      <p:cBhvr>
                                        <p:cTn id="15" dur="1" fill="hold">
                                          <p:stCondLst>
                                            <p:cond delay="0"/>
                                          </p:stCondLst>
                                        </p:cTn>
                                        <p:tgtEl>
                                          <p:spTgt spid="34"/>
                                        </p:tgtEl>
                                        <p:attrNameLst>
                                          <p:attrName>style.visibility</p:attrName>
                                        </p:attrNameLst>
                                      </p:cBhvr>
                                      <p:to>
                                        <p:strVal val="visible"/>
                                      </p:to>
                                    </p:set>
                                    <p:anim calcmode="lin" valueType="num">
                                      <p:cBhvr additive="base">
                                        <p:cTn id="16" dur="500" fill="hold"/>
                                        <p:tgtEl>
                                          <p:spTgt spid="34"/>
                                        </p:tgtEl>
                                        <p:attrNameLst>
                                          <p:attrName>ppt_x</p:attrName>
                                        </p:attrNameLst>
                                      </p:cBhvr>
                                      <p:tavLst>
                                        <p:tav tm="0">
                                          <p:val>
                                            <p:strVal val="0-#ppt_w/2"/>
                                          </p:val>
                                        </p:tav>
                                        <p:tav tm="100000">
                                          <p:val>
                                            <p:strVal val="#ppt_x"/>
                                          </p:val>
                                        </p:tav>
                                      </p:tavLst>
                                    </p:anim>
                                    <p:anim calcmode="lin" valueType="num">
                                      <p:cBhvr additive="base">
                                        <p:cTn id="17" dur="500" fill="hold"/>
                                        <p:tgtEl>
                                          <p:spTgt spid="34"/>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39"/>
                                        </p:tgtEl>
                                        <p:attrNameLst>
                                          <p:attrName>style.visibility</p:attrName>
                                        </p:attrNameLst>
                                      </p:cBhvr>
                                      <p:to>
                                        <p:strVal val="visible"/>
                                      </p:to>
                                    </p:set>
                                    <p:anim calcmode="lin" valueType="num">
                                      <p:cBhvr additive="base">
                                        <p:cTn id="20" dur="500" fill="hold"/>
                                        <p:tgtEl>
                                          <p:spTgt spid="39"/>
                                        </p:tgtEl>
                                        <p:attrNameLst>
                                          <p:attrName>ppt_x</p:attrName>
                                        </p:attrNameLst>
                                      </p:cBhvr>
                                      <p:tavLst>
                                        <p:tav tm="0">
                                          <p:val>
                                            <p:strVal val="1+#ppt_w/2"/>
                                          </p:val>
                                        </p:tav>
                                        <p:tav tm="100000">
                                          <p:val>
                                            <p:strVal val="#ppt_x"/>
                                          </p:val>
                                        </p:tav>
                                      </p:tavLst>
                                    </p:anim>
                                    <p:anim calcmode="lin" valueType="num">
                                      <p:cBhvr additive="base">
                                        <p:cTn id="21" dur="500" fill="hold"/>
                                        <p:tgtEl>
                                          <p:spTgt spid="39"/>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8" fill="hold" grpId="0" nodeType="after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500" fill="hold"/>
                                        <p:tgtEl>
                                          <p:spTgt spid="35"/>
                                        </p:tgtEl>
                                        <p:attrNameLst>
                                          <p:attrName>ppt_x</p:attrName>
                                        </p:attrNameLst>
                                      </p:cBhvr>
                                      <p:tavLst>
                                        <p:tav tm="0">
                                          <p:val>
                                            <p:strVal val="0-#ppt_w/2"/>
                                          </p:val>
                                        </p:tav>
                                        <p:tav tm="100000">
                                          <p:val>
                                            <p:strVal val="#ppt_x"/>
                                          </p:val>
                                        </p:tav>
                                      </p:tavLst>
                                    </p:anim>
                                    <p:anim calcmode="lin" valueType="num">
                                      <p:cBhvr additive="base">
                                        <p:cTn id="26" dur="500" fill="hold"/>
                                        <p:tgtEl>
                                          <p:spTgt spid="35"/>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40"/>
                                        </p:tgtEl>
                                        <p:attrNameLst>
                                          <p:attrName>style.visibility</p:attrName>
                                        </p:attrNameLst>
                                      </p:cBhvr>
                                      <p:to>
                                        <p:strVal val="visible"/>
                                      </p:to>
                                    </p:set>
                                    <p:anim calcmode="lin" valueType="num">
                                      <p:cBhvr additive="base">
                                        <p:cTn id="29" dur="500" fill="hold"/>
                                        <p:tgtEl>
                                          <p:spTgt spid="40"/>
                                        </p:tgtEl>
                                        <p:attrNameLst>
                                          <p:attrName>ppt_x</p:attrName>
                                        </p:attrNameLst>
                                      </p:cBhvr>
                                      <p:tavLst>
                                        <p:tav tm="0">
                                          <p:val>
                                            <p:strVal val="1+#ppt_w/2"/>
                                          </p:val>
                                        </p:tav>
                                        <p:tav tm="100000">
                                          <p:val>
                                            <p:strVal val="#ppt_x"/>
                                          </p:val>
                                        </p:tav>
                                      </p:tavLst>
                                    </p:anim>
                                    <p:anim calcmode="lin" valueType="num">
                                      <p:cBhvr additive="base">
                                        <p:cTn id="30" dur="500" fill="hold"/>
                                        <p:tgtEl>
                                          <p:spTgt spid="40"/>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2" presetClass="entr" presetSubtype="8" fill="hold" grpId="0" nodeType="after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500" fill="hold"/>
                                        <p:tgtEl>
                                          <p:spTgt spid="36"/>
                                        </p:tgtEl>
                                        <p:attrNameLst>
                                          <p:attrName>ppt_x</p:attrName>
                                        </p:attrNameLst>
                                      </p:cBhvr>
                                      <p:tavLst>
                                        <p:tav tm="0">
                                          <p:val>
                                            <p:strVal val="0-#ppt_w/2"/>
                                          </p:val>
                                        </p:tav>
                                        <p:tav tm="100000">
                                          <p:val>
                                            <p:strVal val="#ppt_x"/>
                                          </p:val>
                                        </p:tav>
                                      </p:tavLst>
                                    </p:anim>
                                    <p:anim calcmode="lin" valueType="num">
                                      <p:cBhvr additive="base">
                                        <p:cTn id="35" dur="500" fill="hold"/>
                                        <p:tgtEl>
                                          <p:spTgt spid="36"/>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41"/>
                                        </p:tgtEl>
                                        <p:attrNameLst>
                                          <p:attrName>style.visibility</p:attrName>
                                        </p:attrNameLst>
                                      </p:cBhvr>
                                      <p:to>
                                        <p:strVal val="visible"/>
                                      </p:to>
                                    </p:set>
                                    <p:anim calcmode="lin" valueType="num">
                                      <p:cBhvr additive="base">
                                        <p:cTn id="38" dur="500" fill="hold"/>
                                        <p:tgtEl>
                                          <p:spTgt spid="41"/>
                                        </p:tgtEl>
                                        <p:attrNameLst>
                                          <p:attrName>ppt_x</p:attrName>
                                        </p:attrNameLst>
                                      </p:cBhvr>
                                      <p:tavLst>
                                        <p:tav tm="0">
                                          <p:val>
                                            <p:strVal val="1+#ppt_w/2"/>
                                          </p:val>
                                        </p:tav>
                                        <p:tav tm="100000">
                                          <p:val>
                                            <p:strVal val="#ppt_x"/>
                                          </p:val>
                                        </p:tav>
                                      </p:tavLst>
                                    </p:anim>
                                    <p:anim calcmode="lin" valueType="num">
                                      <p:cBhvr additive="base">
                                        <p:cTn id="39" dur="500" fill="hold"/>
                                        <p:tgtEl>
                                          <p:spTgt spid="41"/>
                                        </p:tgtEl>
                                        <p:attrNameLst>
                                          <p:attrName>ppt_y</p:attrName>
                                        </p:attrNameLst>
                                      </p:cBhvr>
                                      <p:tavLst>
                                        <p:tav tm="0">
                                          <p:val>
                                            <p:strVal val="#ppt_y"/>
                                          </p:val>
                                        </p:tav>
                                        <p:tav tm="100000">
                                          <p:val>
                                            <p:strVal val="#ppt_y"/>
                                          </p:val>
                                        </p:tav>
                                      </p:tavLst>
                                    </p:anim>
                                  </p:childTnLst>
                                </p:cTn>
                              </p:par>
                            </p:childTnLst>
                          </p:cTn>
                        </p:par>
                        <p:par>
                          <p:cTn id="40" fill="hold">
                            <p:stCondLst>
                              <p:cond delay="3000"/>
                            </p:stCondLst>
                            <p:childTnLst>
                              <p:par>
                                <p:cTn id="41" presetID="2" presetClass="entr" presetSubtype="8" fill="hold" grpId="0" nodeType="after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additive="base">
                                        <p:cTn id="43" dur="500" fill="hold"/>
                                        <p:tgtEl>
                                          <p:spTgt spid="37"/>
                                        </p:tgtEl>
                                        <p:attrNameLst>
                                          <p:attrName>ppt_x</p:attrName>
                                        </p:attrNameLst>
                                      </p:cBhvr>
                                      <p:tavLst>
                                        <p:tav tm="0">
                                          <p:val>
                                            <p:strVal val="0-#ppt_w/2"/>
                                          </p:val>
                                        </p:tav>
                                        <p:tav tm="100000">
                                          <p:val>
                                            <p:strVal val="#ppt_x"/>
                                          </p:val>
                                        </p:tav>
                                      </p:tavLst>
                                    </p:anim>
                                    <p:anim calcmode="lin" valueType="num">
                                      <p:cBhvr additive="base">
                                        <p:cTn id="44" dur="500" fill="hold"/>
                                        <p:tgtEl>
                                          <p:spTgt spid="37"/>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42"/>
                                        </p:tgtEl>
                                        <p:attrNameLst>
                                          <p:attrName>style.visibility</p:attrName>
                                        </p:attrNameLst>
                                      </p:cBhvr>
                                      <p:to>
                                        <p:strVal val="visible"/>
                                      </p:to>
                                    </p:set>
                                    <p:anim calcmode="lin" valueType="num">
                                      <p:cBhvr additive="base">
                                        <p:cTn id="47" dur="500" fill="hold"/>
                                        <p:tgtEl>
                                          <p:spTgt spid="42"/>
                                        </p:tgtEl>
                                        <p:attrNameLst>
                                          <p:attrName>ppt_x</p:attrName>
                                        </p:attrNameLst>
                                      </p:cBhvr>
                                      <p:tavLst>
                                        <p:tav tm="0">
                                          <p:val>
                                            <p:strVal val="1+#ppt_w/2"/>
                                          </p:val>
                                        </p:tav>
                                        <p:tav tm="100000">
                                          <p:val>
                                            <p:strVal val="#ppt_x"/>
                                          </p:val>
                                        </p:tav>
                                      </p:tavLst>
                                    </p:anim>
                                    <p:anim calcmode="lin" valueType="num">
                                      <p:cBhvr additive="base">
                                        <p:cTn id="48" dur="500" fill="hold"/>
                                        <p:tgtEl>
                                          <p:spTgt spid="42"/>
                                        </p:tgtEl>
                                        <p:attrNameLst>
                                          <p:attrName>ppt_y</p:attrName>
                                        </p:attrNameLst>
                                      </p:cBhvr>
                                      <p:tavLst>
                                        <p:tav tm="0">
                                          <p:val>
                                            <p:strVal val="#ppt_y"/>
                                          </p:val>
                                        </p:tav>
                                        <p:tav tm="100000">
                                          <p:val>
                                            <p:strVal val="#ppt_y"/>
                                          </p:val>
                                        </p:tav>
                                      </p:tavLst>
                                    </p:anim>
                                  </p:childTnLst>
                                </p:cTn>
                              </p:par>
                            </p:childTnLst>
                          </p:cTn>
                        </p:par>
                        <p:par>
                          <p:cTn id="49" fill="hold">
                            <p:stCondLst>
                              <p:cond delay="3500"/>
                            </p:stCondLst>
                            <p:childTnLst>
                              <p:par>
                                <p:cTn id="50" presetID="2" presetClass="entr" presetSubtype="8" fill="hold" grpId="0" nodeType="after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additive="base">
                                        <p:cTn id="52" dur="500" fill="hold"/>
                                        <p:tgtEl>
                                          <p:spTgt spid="38"/>
                                        </p:tgtEl>
                                        <p:attrNameLst>
                                          <p:attrName>ppt_x</p:attrName>
                                        </p:attrNameLst>
                                      </p:cBhvr>
                                      <p:tavLst>
                                        <p:tav tm="0">
                                          <p:val>
                                            <p:strVal val="0-#ppt_w/2"/>
                                          </p:val>
                                        </p:tav>
                                        <p:tav tm="100000">
                                          <p:val>
                                            <p:strVal val="#ppt_x"/>
                                          </p:val>
                                        </p:tav>
                                      </p:tavLst>
                                    </p:anim>
                                    <p:anim calcmode="lin" valueType="num">
                                      <p:cBhvr additive="base">
                                        <p:cTn id="53" dur="500" fill="hold"/>
                                        <p:tgtEl>
                                          <p:spTgt spid="38"/>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43"/>
                                        </p:tgtEl>
                                        <p:attrNameLst>
                                          <p:attrName>style.visibility</p:attrName>
                                        </p:attrNameLst>
                                      </p:cBhvr>
                                      <p:to>
                                        <p:strVal val="visible"/>
                                      </p:to>
                                    </p:set>
                                    <p:anim calcmode="lin" valueType="num">
                                      <p:cBhvr additive="base">
                                        <p:cTn id="56" dur="500" fill="hold"/>
                                        <p:tgtEl>
                                          <p:spTgt spid="43"/>
                                        </p:tgtEl>
                                        <p:attrNameLst>
                                          <p:attrName>ppt_x</p:attrName>
                                        </p:attrNameLst>
                                      </p:cBhvr>
                                      <p:tavLst>
                                        <p:tav tm="0">
                                          <p:val>
                                            <p:strVal val="1+#ppt_w/2"/>
                                          </p:val>
                                        </p:tav>
                                        <p:tav tm="100000">
                                          <p:val>
                                            <p:strVal val="#ppt_x"/>
                                          </p:val>
                                        </p:tav>
                                      </p:tavLst>
                                    </p:anim>
                                    <p:anim calcmode="lin" valueType="num">
                                      <p:cBhvr additive="base">
                                        <p:cTn id="57"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P spid="38" grpId="0"/>
      <p:bldP spid="39" grpId="0" animBg="1"/>
      <p:bldP spid="40" grpId="0" animBg="1"/>
      <p:bldP spid="41" grpId="0" animBg="1"/>
      <p:bldP spid="42" grpId="0" animBg="1"/>
      <p:bldP spid="4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115745-2F8B-4195-AD23-8A2542AF7C2C}" type="slidenum">
              <a:rPr lang="zh-CN" altLang="en-US" smtClean="0"/>
              <a:t>18</a:t>
            </a:fld>
            <a:endParaRPr lang="zh-CN" altLang="en-US"/>
          </a:p>
        </p:txBody>
      </p:sp>
      <p:sp>
        <p:nvSpPr>
          <p:cNvPr id="27" name="TextBox 26"/>
          <p:cNvSpPr txBox="1"/>
          <p:nvPr/>
        </p:nvSpPr>
        <p:spPr>
          <a:xfrm>
            <a:off x="1367136" y="140522"/>
            <a:ext cx="1330814" cy="461665"/>
          </a:xfrm>
          <a:prstGeom prst="rect">
            <a:avLst/>
          </a:prstGeom>
          <a:noFill/>
        </p:spPr>
        <p:txBody>
          <a:bodyPr wrap="none" rtlCol="0">
            <a:spAutoFit/>
          </a:bodyPr>
          <a:lstStyle/>
          <a:p>
            <a:r>
              <a:rPr sz="2200">
                <a:solidFill>
                  <a:srgbClr val="0070C0"/>
                </a:solidFill>
                <a:latin typeface="Impact"/>
              </a:rPr>
              <a:t>急救</a:t>
            </a:r>
            <a:endParaRPr lang="zh-CN" altLang="en-US" sz="2400" dirty="0">
              <a:solidFill>
                <a:srgbClr val="0070C0"/>
              </a:solidFill>
              <a:latin typeface="Impact" panose="020B0806030902050204" pitchFamily="34" charset="0"/>
            </a:endParaRPr>
          </a:p>
        </p:txBody>
      </p:sp>
      <p:cxnSp>
        <p:nvCxnSpPr>
          <p:cNvPr id="28" name="直接连接符 27"/>
          <p:cNvCxnSpPr/>
          <p:nvPr/>
        </p:nvCxnSpPr>
        <p:spPr>
          <a:xfrm>
            <a:off x="1439144" y="536353"/>
            <a:ext cx="122413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1373355" y="531772"/>
            <a:ext cx="1338828" cy="276999"/>
          </a:xfrm>
          <a:prstGeom prst="rect">
            <a:avLst/>
          </a:prstGeom>
          <a:noFill/>
        </p:spPr>
        <p:txBody>
          <a:bodyPr wrap="none" rtlCol="0">
            <a:spAutoFit/>
          </a:bodyPr>
          <a:lstStyle/>
          <a:p>
            <a:r>
              <a:rPr lang="zh-CN" altLang="en-US" sz="1000" dirty="0">
                <a:solidFill>
                  <a:srgbClr val="005A9E"/>
                </a:solidFill>
                <a:latin typeface="微软雅黑" panose="020B0503020204020204" pitchFamily="34" charset="-122"/>
                <a:ea typeface="微软雅黑" panose="020B0503020204020204" pitchFamily="34" charset="-122"/>
              </a:rPr>
              <a:t>医疗</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出诊</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急救</a:t>
            </a:r>
          </a:p>
        </p:txBody>
      </p:sp>
      <p:pic>
        <p:nvPicPr>
          <p:cNvPr id="30" name="图片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6156" y="172753"/>
            <a:ext cx="727199" cy="727199"/>
          </a:xfrm>
          <a:prstGeom prst="rect">
            <a:avLst/>
          </a:prstGeom>
        </p:spPr>
      </p:pic>
      <p:grpSp>
        <p:nvGrpSpPr>
          <p:cNvPr id="45" name="组合 44"/>
          <p:cNvGrpSpPr/>
          <p:nvPr/>
        </p:nvGrpSpPr>
        <p:grpSpPr>
          <a:xfrm>
            <a:off x="1475656" y="1960032"/>
            <a:ext cx="6199219" cy="3204006"/>
            <a:chOff x="338909" y="1511348"/>
            <a:chExt cx="6963287" cy="3598907"/>
          </a:xfrm>
        </p:grpSpPr>
        <p:grpSp>
          <p:nvGrpSpPr>
            <p:cNvPr id="46" name="组合 45"/>
            <p:cNvGrpSpPr/>
            <p:nvPr/>
          </p:nvGrpSpPr>
          <p:grpSpPr>
            <a:xfrm>
              <a:off x="338909" y="1511348"/>
              <a:ext cx="6963287" cy="3598907"/>
              <a:chOff x="338909" y="1511348"/>
              <a:chExt cx="6963287" cy="3598907"/>
            </a:xfrm>
          </p:grpSpPr>
          <p:pic>
            <p:nvPicPr>
              <p:cNvPr id="48" name="Picture 4" descr="66"/>
              <p:cNvPicPr>
                <a:picLocks noChangeAspect="1" noChangeArrowheads="1"/>
              </p:cNvPicPr>
              <p:nvPr/>
            </p:nvPicPr>
            <p:blipFill>
              <a:blip r:embed="rId4">
                <a:grayscl/>
                <a:lum bright="4000" contrast="18000"/>
                <a:extLst>
                  <a:ext uri="{28A0092B-C50C-407E-A947-70E740481C1C}">
                    <a14:useLocalDpi xmlns:a14="http://schemas.microsoft.com/office/drawing/2010/main" val="0"/>
                  </a:ext>
                </a:extLst>
              </a:blip>
              <a:srcRect/>
              <a:stretch>
                <a:fillRect/>
              </a:stretch>
            </p:blipFill>
            <p:spPr bwMode="auto">
              <a:xfrm>
                <a:off x="338909" y="1511348"/>
                <a:ext cx="6963287" cy="3598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Text Box 6"/>
              <p:cNvSpPr txBox="1">
                <a:spLocks noChangeArrowheads="1"/>
              </p:cNvSpPr>
              <p:nvPr/>
            </p:nvSpPr>
            <p:spPr bwMode="auto">
              <a:xfrm>
                <a:off x="5327444" y="2226105"/>
                <a:ext cx="10230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latinLnBrk="1">
                  <a:defRPr kumimoji="1">
                    <a:solidFill>
                      <a:schemeClr val="tx1"/>
                    </a:solidFill>
                    <a:latin typeface="Gulim" panose="020B0600000101010101" pitchFamily="34" charset="-127"/>
                    <a:ea typeface="Gulim" panose="020B0600000101010101" pitchFamily="34" charset="-127"/>
                  </a:defRPr>
                </a:lvl1pPr>
                <a:lvl2pPr marL="742950" indent="-285750" latinLnBrk="1">
                  <a:defRPr kumimoji="1">
                    <a:solidFill>
                      <a:schemeClr val="tx1"/>
                    </a:solidFill>
                    <a:latin typeface="Gulim" panose="020B0600000101010101" pitchFamily="34" charset="-127"/>
                    <a:ea typeface="Gulim" panose="020B0600000101010101" pitchFamily="34" charset="-127"/>
                  </a:defRPr>
                </a:lvl2pPr>
                <a:lvl3pPr marL="1143000" indent="-228600" latinLnBrk="1">
                  <a:defRPr kumimoji="1">
                    <a:solidFill>
                      <a:schemeClr val="tx1"/>
                    </a:solidFill>
                    <a:latin typeface="Gulim" panose="020B0600000101010101" pitchFamily="34" charset="-127"/>
                    <a:ea typeface="Gulim" panose="020B0600000101010101" pitchFamily="34" charset="-127"/>
                  </a:defRPr>
                </a:lvl3pPr>
                <a:lvl4pPr marL="1600200" indent="-228600" latinLnBrk="1">
                  <a:defRPr kumimoji="1">
                    <a:solidFill>
                      <a:schemeClr val="tx1"/>
                    </a:solidFill>
                    <a:latin typeface="Gulim" panose="020B0600000101010101" pitchFamily="34" charset="-127"/>
                    <a:ea typeface="Gulim" panose="020B0600000101010101" pitchFamily="34" charset="-127"/>
                  </a:defRPr>
                </a:lvl4pPr>
                <a:lvl5pPr marL="2057400" indent="-228600" latinLnBrk="1">
                  <a:defRPr kumimoji="1">
                    <a:solidFill>
                      <a:schemeClr val="tx1"/>
                    </a:solidFill>
                    <a:latin typeface="Gulim" panose="020B0600000101010101" pitchFamily="34" charset="-127"/>
                    <a:ea typeface="Gulim" panose="020B0600000101010101" pitchFamily="34" charset="-127"/>
                  </a:defRPr>
                </a:lvl5pPr>
                <a:lvl6pPr marL="25146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a:r>
                  <a:rPr sz="1800" b="1">
                    <a:latin typeface="Times New Roman"/>
                  </a:rPr>
                  <a:t>文本</a:t>
                </a:r>
              </a:p>
            </p:txBody>
          </p:sp>
        </p:grpSp>
        <p:sp>
          <p:nvSpPr>
            <p:cNvPr id="47" name="Text Box 7"/>
            <p:cNvSpPr txBox="1">
              <a:spLocks noChangeArrowheads="1"/>
            </p:cNvSpPr>
            <p:nvPr/>
          </p:nvSpPr>
          <p:spPr bwMode="auto">
            <a:xfrm>
              <a:off x="5125546" y="2551004"/>
              <a:ext cx="1408411" cy="28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latinLnBrk="1">
                <a:defRPr kumimoji="1">
                  <a:solidFill>
                    <a:schemeClr val="tx1"/>
                  </a:solidFill>
                  <a:latin typeface="Gulim" panose="020B0600000101010101" pitchFamily="34" charset="-127"/>
                  <a:ea typeface="Gulim" panose="020B0600000101010101" pitchFamily="34" charset="-127"/>
                </a:defRPr>
              </a:lvl1pPr>
              <a:lvl2pPr marL="742950" indent="-285750" latinLnBrk="1">
                <a:defRPr kumimoji="1">
                  <a:solidFill>
                    <a:schemeClr val="tx1"/>
                  </a:solidFill>
                  <a:latin typeface="Gulim" panose="020B0600000101010101" pitchFamily="34" charset="-127"/>
                  <a:ea typeface="Gulim" panose="020B0600000101010101" pitchFamily="34" charset="-127"/>
                </a:defRPr>
              </a:lvl2pPr>
              <a:lvl3pPr marL="1143000" indent="-228600" latinLnBrk="1">
                <a:defRPr kumimoji="1">
                  <a:solidFill>
                    <a:schemeClr val="tx1"/>
                  </a:solidFill>
                  <a:latin typeface="Gulim" panose="020B0600000101010101" pitchFamily="34" charset="-127"/>
                  <a:ea typeface="Gulim" panose="020B0600000101010101" pitchFamily="34" charset="-127"/>
                </a:defRPr>
              </a:lvl3pPr>
              <a:lvl4pPr marL="1600200" indent="-228600" latinLnBrk="1">
                <a:defRPr kumimoji="1">
                  <a:solidFill>
                    <a:schemeClr val="tx1"/>
                  </a:solidFill>
                  <a:latin typeface="Gulim" panose="020B0600000101010101" pitchFamily="34" charset="-127"/>
                  <a:ea typeface="Gulim" panose="020B0600000101010101" pitchFamily="34" charset="-127"/>
                </a:defRPr>
              </a:lvl4pPr>
              <a:lvl5pPr marL="2057400" indent="-228600" latinLnBrk="1">
                <a:defRPr kumimoji="1">
                  <a:solidFill>
                    <a:schemeClr val="tx1"/>
                  </a:solidFill>
                  <a:latin typeface="Gulim" panose="020B0600000101010101" pitchFamily="34" charset="-127"/>
                  <a:ea typeface="Gulim" panose="020B0600000101010101" pitchFamily="34" charset="-127"/>
                </a:defRPr>
              </a:lvl5pPr>
              <a:lvl6pPr marL="25146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a:r>
                <a:rPr sz="850" b="1">
                  <a:latin typeface="Times New Roman"/>
                </a:rPr>
                <a:t>添加内容</a:t>
              </a:r>
            </a:p>
          </p:txBody>
        </p:sp>
      </p:grpSp>
      <p:grpSp>
        <p:nvGrpSpPr>
          <p:cNvPr id="50" name="组合 49"/>
          <p:cNvGrpSpPr/>
          <p:nvPr/>
        </p:nvGrpSpPr>
        <p:grpSpPr>
          <a:xfrm>
            <a:off x="1453894" y="2322992"/>
            <a:ext cx="1306769" cy="1980307"/>
            <a:chOff x="313411" y="2025132"/>
            <a:chExt cx="1467831" cy="2224384"/>
          </a:xfrm>
        </p:grpSpPr>
        <p:grpSp>
          <p:nvGrpSpPr>
            <p:cNvPr id="51" name="Group 61"/>
            <p:cNvGrpSpPr/>
            <p:nvPr/>
          </p:nvGrpSpPr>
          <p:grpSpPr bwMode="auto">
            <a:xfrm>
              <a:off x="475516" y="2850814"/>
              <a:ext cx="1142414" cy="1398702"/>
              <a:chOff x="113" y="2633"/>
              <a:chExt cx="945" cy="1157"/>
            </a:xfrm>
          </p:grpSpPr>
          <p:sp>
            <p:nvSpPr>
              <p:cNvPr id="54" name="Oval 12"/>
              <p:cNvSpPr>
                <a:spLocks noChangeArrowheads="1"/>
              </p:cNvSpPr>
              <p:nvPr/>
            </p:nvSpPr>
            <p:spPr bwMode="auto">
              <a:xfrm>
                <a:off x="113" y="3108"/>
                <a:ext cx="945" cy="682"/>
              </a:xfrm>
              <a:prstGeom prst="ellipse">
                <a:avLst/>
              </a:prstGeom>
              <a:gradFill rotWithShape="1">
                <a:gsLst>
                  <a:gs pos="0">
                    <a:schemeClr val="tx1">
                      <a:alpha val="14999"/>
                    </a:schemeClr>
                  </a:gs>
                  <a:gs pos="100000">
                    <a:schemeClr val="tx1">
                      <a:gamma/>
                      <a:tint val="57647"/>
                      <a:invGamma/>
                      <a:alpha val="0"/>
                    </a:schemeClr>
                  </a:gs>
                </a:gsLst>
                <a:path path="shape">
                  <a:fillToRect l="50000" t="50000" r="50000" b="50000"/>
                </a:path>
              </a:gradFill>
              <a:ln w="9525" algn="ctr">
                <a:noFill/>
                <a:round/>
              </a:ln>
              <a:effectLst/>
            </p:spPr>
            <p:txBody>
              <a:bodyPr wrap="none" anchor="ctr"/>
              <a:lstStyle/>
              <a:p>
                <a:pPr latinLnBrk="1"/>
                <a:endParaRPr lang="ko-KR" altLang="en-US" sz="1400">
                  <a:solidFill>
                    <a:schemeClr val="bg1"/>
                  </a:solidFill>
                </a:endParaRPr>
              </a:p>
            </p:txBody>
          </p:sp>
          <p:grpSp>
            <p:nvGrpSpPr>
              <p:cNvPr id="55" name="Group 58"/>
              <p:cNvGrpSpPr/>
              <p:nvPr/>
            </p:nvGrpSpPr>
            <p:grpSpPr bwMode="auto">
              <a:xfrm>
                <a:off x="122" y="2633"/>
                <a:ext cx="927" cy="865"/>
                <a:chOff x="122" y="2817"/>
                <a:chExt cx="927" cy="865"/>
              </a:xfrm>
            </p:grpSpPr>
            <p:sp>
              <p:nvSpPr>
                <p:cNvPr id="56" name="Oval 13"/>
                <p:cNvSpPr>
                  <a:spLocks noChangeArrowheads="1"/>
                </p:cNvSpPr>
                <p:nvPr/>
              </p:nvSpPr>
              <p:spPr bwMode="auto">
                <a:xfrm>
                  <a:off x="158" y="2829"/>
                  <a:ext cx="854" cy="853"/>
                </a:xfrm>
                <a:prstGeom prst="ellipse">
                  <a:avLst/>
                </a:prstGeom>
                <a:solidFill>
                  <a:srgbClr val="074AA1"/>
                </a:solidFill>
                <a:ln w="9525" algn="ctr">
                  <a:noFill/>
                  <a:round/>
                </a:ln>
                <a:effectLst/>
                <a:scene3d>
                  <a:camera prst="orthographicFront"/>
                  <a:lightRig rig="threePt" dir="t"/>
                </a:scene3d>
                <a:sp3d extrusionH="285750">
                  <a:bevelT w="863600" h="19050" prst="angle"/>
                  <a:bevelB w="0"/>
                </a:sp3d>
              </p:spPr>
              <p:txBody>
                <a:bodyPr wrap="none" anchor="ctr"/>
                <a:lstStyle>
                  <a:lvl1pPr latinLnBrk="1">
                    <a:defRPr kumimoji="1">
                      <a:solidFill>
                        <a:schemeClr val="tx1"/>
                      </a:solidFill>
                      <a:latin typeface="Gulim" panose="020B0600000101010101" pitchFamily="34" charset="-127"/>
                      <a:ea typeface="Gulim" panose="020B0600000101010101" pitchFamily="34" charset="-127"/>
                    </a:defRPr>
                  </a:lvl1pPr>
                  <a:lvl2pPr marL="742950" indent="-285750" latinLnBrk="1">
                    <a:defRPr kumimoji="1">
                      <a:solidFill>
                        <a:schemeClr val="tx1"/>
                      </a:solidFill>
                      <a:latin typeface="Gulim" panose="020B0600000101010101" pitchFamily="34" charset="-127"/>
                      <a:ea typeface="Gulim" panose="020B0600000101010101" pitchFamily="34" charset="-127"/>
                    </a:defRPr>
                  </a:lvl2pPr>
                  <a:lvl3pPr marL="1143000" indent="-228600" latinLnBrk="1">
                    <a:defRPr kumimoji="1">
                      <a:solidFill>
                        <a:schemeClr val="tx1"/>
                      </a:solidFill>
                      <a:latin typeface="Gulim" panose="020B0600000101010101" pitchFamily="34" charset="-127"/>
                      <a:ea typeface="Gulim" panose="020B0600000101010101" pitchFamily="34" charset="-127"/>
                    </a:defRPr>
                  </a:lvl3pPr>
                  <a:lvl4pPr marL="1600200" indent="-228600" latinLnBrk="1">
                    <a:defRPr kumimoji="1">
                      <a:solidFill>
                        <a:schemeClr val="tx1"/>
                      </a:solidFill>
                      <a:latin typeface="Gulim" panose="020B0600000101010101" pitchFamily="34" charset="-127"/>
                      <a:ea typeface="Gulim" panose="020B0600000101010101" pitchFamily="34" charset="-127"/>
                    </a:defRPr>
                  </a:lvl4pPr>
                  <a:lvl5pPr marL="2057400" indent="-228600" latinLnBrk="1">
                    <a:defRPr kumimoji="1">
                      <a:solidFill>
                        <a:schemeClr val="tx1"/>
                      </a:solidFill>
                      <a:latin typeface="Gulim" panose="020B0600000101010101" pitchFamily="34" charset="-127"/>
                      <a:ea typeface="Gulim" panose="020B0600000101010101" pitchFamily="34" charset="-127"/>
                    </a:defRPr>
                  </a:lvl5pPr>
                  <a:lvl6pPr marL="25146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endParaRPr lang="ko-KR" altLang="en-US" sz="1400">
                    <a:solidFill>
                      <a:schemeClr val="bg1"/>
                    </a:solidFill>
                  </a:endParaRPr>
                </a:p>
              </p:txBody>
            </p:sp>
            <p:sp>
              <p:nvSpPr>
                <p:cNvPr id="57" name="Oval 15"/>
                <p:cNvSpPr>
                  <a:spLocks noChangeArrowheads="1"/>
                </p:cNvSpPr>
                <p:nvPr/>
              </p:nvSpPr>
              <p:spPr bwMode="auto">
                <a:xfrm>
                  <a:off x="443" y="2817"/>
                  <a:ext cx="238" cy="240"/>
                </a:xfrm>
                <a:prstGeom prst="ellipse">
                  <a:avLst/>
                </a:prstGeom>
                <a:gradFill rotWithShape="1">
                  <a:gsLst>
                    <a:gs pos="0">
                      <a:srgbClr val="FFFFFF"/>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latinLnBrk="1"/>
                  <a:endParaRPr lang="ko-KR" altLang="ko-KR" sz="1400">
                    <a:solidFill>
                      <a:schemeClr val="bg1"/>
                    </a:solidFill>
                  </a:endParaRPr>
                </a:p>
              </p:txBody>
            </p:sp>
            <p:grpSp>
              <p:nvGrpSpPr>
                <p:cNvPr id="58" name="Group 17"/>
                <p:cNvGrpSpPr/>
                <p:nvPr/>
              </p:nvGrpSpPr>
              <p:grpSpPr bwMode="auto">
                <a:xfrm>
                  <a:off x="122" y="3063"/>
                  <a:ext cx="927" cy="426"/>
                  <a:chOff x="1583" y="890"/>
                  <a:chExt cx="927" cy="426"/>
                </a:xfrm>
              </p:grpSpPr>
              <p:sp>
                <p:nvSpPr>
                  <p:cNvPr id="59" name="Text Box 18"/>
                  <p:cNvSpPr txBox="1">
                    <a:spLocks noChangeArrowheads="1"/>
                  </p:cNvSpPr>
                  <p:nvPr/>
                </p:nvSpPr>
                <p:spPr bwMode="auto">
                  <a:xfrm>
                    <a:off x="1668" y="890"/>
                    <a:ext cx="755"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latinLnBrk="1">
                      <a:defRPr kumimoji="1">
                        <a:solidFill>
                          <a:schemeClr val="tx1"/>
                        </a:solidFill>
                        <a:latin typeface="Gulim" panose="020B0600000101010101" pitchFamily="34" charset="-127"/>
                        <a:ea typeface="Gulim" panose="020B0600000101010101" pitchFamily="34" charset="-127"/>
                      </a:defRPr>
                    </a:lvl1pPr>
                    <a:lvl2pPr marL="742950" indent="-285750" latinLnBrk="1">
                      <a:defRPr kumimoji="1">
                        <a:solidFill>
                          <a:schemeClr val="tx1"/>
                        </a:solidFill>
                        <a:latin typeface="Gulim" panose="020B0600000101010101" pitchFamily="34" charset="-127"/>
                        <a:ea typeface="Gulim" panose="020B0600000101010101" pitchFamily="34" charset="-127"/>
                      </a:defRPr>
                    </a:lvl2pPr>
                    <a:lvl3pPr marL="1143000" indent="-228600" latinLnBrk="1">
                      <a:defRPr kumimoji="1">
                        <a:solidFill>
                          <a:schemeClr val="tx1"/>
                        </a:solidFill>
                        <a:latin typeface="Gulim" panose="020B0600000101010101" pitchFamily="34" charset="-127"/>
                        <a:ea typeface="Gulim" panose="020B0600000101010101" pitchFamily="34" charset="-127"/>
                      </a:defRPr>
                    </a:lvl3pPr>
                    <a:lvl4pPr marL="1600200" indent="-228600" latinLnBrk="1">
                      <a:defRPr kumimoji="1">
                        <a:solidFill>
                          <a:schemeClr val="tx1"/>
                        </a:solidFill>
                        <a:latin typeface="Gulim" panose="020B0600000101010101" pitchFamily="34" charset="-127"/>
                        <a:ea typeface="Gulim" panose="020B0600000101010101" pitchFamily="34" charset="-127"/>
                      </a:defRPr>
                    </a:lvl4pPr>
                    <a:lvl5pPr marL="2057400" indent="-228600" latinLnBrk="1">
                      <a:defRPr kumimoji="1">
                        <a:solidFill>
                          <a:schemeClr val="tx1"/>
                        </a:solidFill>
                        <a:latin typeface="Gulim" panose="020B0600000101010101" pitchFamily="34" charset="-127"/>
                        <a:ea typeface="Gulim" panose="020B0600000101010101" pitchFamily="34" charset="-127"/>
                      </a:defRPr>
                    </a:lvl5pPr>
                    <a:lvl6pPr marL="25146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a:r>
                      <a:rPr b="1">
                        <a:latin typeface="Times New Roman"/>
                      </a:rPr>
                      <a:t>文本</a:t>
                    </a:r>
                  </a:p>
                </p:txBody>
              </p:sp>
              <p:sp>
                <p:nvSpPr>
                  <p:cNvPr id="60" name="Text Box 19"/>
                  <p:cNvSpPr txBox="1">
                    <a:spLocks noChangeArrowheads="1"/>
                  </p:cNvSpPr>
                  <p:nvPr/>
                </p:nvSpPr>
                <p:spPr bwMode="auto">
                  <a:xfrm>
                    <a:off x="1583" y="1116"/>
                    <a:ext cx="927"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latinLnBrk="1">
                      <a:defRPr kumimoji="1">
                        <a:solidFill>
                          <a:schemeClr val="tx1"/>
                        </a:solidFill>
                        <a:latin typeface="Gulim" panose="020B0600000101010101" pitchFamily="34" charset="-127"/>
                        <a:ea typeface="Gulim" panose="020B0600000101010101" pitchFamily="34" charset="-127"/>
                      </a:defRPr>
                    </a:lvl1pPr>
                    <a:lvl2pPr marL="742950" indent="-285750" latinLnBrk="1">
                      <a:defRPr kumimoji="1">
                        <a:solidFill>
                          <a:schemeClr val="tx1"/>
                        </a:solidFill>
                        <a:latin typeface="Gulim" panose="020B0600000101010101" pitchFamily="34" charset="-127"/>
                        <a:ea typeface="Gulim" panose="020B0600000101010101" pitchFamily="34" charset="-127"/>
                      </a:defRPr>
                    </a:lvl2pPr>
                    <a:lvl3pPr marL="1143000" indent="-228600" latinLnBrk="1">
                      <a:defRPr kumimoji="1">
                        <a:solidFill>
                          <a:schemeClr val="tx1"/>
                        </a:solidFill>
                        <a:latin typeface="Gulim" panose="020B0600000101010101" pitchFamily="34" charset="-127"/>
                        <a:ea typeface="Gulim" panose="020B0600000101010101" pitchFamily="34" charset="-127"/>
                      </a:defRPr>
                    </a:lvl3pPr>
                    <a:lvl4pPr marL="1600200" indent="-228600" latinLnBrk="1">
                      <a:defRPr kumimoji="1">
                        <a:solidFill>
                          <a:schemeClr val="tx1"/>
                        </a:solidFill>
                        <a:latin typeface="Gulim" panose="020B0600000101010101" pitchFamily="34" charset="-127"/>
                        <a:ea typeface="Gulim" panose="020B0600000101010101" pitchFamily="34" charset="-127"/>
                      </a:defRPr>
                    </a:lvl4pPr>
                    <a:lvl5pPr marL="2057400" indent="-228600" latinLnBrk="1">
                      <a:defRPr kumimoji="1">
                        <a:solidFill>
                          <a:schemeClr val="tx1"/>
                        </a:solidFill>
                        <a:latin typeface="Gulim" panose="020B0600000101010101" pitchFamily="34" charset="-127"/>
                        <a:ea typeface="Gulim" panose="020B0600000101010101" pitchFamily="34" charset="-127"/>
                      </a:defRPr>
                    </a:lvl5pPr>
                    <a:lvl6pPr marL="25146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a:r>
                      <a:rPr sz="800" b="1">
                        <a:latin typeface="Times New Roman"/>
                      </a:rPr>
                      <a:t>添加内容</a:t>
                    </a:r>
                  </a:p>
                </p:txBody>
              </p:sp>
            </p:grpSp>
          </p:grpSp>
        </p:grpSp>
        <p:sp>
          <p:nvSpPr>
            <p:cNvPr id="52" name="Line 20"/>
            <p:cNvSpPr>
              <a:spLocks noChangeShapeType="1"/>
            </p:cNvSpPr>
            <p:nvPr/>
          </p:nvSpPr>
          <p:spPr bwMode="auto">
            <a:xfrm flipV="1">
              <a:off x="1046118" y="2332193"/>
              <a:ext cx="0" cy="547634"/>
            </a:xfrm>
            <a:prstGeom prst="line">
              <a:avLst/>
            </a:prstGeom>
            <a:noFill/>
            <a:ln w="9525">
              <a:solidFill>
                <a:srgbClr val="002B61"/>
              </a:solidFill>
              <a:prstDash val="dash"/>
              <a:round/>
              <a:tailEnd type="oval" w="lg" len="lg"/>
            </a:ln>
            <a:extLst>
              <a:ext uri="{909E8E84-426E-40DD-AFC4-6F175D3DCCD1}">
                <a14:hiddenFill xmlns:a14="http://schemas.microsoft.com/office/drawing/2010/main">
                  <a:noFill/>
                </a14:hiddenFill>
              </a:ext>
            </a:extLst>
          </p:spPr>
          <p:txBody>
            <a:bodyPr/>
            <a:lstStyle/>
            <a:p>
              <a:endParaRPr lang="zh-CN" altLang="en-US" sz="1400">
                <a:solidFill>
                  <a:schemeClr val="bg1"/>
                </a:solidFill>
              </a:endParaRPr>
            </a:p>
          </p:txBody>
        </p:sp>
        <p:sp>
          <p:nvSpPr>
            <p:cNvPr id="53" name="Text Box 21"/>
            <p:cNvSpPr txBox="1">
              <a:spLocks noChangeArrowheads="1"/>
            </p:cNvSpPr>
            <p:nvPr/>
          </p:nvSpPr>
          <p:spPr bwMode="auto">
            <a:xfrm>
              <a:off x="313411" y="2025132"/>
              <a:ext cx="1467831" cy="293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latinLnBrk="1">
                <a:defRPr kumimoji="1">
                  <a:solidFill>
                    <a:schemeClr val="tx1"/>
                  </a:solidFill>
                  <a:latin typeface="Gulim" panose="020B0600000101010101" pitchFamily="34" charset="-127"/>
                  <a:ea typeface="Gulim" panose="020B0600000101010101" pitchFamily="34" charset="-127"/>
                </a:defRPr>
              </a:lvl1pPr>
              <a:lvl2pPr marL="742950" indent="-285750" latinLnBrk="1">
                <a:defRPr kumimoji="1">
                  <a:solidFill>
                    <a:schemeClr val="tx1"/>
                  </a:solidFill>
                  <a:latin typeface="Gulim" panose="020B0600000101010101" pitchFamily="34" charset="-127"/>
                  <a:ea typeface="Gulim" panose="020B0600000101010101" pitchFamily="34" charset="-127"/>
                </a:defRPr>
              </a:lvl2pPr>
              <a:lvl3pPr marL="1143000" indent="-228600" latinLnBrk="1">
                <a:defRPr kumimoji="1">
                  <a:solidFill>
                    <a:schemeClr val="tx1"/>
                  </a:solidFill>
                  <a:latin typeface="Gulim" panose="020B0600000101010101" pitchFamily="34" charset="-127"/>
                  <a:ea typeface="Gulim" panose="020B0600000101010101" pitchFamily="34" charset="-127"/>
                </a:defRPr>
              </a:lvl3pPr>
              <a:lvl4pPr marL="1600200" indent="-228600" latinLnBrk="1">
                <a:defRPr kumimoji="1">
                  <a:solidFill>
                    <a:schemeClr val="tx1"/>
                  </a:solidFill>
                  <a:latin typeface="Gulim" panose="020B0600000101010101" pitchFamily="34" charset="-127"/>
                  <a:ea typeface="Gulim" panose="020B0600000101010101" pitchFamily="34" charset="-127"/>
                </a:defRPr>
              </a:lvl4pPr>
              <a:lvl5pPr marL="2057400" indent="-228600" latinLnBrk="1">
                <a:defRPr kumimoji="1">
                  <a:solidFill>
                    <a:schemeClr val="tx1"/>
                  </a:solidFill>
                  <a:latin typeface="Gulim" panose="020B0600000101010101" pitchFamily="34" charset="-127"/>
                  <a:ea typeface="Gulim" panose="020B0600000101010101" pitchFamily="34" charset="-127"/>
                </a:defRPr>
              </a:lvl5pPr>
              <a:lvl6pPr marL="25146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a:r>
                <a:rPr sz="900" b="1">
                  <a:solidFill>
                    <a:srgbClr val="002B61"/>
                  </a:solidFill>
                  <a:latin typeface="Times New Roman"/>
                </a:rPr>
                <a:t>添加内容</a:t>
              </a:r>
            </a:p>
          </p:txBody>
        </p:sp>
      </p:grpSp>
      <p:grpSp>
        <p:nvGrpSpPr>
          <p:cNvPr id="61" name="组合 60"/>
          <p:cNvGrpSpPr/>
          <p:nvPr/>
        </p:nvGrpSpPr>
        <p:grpSpPr>
          <a:xfrm>
            <a:off x="2373870" y="1755555"/>
            <a:ext cx="1306769" cy="2104074"/>
            <a:chOff x="1233387" y="1442440"/>
            <a:chExt cx="1467831" cy="2363406"/>
          </a:xfrm>
        </p:grpSpPr>
        <p:sp>
          <p:nvSpPr>
            <p:cNvPr id="62" name="Line 24"/>
            <p:cNvSpPr>
              <a:spLocks noChangeShapeType="1"/>
            </p:cNvSpPr>
            <p:nvPr/>
          </p:nvSpPr>
          <p:spPr bwMode="auto">
            <a:xfrm flipV="1">
              <a:off x="1966094" y="1783351"/>
              <a:ext cx="0" cy="547634"/>
            </a:xfrm>
            <a:prstGeom prst="line">
              <a:avLst/>
            </a:prstGeom>
            <a:noFill/>
            <a:ln w="9525">
              <a:solidFill>
                <a:srgbClr val="002B61"/>
              </a:solidFill>
              <a:prstDash val="dash"/>
              <a:round/>
              <a:tailEnd type="oval" w="lg" len="lg"/>
            </a:ln>
            <a:extLst>
              <a:ext uri="{909E8E84-426E-40DD-AFC4-6F175D3DCCD1}">
                <a14:hiddenFill xmlns:a14="http://schemas.microsoft.com/office/drawing/2010/main">
                  <a:noFill/>
                </a14:hiddenFill>
              </a:ext>
            </a:extLst>
          </p:spPr>
          <p:txBody>
            <a:bodyPr/>
            <a:lstStyle/>
            <a:p>
              <a:endParaRPr lang="zh-CN" altLang="en-US" sz="1400">
                <a:solidFill>
                  <a:schemeClr val="bg1"/>
                </a:solidFill>
              </a:endParaRPr>
            </a:p>
          </p:txBody>
        </p:sp>
        <p:grpSp>
          <p:nvGrpSpPr>
            <p:cNvPr id="63" name="组合 62"/>
            <p:cNvGrpSpPr/>
            <p:nvPr/>
          </p:nvGrpSpPr>
          <p:grpSpPr>
            <a:xfrm>
              <a:off x="1233387" y="1442440"/>
              <a:ext cx="1467831" cy="2363406"/>
              <a:chOff x="1233387" y="1442440"/>
              <a:chExt cx="1467831" cy="2363406"/>
            </a:xfrm>
          </p:grpSpPr>
          <p:grpSp>
            <p:nvGrpSpPr>
              <p:cNvPr id="64" name="Group 60"/>
              <p:cNvGrpSpPr/>
              <p:nvPr/>
            </p:nvGrpSpPr>
            <p:grpSpPr bwMode="auto">
              <a:xfrm>
                <a:off x="1332628" y="2277792"/>
                <a:ext cx="1227038" cy="1528054"/>
                <a:chOff x="816" y="2159"/>
                <a:chExt cx="1015" cy="1264"/>
              </a:xfrm>
            </p:grpSpPr>
            <p:sp>
              <p:nvSpPr>
                <p:cNvPr id="66" name="Oval 27"/>
                <p:cNvSpPr>
                  <a:spLocks noChangeArrowheads="1"/>
                </p:cNvSpPr>
                <p:nvPr/>
              </p:nvSpPr>
              <p:spPr bwMode="auto">
                <a:xfrm>
                  <a:off x="816" y="2689"/>
                  <a:ext cx="1015" cy="734"/>
                </a:xfrm>
                <a:prstGeom prst="ellipse">
                  <a:avLst/>
                </a:prstGeom>
                <a:gradFill rotWithShape="1">
                  <a:gsLst>
                    <a:gs pos="0">
                      <a:schemeClr val="tx1">
                        <a:alpha val="14999"/>
                      </a:schemeClr>
                    </a:gs>
                    <a:gs pos="100000">
                      <a:schemeClr val="tx1">
                        <a:gamma/>
                        <a:tint val="57647"/>
                        <a:invGamma/>
                        <a:alpha val="0"/>
                      </a:schemeClr>
                    </a:gs>
                  </a:gsLst>
                  <a:path path="shape">
                    <a:fillToRect l="50000" t="50000" r="50000" b="50000"/>
                  </a:path>
                </a:gradFill>
                <a:ln w="9525" algn="ctr">
                  <a:noFill/>
                  <a:round/>
                </a:ln>
                <a:effectLst/>
              </p:spPr>
              <p:txBody>
                <a:bodyPr wrap="none" anchor="ctr"/>
                <a:lstStyle/>
                <a:p>
                  <a:pPr latinLnBrk="1"/>
                  <a:endParaRPr lang="ko-KR" altLang="en-US" sz="1400">
                    <a:solidFill>
                      <a:schemeClr val="bg1"/>
                    </a:solidFill>
                  </a:endParaRPr>
                </a:p>
              </p:txBody>
            </p:sp>
            <p:grpSp>
              <p:nvGrpSpPr>
                <p:cNvPr id="67" name="Group 57"/>
                <p:cNvGrpSpPr/>
                <p:nvPr/>
              </p:nvGrpSpPr>
              <p:grpSpPr bwMode="auto">
                <a:xfrm>
                  <a:off x="862" y="2159"/>
                  <a:ext cx="964" cy="928"/>
                  <a:chOff x="883" y="2447"/>
                  <a:chExt cx="964" cy="928"/>
                </a:xfrm>
              </p:grpSpPr>
              <p:sp>
                <p:nvSpPr>
                  <p:cNvPr id="68" name="Oval 29"/>
                  <p:cNvSpPr>
                    <a:spLocks noChangeArrowheads="1"/>
                  </p:cNvSpPr>
                  <p:nvPr/>
                </p:nvSpPr>
                <p:spPr bwMode="auto">
                  <a:xfrm>
                    <a:off x="887" y="2458"/>
                    <a:ext cx="917" cy="917"/>
                  </a:xfrm>
                  <a:prstGeom prst="ellipse">
                    <a:avLst/>
                  </a:prstGeom>
                  <a:solidFill>
                    <a:srgbClr val="074AA1"/>
                  </a:solidFill>
                  <a:ln w="9525" algn="ctr">
                    <a:noFill/>
                    <a:round/>
                  </a:ln>
                  <a:effectLst/>
                  <a:scene3d>
                    <a:camera prst="orthographicFront"/>
                    <a:lightRig rig="threePt" dir="t"/>
                  </a:scene3d>
                  <a:sp3d extrusionH="285750">
                    <a:bevelT w="863600" h="19050" prst="angle"/>
                    <a:bevelB w="0"/>
                  </a:sp3d>
                </p:spPr>
                <p:txBody>
                  <a:bodyPr wrap="none" anchor="ctr"/>
                  <a:lstStyle>
                    <a:lvl1pPr latinLnBrk="1">
                      <a:defRPr kumimoji="1">
                        <a:solidFill>
                          <a:schemeClr val="tx1"/>
                        </a:solidFill>
                        <a:latin typeface="Gulim" panose="020B0600000101010101" pitchFamily="34" charset="-127"/>
                        <a:ea typeface="Gulim" panose="020B0600000101010101" pitchFamily="34" charset="-127"/>
                      </a:defRPr>
                    </a:lvl1pPr>
                    <a:lvl2pPr marL="742950" indent="-285750" latinLnBrk="1">
                      <a:defRPr kumimoji="1">
                        <a:solidFill>
                          <a:schemeClr val="tx1"/>
                        </a:solidFill>
                        <a:latin typeface="Gulim" panose="020B0600000101010101" pitchFamily="34" charset="-127"/>
                        <a:ea typeface="Gulim" panose="020B0600000101010101" pitchFamily="34" charset="-127"/>
                      </a:defRPr>
                    </a:lvl2pPr>
                    <a:lvl3pPr marL="1143000" indent="-228600" latinLnBrk="1">
                      <a:defRPr kumimoji="1">
                        <a:solidFill>
                          <a:schemeClr val="tx1"/>
                        </a:solidFill>
                        <a:latin typeface="Gulim" panose="020B0600000101010101" pitchFamily="34" charset="-127"/>
                        <a:ea typeface="Gulim" panose="020B0600000101010101" pitchFamily="34" charset="-127"/>
                      </a:defRPr>
                    </a:lvl3pPr>
                    <a:lvl4pPr marL="1600200" indent="-228600" latinLnBrk="1">
                      <a:defRPr kumimoji="1">
                        <a:solidFill>
                          <a:schemeClr val="tx1"/>
                        </a:solidFill>
                        <a:latin typeface="Gulim" panose="020B0600000101010101" pitchFamily="34" charset="-127"/>
                        <a:ea typeface="Gulim" panose="020B0600000101010101" pitchFamily="34" charset="-127"/>
                      </a:defRPr>
                    </a:lvl4pPr>
                    <a:lvl5pPr marL="2057400" indent="-228600" latinLnBrk="1">
                      <a:defRPr kumimoji="1">
                        <a:solidFill>
                          <a:schemeClr val="tx1"/>
                        </a:solidFill>
                        <a:latin typeface="Gulim" panose="020B0600000101010101" pitchFamily="34" charset="-127"/>
                        <a:ea typeface="Gulim" panose="020B0600000101010101" pitchFamily="34" charset="-127"/>
                      </a:defRPr>
                    </a:lvl5pPr>
                    <a:lvl6pPr marL="25146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endParaRPr lang="ko-KR" altLang="en-US" sz="1400">
                      <a:solidFill>
                        <a:schemeClr val="bg1"/>
                      </a:solidFill>
                    </a:endParaRPr>
                  </a:p>
                </p:txBody>
              </p:sp>
              <p:sp>
                <p:nvSpPr>
                  <p:cNvPr id="69" name="Oval 31"/>
                  <p:cNvSpPr>
                    <a:spLocks noChangeArrowheads="1"/>
                  </p:cNvSpPr>
                  <p:nvPr/>
                </p:nvSpPr>
                <p:spPr bwMode="auto">
                  <a:xfrm>
                    <a:off x="1204" y="2447"/>
                    <a:ext cx="256" cy="258"/>
                  </a:xfrm>
                  <a:prstGeom prst="ellipse">
                    <a:avLst/>
                  </a:prstGeom>
                  <a:gradFill rotWithShape="1">
                    <a:gsLst>
                      <a:gs pos="0">
                        <a:srgbClr val="FFFFFF"/>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latinLnBrk="1"/>
                    <a:endParaRPr lang="ko-KR" altLang="ko-KR" sz="1400">
                      <a:solidFill>
                        <a:schemeClr val="bg1"/>
                      </a:solidFill>
                    </a:endParaRPr>
                  </a:p>
                </p:txBody>
              </p:sp>
              <p:grpSp>
                <p:nvGrpSpPr>
                  <p:cNvPr id="70" name="Group 33"/>
                  <p:cNvGrpSpPr/>
                  <p:nvPr/>
                </p:nvGrpSpPr>
                <p:grpSpPr bwMode="auto">
                  <a:xfrm>
                    <a:off x="883" y="2726"/>
                    <a:ext cx="964" cy="426"/>
                    <a:chOff x="1583" y="890"/>
                    <a:chExt cx="964" cy="426"/>
                  </a:xfrm>
                </p:grpSpPr>
                <p:sp>
                  <p:nvSpPr>
                    <p:cNvPr id="71" name="Text Box 34"/>
                    <p:cNvSpPr txBox="1">
                      <a:spLocks noChangeArrowheads="1"/>
                    </p:cNvSpPr>
                    <p:nvPr/>
                  </p:nvSpPr>
                  <p:spPr bwMode="auto">
                    <a:xfrm>
                      <a:off x="1668" y="890"/>
                      <a:ext cx="755"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latinLnBrk="1">
                        <a:defRPr kumimoji="1">
                          <a:solidFill>
                            <a:schemeClr val="tx1"/>
                          </a:solidFill>
                          <a:latin typeface="Gulim" panose="020B0600000101010101" pitchFamily="34" charset="-127"/>
                          <a:ea typeface="Gulim" panose="020B0600000101010101" pitchFamily="34" charset="-127"/>
                        </a:defRPr>
                      </a:lvl1pPr>
                      <a:lvl2pPr marL="742950" indent="-285750" latinLnBrk="1">
                        <a:defRPr kumimoji="1">
                          <a:solidFill>
                            <a:schemeClr val="tx1"/>
                          </a:solidFill>
                          <a:latin typeface="Gulim" panose="020B0600000101010101" pitchFamily="34" charset="-127"/>
                          <a:ea typeface="Gulim" panose="020B0600000101010101" pitchFamily="34" charset="-127"/>
                        </a:defRPr>
                      </a:lvl2pPr>
                      <a:lvl3pPr marL="1143000" indent="-228600" latinLnBrk="1">
                        <a:defRPr kumimoji="1">
                          <a:solidFill>
                            <a:schemeClr val="tx1"/>
                          </a:solidFill>
                          <a:latin typeface="Gulim" panose="020B0600000101010101" pitchFamily="34" charset="-127"/>
                          <a:ea typeface="Gulim" panose="020B0600000101010101" pitchFamily="34" charset="-127"/>
                        </a:defRPr>
                      </a:lvl3pPr>
                      <a:lvl4pPr marL="1600200" indent="-228600" latinLnBrk="1">
                        <a:defRPr kumimoji="1">
                          <a:solidFill>
                            <a:schemeClr val="tx1"/>
                          </a:solidFill>
                          <a:latin typeface="Gulim" panose="020B0600000101010101" pitchFamily="34" charset="-127"/>
                          <a:ea typeface="Gulim" panose="020B0600000101010101" pitchFamily="34" charset="-127"/>
                        </a:defRPr>
                      </a:lvl4pPr>
                      <a:lvl5pPr marL="2057400" indent="-228600" latinLnBrk="1">
                        <a:defRPr kumimoji="1">
                          <a:solidFill>
                            <a:schemeClr val="tx1"/>
                          </a:solidFill>
                          <a:latin typeface="Gulim" panose="020B0600000101010101" pitchFamily="34" charset="-127"/>
                          <a:ea typeface="Gulim" panose="020B0600000101010101" pitchFamily="34" charset="-127"/>
                        </a:defRPr>
                      </a:lvl5pPr>
                      <a:lvl6pPr marL="25146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a:r>
                        <a:rPr b="1">
                          <a:latin typeface="Times New Roman"/>
                        </a:rPr>
                        <a:t>文本</a:t>
                      </a:r>
                    </a:p>
                  </p:txBody>
                </p:sp>
                <p:sp>
                  <p:nvSpPr>
                    <p:cNvPr id="72" name="Text Box 35"/>
                    <p:cNvSpPr txBox="1">
                      <a:spLocks noChangeArrowheads="1"/>
                    </p:cNvSpPr>
                    <p:nvPr/>
                  </p:nvSpPr>
                  <p:spPr bwMode="auto">
                    <a:xfrm>
                      <a:off x="1583" y="1116"/>
                      <a:ext cx="964"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latinLnBrk="1">
                        <a:defRPr kumimoji="1">
                          <a:solidFill>
                            <a:schemeClr val="tx1"/>
                          </a:solidFill>
                          <a:latin typeface="Gulim" panose="020B0600000101010101" pitchFamily="34" charset="-127"/>
                          <a:ea typeface="Gulim" panose="020B0600000101010101" pitchFamily="34" charset="-127"/>
                        </a:defRPr>
                      </a:lvl1pPr>
                      <a:lvl2pPr marL="742950" indent="-285750" latinLnBrk="1">
                        <a:defRPr kumimoji="1">
                          <a:solidFill>
                            <a:schemeClr val="tx1"/>
                          </a:solidFill>
                          <a:latin typeface="Gulim" panose="020B0600000101010101" pitchFamily="34" charset="-127"/>
                          <a:ea typeface="Gulim" panose="020B0600000101010101" pitchFamily="34" charset="-127"/>
                        </a:defRPr>
                      </a:lvl2pPr>
                      <a:lvl3pPr marL="1143000" indent="-228600" latinLnBrk="1">
                        <a:defRPr kumimoji="1">
                          <a:solidFill>
                            <a:schemeClr val="tx1"/>
                          </a:solidFill>
                          <a:latin typeface="Gulim" panose="020B0600000101010101" pitchFamily="34" charset="-127"/>
                          <a:ea typeface="Gulim" panose="020B0600000101010101" pitchFamily="34" charset="-127"/>
                        </a:defRPr>
                      </a:lvl3pPr>
                      <a:lvl4pPr marL="1600200" indent="-228600" latinLnBrk="1">
                        <a:defRPr kumimoji="1">
                          <a:solidFill>
                            <a:schemeClr val="tx1"/>
                          </a:solidFill>
                          <a:latin typeface="Gulim" panose="020B0600000101010101" pitchFamily="34" charset="-127"/>
                          <a:ea typeface="Gulim" panose="020B0600000101010101" pitchFamily="34" charset="-127"/>
                        </a:defRPr>
                      </a:lvl4pPr>
                      <a:lvl5pPr marL="2057400" indent="-228600" latinLnBrk="1">
                        <a:defRPr kumimoji="1">
                          <a:solidFill>
                            <a:schemeClr val="tx1"/>
                          </a:solidFill>
                          <a:latin typeface="Gulim" panose="020B0600000101010101" pitchFamily="34" charset="-127"/>
                          <a:ea typeface="Gulim" panose="020B0600000101010101" pitchFamily="34" charset="-127"/>
                        </a:defRPr>
                      </a:lvl5pPr>
                      <a:lvl6pPr marL="25146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a:r>
                        <a:rPr sz="800" b="1">
                          <a:latin typeface="Times New Roman"/>
                        </a:rPr>
                        <a:t>添加cosntents</a:t>
                      </a:r>
                    </a:p>
                  </p:txBody>
                </p:sp>
              </p:grpSp>
            </p:grpSp>
          </p:grpSp>
          <p:sp>
            <p:nvSpPr>
              <p:cNvPr id="65" name="Text Box 36"/>
              <p:cNvSpPr txBox="1">
                <a:spLocks noChangeArrowheads="1"/>
              </p:cNvSpPr>
              <p:nvPr/>
            </p:nvSpPr>
            <p:spPr bwMode="auto">
              <a:xfrm>
                <a:off x="1233387" y="1442440"/>
                <a:ext cx="1467831" cy="293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latinLnBrk="1">
                  <a:defRPr kumimoji="1">
                    <a:solidFill>
                      <a:schemeClr val="tx1"/>
                    </a:solidFill>
                    <a:latin typeface="Gulim" panose="020B0600000101010101" pitchFamily="34" charset="-127"/>
                    <a:ea typeface="Gulim" panose="020B0600000101010101" pitchFamily="34" charset="-127"/>
                  </a:defRPr>
                </a:lvl1pPr>
                <a:lvl2pPr marL="742950" indent="-285750" latinLnBrk="1">
                  <a:defRPr kumimoji="1">
                    <a:solidFill>
                      <a:schemeClr val="tx1"/>
                    </a:solidFill>
                    <a:latin typeface="Gulim" panose="020B0600000101010101" pitchFamily="34" charset="-127"/>
                    <a:ea typeface="Gulim" panose="020B0600000101010101" pitchFamily="34" charset="-127"/>
                  </a:defRPr>
                </a:lvl2pPr>
                <a:lvl3pPr marL="1143000" indent="-228600" latinLnBrk="1">
                  <a:defRPr kumimoji="1">
                    <a:solidFill>
                      <a:schemeClr val="tx1"/>
                    </a:solidFill>
                    <a:latin typeface="Gulim" panose="020B0600000101010101" pitchFamily="34" charset="-127"/>
                    <a:ea typeface="Gulim" panose="020B0600000101010101" pitchFamily="34" charset="-127"/>
                  </a:defRPr>
                </a:lvl3pPr>
                <a:lvl4pPr marL="1600200" indent="-228600" latinLnBrk="1">
                  <a:defRPr kumimoji="1">
                    <a:solidFill>
                      <a:schemeClr val="tx1"/>
                    </a:solidFill>
                    <a:latin typeface="Gulim" panose="020B0600000101010101" pitchFamily="34" charset="-127"/>
                    <a:ea typeface="Gulim" panose="020B0600000101010101" pitchFamily="34" charset="-127"/>
                  </a:defRPr>
                </a:lvl4pPr>
                <a:lvl5pPr marL="2057400" indent="-228600" latinLnBrk="1">
                  <a:defRPr kumimoji="1">
                    <a:solidFill>
                      <a:schemeClr val="tx1"/>
                    </a:solidFill>
                    <a:latin typeface="Gulim" panose="020B0600000101010101" pitchFamily="34" charset="-127"/>
                    <a:ea typeface="Gulim" panose="020B0600000101010101" pitchFamily="34" charset="-127"/>
                  </a:defRPr>
                </a:lvl5pPr>
                <a:lvl6pPr marL="25146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a:r>
                  <a:rPr sz="900" b="1">
                    <a:solidFill>
                      <a:srgbClr val="002B61"/>
                    </a:solidFill>
                    <a:latin typeface="Times New Roman"/>
                  </a:rPr>
                  <a:t>添加内容</a:t>
                </a:r>
              </a:p>
            </p:txBody>
          </p:sp>
        </p:grpSp>
      </p:grpSp>
      <p:grpSp>
        <p:nvGrpSpPr>
          <p:cNvPr id="73" name="组合 72"/>
          <p:cNvGrpSpPr/>
          <p:nvPr/>
        </p:nvGrpSpPr>
        <p:grpSpPr>
          <a:xfrm>
            <a:off x="3429243" y="1364494"/>
            <a:ext cx="1306769" cy="2393589"/>
            <a:chOff x="2288761" y="1015697"/>
            <a:chExt cx="1467831" cy="2688604"/>
          </a:xfrm>
        </p:grpSpPr>
        <p:grpSp>
          <p:nvGrpSpPr>
            <p:cNvPr id="74" name="Group 59"/>
            <p:cNvGrpSpPr/>
            <p:nvPr/>
          </p:nvGrpSpPr>
          <p:grpSpPr bwMode="auto">
            <a:xfrm>
              <a:off x="2339645" y="1886108"/>
              <a:ext cx="1364852" cy="1818193"/>
              <a:chOff x="1655" y="1691"/>
              <a:chExt cx="1129" cy="1504"/>
            </a:xfrm>
          </p:grpSpPr>
          <p:sp>
            <p:nvSpPr>
              <p:cNvPr id="77" name="Oval 41"/>
              <p:cNvSpPr>
                <a:spLocks noChangeArrowheads="1"/>
              </p:cNvSpPr>
              <p:nvPr/>
            </p:nvSpPr>
            <p:spPr bwMode="auto">
              <a:xfrm>
                <a:off x="1655" y="2379"/>
                <a:ext cx="1129" cy="816"/>
              </a:xfrm>
              <a:prstGeom prst="ellipse">
                <a:avLst/>
              </a:prstGeom>
              <a:gradFill rotWithShape="1">
                <a:gsLst>
                  <a:gs pos="0">
                    <a:schemeClr val="tx1">
                      <a:alpha val="14999"/>
                    </a:schemeClr>
                  </a:gs>
                  <a:gs pos="100000">
                    <a:schemeClr val="tx1">
                      <a:gamma/>
                      <a:tint val="57647"/>
                      <a:invGamma/>
                      <a:alpha val="0"/>
                    </a:schemeClr>
                  </a:gs>
                </a:gsLst>
                <a:path path="shape">
                  <a:fillToRect l="50000" t="50000" r="50000" b="50000"/>
                </a:path>
              </a:gradFill>
              <a:ln w="9525" algn="ctr">
                <a:noFill/>
                <a:round/>
              </a:ln>
              <a:effectLst/>
            </p:spPr>
            <p:txBody>
              <a:bodyPr wrap="none" anchor="ctr"/>
              <a:lstStyle/>
              <a:p>
                <a:pPr latinLnBrk="1"/>
                <a:endParaRPr lang="ko-KR" altLang="en-US" sz="1400">
                  <a:solidFill>
                    <a:schemeClr val="bg1"/>
                  </a:solidFill>
                </a:endParaRPr>
              </a:p>
            </p:txBody>
          </p:sp>
          <p:grpSp>
            <p:nvGrpSpPr>
              <p:cNvPr id="78" name="Group 56"/>
              <p:cNvGrpSpPr/>
              <p:nvPr/>
            </p:nvGrpSpPr>
            <p:grpSpPr bwMode="auto">
              <a:xfrm>
                <a:off x="1728" y="1691"/>
                <a:ext cx="1021" cy="1032"/>
                <a:chOff x="1771" y="2254"/>
                <a:chExt cx="1021" cy="1032"/>
              </a:xfrm>
            </p:grpSpPr>
            <p:sp>
              <p:nvSpPr>
                <p:cNvPr id="79" name="Oval 43"/>
                <p:cNvSpPr>
                  <a:spLocks noChangeArrowheads="1"/>
                </p:cNvSpPr>
                <p:nvPr/>
              </p:nvSpPr>
              <p:spPr bwMode="auto">
                <a:xfrm>
                  <a:off x="1771" y="2266"/>
                  <a:ext cx="1021" cy="1020"/>
                </a:xfrm>
                <a:prstGeom prst="ellipse">
                  <a:avLst/>
                </a:prstGeom>
                <a:solidFill>
                  <a:srgbClr val="074AA1"/>
                </a:solidFill>
                <a:ln w="9525" algn="ctr">
                  <a:noFill/>
                  <a:round/>
                </a:ln>
                <a:effectLst/>
                <a:scene3d>
                  <a:camera prst="orthographicFront"/>
                  <a:lightRig rig="threePt" dir="t"/>
                </a:scene3d>
                <a:sp3d extrusionH="285750">
                  <a:bevelT w="863600" h="19050" prst="angle"/>
                  <a:bevelB w="0"/>
                </a:sp3d>
              </p:spPr>
              <p:txBody>
                <a:bodyPr wrap="none" anchor="ctr"/>
                <a:lstStyle>
                  <a:lvl1pPr latinLnBrk="1">
                    <a:defRPr kumimoji="1">
                      <a:solidFill>
                        <a:schemeClr val="tx1"/>
                      </a:solidFill>
                      <a:latin typeface="Gulim" panose="020B0600000101010101" pitchFamily="34" charset="-127"/>
                      <a:ea typeface="Gulim" panose="020B0600000101010101" pitchFamily="34" charset="-127"/>
                    </a:defRPr>
                  </a:lvl1pPr>
                  <a:lvl2pPr marL="742950" indent="-285750" latinLnBrk="1">
                    <a:defRPr kumimoji="1">
                      <a:solidFill>
                        <a:schemeClr val="tx1"/>
                      </a:solidFill>
                      <a:latin typeface="Gulim" panose="020B0600000101010101" pitchFamily="34" charset="-127"/>
                      <a:ea typeface="Gulim" panose="020B0600000101010101" pitchFamily="34" charset="-127"/>
                    </a:defRPr>
                  </a:lvl2pPr>
                  <a:lvl3pPr marL="1143000" indent="-228600" latinLnBrk="1">
                    <a:defRPr kumimoji="1">
                      <a:solidFill>
                        <a:schemeClr val="tx1"/>
                      </a:solidFill>
                      <a:latin typeface="Gulim" panose="020B0600000101010101" pitchFamily="34" charset="-127"/>
                      <a:ea typeface="Gulim" panose="020B0600000101010101" pitchFamily="34" charset="-127"/>
                    </a:defRPr>
                  </a:lvl3pPr>
                  <a:lvl4pPr marL="1600200" indent="-228600" latinLnBrk="1">
                    <a:defRPr kumimoji="1">
                      <a:solidFill>
                        <a:schemeClr val="tx1"/>
                      </a:solidFill>
                      <a:latin typeface="Gulim" panose="020B0600000101010101" pitchFamily="34" charset="-127"/>
                      <a:ea typeface="Gulim" panose="020B0600000101010101" pitchFamily="34" charset="-127"/>
                    </a:defRPr>
                  </a:lvl4pPr>
                  <a:lvl5pPr marL="2057400" indent="-228600" latinLnBrk="1">
                    <a:defRPr kumimoji="1">
                      <a:solidFill>
                        <a:schemeClr val="tx1"/>
                      </a:solidFill>
                      <a:latin typeface="Gulim" panose="020B0600000101010101" pitchFamily="34" charset="-127"/>
                      <a:ea typeface="Gulim" panose="020B0600000101010101" pitchFamily="34" charset="-127"/>
                    </a:defRPr>
                  </a:lvl5pPr>
                  <a:lvl6pPr marL="25146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endParaRPr lang="ko-KR" altLang="en-US" sz="1400">
                    <a:solidFill>
                      <a:schemeClr val="bg1"/>
                    </a:solidFill>
                  </a:endParaRPr>
                </a:p>
              </p:txBody>
            </p:sp>
            <p:grpSp>
              <p:nvGrpSpPr>
                <p:cNvPr id="80" name="그룹 65"/>
                <p:cNvGrpSpPr/>
                <p:nvPr/>
              </p:nvGrpSpPr>
              <p:grpSpPr bwMode="auto">
                <a:xfrm>
                  <a:off x="1821" y="2254"/>
                  <a:ext cx="927" cy="804"/>
                  <a:chOff x="2787646" y="2657888"/>
                  <a:chExt cx="1471621" cy="1276350"/>
                </a:xfrm>
              </p:grpSpPr>
              <p:sp>
                <p:nvSpPr>
                  <p:cNvPr id="81" name="Oval 45"/>
                  <p:cNvSpPr>
                    <a:spLocks noChangeArrowheads="1"/>
                  </p:cNvSpPr>
                  <p:nvPr/>
                </p:nvSpPr>
                <p:spPr bwMode="auto">
                  <a:xfrm>
                    <a:off x="3270386" y="2657888"/>
                    <a:ext cx="451153" cy="455460"/>
                  </a:xfrm>
                  <a:prstGeom prst="ellipse">
                    <a:avLst/>
                  </a:prstGeom>
                  <a:gradFill rotWithShape="1">
                    <a:gsLst>
                      <a:gs pos="0">
                        <a:srgbClr val="FFFFFF"/>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latinLnBrk="1"/>
                    <a:endParaRPr lang="ko-KR" altLang="ko-KR" sz="1400">
                      <a:solidFill>
                        <a:schemeClr val="bg1"/>
                      </a:solidFill>
                    </a:endParaRPr>
                  </a:p>
                </p:txBody>
              </p:sp>
              <p:sp>
                <p:nvSpPr>
                  <p:cNvPr id="82" name="Text Box 48"/>
                  <p:cNvSpPr txBox="1">
                    <a:spLocks noChangeArrowheads="1"/>
                  </p:cNvSpPr>
                  <p:nvPr/>
                </p:nvSpPr>
                <p:spPr bwMode="auto">
                  <a:xfrm>
                    <a:off x="2923647" y="3257551"/>
                    <a:ext cx="1199625" cy="544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latinLnBrk="1">
                      <a:defRPr kumimoji="1">
                        <a:solidFill>
                          <a:schemeClr val="tx1"/>
                        </a:solidFill>
                        <a:latin typeface="Gulim" panose="020B0600000101010101" pitchFamily="34" charset="-127"/>
                        <a:ea typeface="Gulim" panose="020B0600000101010101" pitchFamily="34" charset="-127"/>
                      </a:defRPr>
                    </a:lvl1pPr>
                    <a:lvl2pPr marL="742950" indent="-285750" latinLnBrk="1">
                      <a:defRPr kumimoji="1">
                        <a:solidFill>
                          <a:schemeClr val="tx1"/>
                        </a:solidFill>
                        <a:latin typeface="Gulim" panose="020B0600000101010101" pitchFamily="34" charset="-127"/>
                        <a:ea typeface="Gulim" panose="020B0600000101010101" pitchFamily="34" charset="-127"/>
                      </a:defRPr>
                    </a:lvl2pPr>
                    <a:lvl3pPr marL="1143000" indent="-228600" latinLnBrk="1">
                      <a:defRPr kumimoji="1">
                        <a:solidFill>
                          <a:schemeClr val="tx1"/>
                        </a:solidFill>
                        <a:latin typeface="Gulim" panose="020B0600000101010101" pitchFamily="34" charset="-127"/>
                        <a:ea typeface="Gulim" panose="020B0600000101010101" pitchFamily="34" charset="-127"/>
                      </a:defRPr>
                    </a:lvl3pPr>
                    <a:lvl4pPr marL="1600200" indent="-228600" latinLnBrk="1">
                      <a:defRPr kumimoji="1">
                        <a:solidFill>
                          <a:schemeClr val="tx1"/>
                        </a:solidFill>
                        <a:latin typeface="Gulim" panose="020B0600000101010101" pitchFamily="34" charset="-127"/>
                        <a:ea typeface="Gulim" panose="020B0600000101010101" pitchFamily="34" charset="-127"/>
                      </a:defRPr>
                    </a:lvl4pPr>
                    <a:lvl5pPr marL="2057400" indent="-228600" latinLnBrk="1">
                      <a:defRPr kumimoji="1">
                        <a:solidFill>
                          <a:schemeClr val="tx1"/>
                        </a:solidFill>
                        <a:latin typeface="Gulim" panose="020B0600000101010101" pitchFamily="34" charset="-127"/>
                        <a:ea typeface="Gulim" panose="020B0600000101010101" pitchFamily="34" charset="-127"/>
                      </a:defRPr>
                    </a:lvl5pPr>
                    <a:lvl6pPr marL="25146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a:r>
                      <a:rPr b="1">
                        <a:latin typeface="Times New Roman"/>
                      </a:rPr>
                      <a:t>文本</a:t>
                    </a:r>
                  </a:p>
                </p:txBody>
              </p:sp>
              <p:sp>
                <p:nvSpPr>
                  <p:cNvPr id="83" name="Text Box 49"/>
                  <p:cNvSpPr txBox="1">
                    <a:spLocks noChangeArrowheads="1"/>
                  </p:cNvSpPr>
                  <p:nvPr/>
                </p:nvSpPr>
                <p:spPr bwMode="auto">
                  <a:xfrm>
                    <a:off x="2787646" y="3616326"/>
                    <a:ext cx="1471621" cy="31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latinLnBrk="1">
                      <a:defRPr kumimoji="1">
                        <a:solidFill>
                          <a:schemeClr val="tx1"/>
                        </a:solidFill>
                        <a:latin typeface="Gulim" panose="020B0600000101010101" pitchFamily="34" charset="-127"/>
                        <a:ea typeface="Gulim" panose="020B0600000101010101" pitchFamily="34" charset="-127"/>
                      </a:defRPr>
                    </a:lvl1pPr>
                    <a:lvl2pPr marL="742950" indent="-285750" latinLnBrk="1">
                      <a:defRPr kumimoji="1">
                        <a:solidFill>
                          <a:schemeClr val="tx1"/>
                        </a:solidFill>
                        <a:latin typeface="Gulim" panose="020B0600000101010101" pitchFamily="34" charset="-127"/>
                        <a:ea typeface="Gulim" panose="020B0600000101010101" pitchFamily="34" charset="-127"/>
                      </a:defRPr>
                    </a:lvl2pPr>
                    <a:lvl3pPr marL="1143000" indent="-228600" latinLnBrk="1">
                      <a:defRPr kumimoji="1">
                        <a:solidFill>
                          <a:schemeClr val="tx1"/>
                        </a:solidFill>
                        <a:latin typeface="Gulim" panose="020B0600000101010101" pitchFamily="34" charset="-127"/>
                        <a:ea typeface="Gulim" panose="020B0600000101010101" pitchFamily="34" charset="-127"/>
                      </a:defRPr>
                    </a:lvl3pPr>
                    <a:lvl4pPr marL="1600200" indent="-228600" latinLnBrk="1">
                      <a:defRPr kumimoji="1">
                        <a:solidFill>
                          <a:schemeClr val="tx1"/>
                        </a:solidFill>
                        <a:latin typeface="Gulim" panose="020B0600000101010101" pitchFamily="34" charset="-127"/>
                        <a:ea typeface="Gulim" panose="020B0600000101010101" pitchFamily="34" charset="-127"/>
                      </a:defRPr>
                    </a:lvl4pPr>
                    <a:lvl5pPr marL="2057400" indent="-228600" latinLnBrk="1">
                      <a:defRPr kumimoji="1">
                        <a:solidFill>
                          <a:schemeClr val="tx1"/>
                        </a:solidFill>
                        <a:latin typeface="Gulim" panose="020B0600000101010101" pitchFamily="34" charset="-127"/>
                        <a:ea typeface="Gulim" panose="020B0600000101010101" pitchFamily="34" charset="-127"/>
                      </a:defRPr>
                    </a:lvl5pPr>
                    <a:lvl6pPr marL="25146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a:r>
                      <a:rPr sz="800" b="1">
                        <a:latin typeface="Times New Roman"/>
                      </a:rPr>
                      <a:t>添加内容</a:t>
                    </a:r>
                  </a:p>
                </p:txBody>
              </p:sp>
            </p:grpSp>
          </p:grpSp>
        </p:grpSp>
        <p:sp>
          <p:nvSpPr>
            <p:cNvPr id="75" name="Line 50"/>
            <p:cNvSpPr>
              <a:spLocks noChangeShapeType="1"/>
            </p:cNvSpPr>
            <p:nvPr/>
          </p:nvSpPr>
          <p:spPr bwMode="auto">
            <a:xfrm flipV="1">
              <a:off x="3021467" y="1331221"/>
              <a:ext cx="0" cy="547634"/>
            </a:xfrm>
            <a:prstGeom prst="line">
              <a:avLst/>
            </a:prstGeom>
            <a:noFill/>
            <a:ln w="9525">
              <a:solidFill>
                <a:srgbClr val="002B61"/>
              </a:solidFill>
              <a:prstDash val="dash"/>
              <a:round/>
              <a:tailEnd type="oval" w="lg" len="lg"/>
            </a:ln>
            <a:extLst>
              <a:ext uri="{909E8E84-426E-40DD-AFC4-6F175D3DCCD1}">
                <a14:hiddenFill xmlns:a14="http://schemas.microsoft.com/office/drawing/2010/main">
                  <a:noFill/>
                </a14:hiddenFill>
              </a:ext>
            </a:extLst>
          </p:spPr>
          <p:txBody>
            <a:bodyPr/>
            <a:lstStyle/>
            <a:p>
              <a:endParaRPr lang="zh-CN" altLang="en-US" sz="1400">
                <a:solidFill>
                  <a:schemeClr val="bg1"/>
                </a:solidFill>
              </a:endParaRPr>
            </a:p>
          </p:txBody>
        </p:sp>
        <p:sp>
          <p:nvSpPr>
            <p:cNvPr id="76" name="Text Box 51"/>
            <p:cNvSpPr txBox="1">
              <a:spLocks noChangeArrowheads="1"/>
            </p:cNvSpPr>
            <p:nvPr/>
          </p:nvSpPr>
          <p:spPr bwMode="auto">
            <a:xfrm>
              <a:off x="2288761" y="1015697"/>
              <a:ext cx="1467831" cy="293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latinLnBrk="1">
                <a:defRPr kumimoji="1">
                  <a:solidFill>
                    <a:schemeClr val="tx1"/>
                  </a:solidFill>
                  <a:latin typeface="Gulim" panose="020B0600000101010101" pitchFamily="34" charset="-127"/>
                  <a:ea typeface="Gulim" panose="020B0600000101010101" pitchFamily="34" charset="-127"/>
                </a:defRPr>
              </a:lvl1pPr>
              <a:lvl2pPr marL="742950" indent="-285750" latinLnBrk="1">
                <a:defRPr kumimoji="1">
                  <a:solidFill>
                    <a:schemeClr val="tx1"/>
                  </a:solidFill>
                  <a:latin typeface="Gulim" panose="020B0600000101010101" pitchFamily="34" charset="-127"/>
                  <a:ea typeface="Gulim" panose="020B0600000101010101" pitchFamily="34" charset="-127"/>
                </a:defRPr>
              </a:lvl2pPr>
              <a:lvl3pPr marL="1143000" indent="-228600" latinLnBrk="1">
                <a:defRPr kumimoji="1">
                  <a:solidFill>
                    <a:schemeClr val="tx1"/>
                  </a:solidFill>
                  <a:latin typeface="Gulim" panose="020B0600000101010101" pitchFamily="34" charset="-127"/>
                  <a:ea typeface="Gulim" panose="020B0600000101010101" pitchFamily="34" charset="-127"/>
                </a:defRPr>
              </a:lvl3pPr>
              <a:lvl4pPr marL="1600200" indent="-228600" latinLnBrk="1">
                <a:defRPr kumimoji="1">
                  <a:solidFill>
                    <a:schemeClr val="tx1"/>
                  </a:solidFill>
                  <a:latin typeface="Gulim" panose="020B0600000101010101" pitchFamily="34" charset="-127"/>
                  <a:ea typeface="Gulim" panose="020B0600000101010101" pitchFamily="34" charset="-127"/>
                </a:defRPr>
              </a:lvl4pPr>
              <a:lvl5pPr marL="2057400" indent="-228600" latinLnBrk="1">
                <a:defRPr kumimoji="1">
                  <a:solidFill>
                    <a:schemeClr val="tx1"/>
                  </a:solidFill>
                  <a:latin typeface="Gulim" panose="020B0600000101010101" pitchFamily="34" charset="-127"/>
                  <a:ea typeface="Gulim" panose="020B0600000101010101" pitchFamily="34" charset="-127"/>
                </a:defRPr>
              </a:lvl5pPr>
              <a:lvl6pPr marL="25146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a:r>
                <a:rPr sz="900" b="1">
                  <a:solidFill>
                    <a:srgbClr val="002B61"/>
                  </a:solidFill>
                  <a:latin typeface="Times New Roman"/>
                </a:rPr>
                <a:t>添加内容</a:t>
              </a:r>
            </a:p>
          </p:txBody>
        </p:sp>
      </p:grpSp>
      <p:grpSp>
        <p:nvGrpSpPr>
          <p:cNvPr id="84" name="组合 83"/>
          <p:cNvGrpSpPr/>
          <p:nvPr/>
        </p:nvGrpSpPr>
        <p:grpSpPr>
          <a:xfrm>
            <a:off x="4572868" y="1035010"/>
            <a:ext cx="1375451" cy="2387133"/>
            <a:chOff x="3436121" y="686875"/>
            <a:chExt cx="1544979" cy="2681352"/>
          </a:xfrm>
        </p:grpSpPr>
        <p:sp>
          <p:nvSpPr>
            <p:cNvPr id="85" name="Line 54"/>
            <p:cNvSpPr>
              <a:spLocks noChangeShapeType="1"/>
            </p:cNvSpPr>
            <p:nvPr/>
          </p:nvSpPr>
          <p:spPr bwMode="auto">
            <a:xfrm flipV="1">
              <a:off x="4208611" y="961296"/>
              <a:ext cx="0" cy="547634"/>
            </a:xfrm>
            <a:prstGeom prst="line">
              <a:avLst/>
            </a:prstGeom>
            <a:noFill/>
            <a:ln w="9525">
              <a:solidFill>
                <a:srgbClr val="074AA1"/>
              </a:solidFill>
              <a:prstDash val="dash"/>
              <a:round/>
              <a:tailEnd type="oval" w="lg" len="lg"/>
            </a:ln>
            <a:extLst>
              <a:ext uri="{909E8E84-426E-40DD-AFC4-6F175D3DCCD1}">
                <a14:hiddenFill xmlns:a14="http://schemas.microsoft.com/office/drawing/2010/main">
                  <a:noFill/>
                </a14:hiddenFill>
              </a:ext>
            </a:extLst>
          </p:spPr>
          <p:txBody>
            <a:bodyPr/>
            <a:lstStyle/>
            <a:p>
              <a:endParaRPr lang="zh-CN" altLang="en-US" sz="1400">
                <a:solidFill>
                  <a:schemeClr val="bg1"/>
                </a:solidFill>
              </a:endParaRPr>
            </a:p>
          </p:txBody>
        </p:sp>
        <p:grpSp>
          <p:nvGrpSpPr>
            <p:cNvPr id="86" name="Group 55"/>
            <p:cNvGrpSpPr/>
            <p:nvPr/>
          </p:nvGrpSpPr>
          <p:grpSpPr bwMode="auto">
            <a:xfrm>
              <a:off x="3436121" y="1547616"/>
              <a:ext cx="1544979" cy="1820611"/>
              <a:chOff x="2562" y="1362"/>
              <a:chExt cx="1278" cy="1506"/>
            </a:xfrm>
          </p:grpSpPr>
          <p:grpSp>
            <p:nvGrpSpPr>
              <p:cNvPr id="88" name="Group 56"/>
              <p:cNvGrpSpPr/>
              <p:nvPr/>
            </p:nvGrpSpPr>
            <p:grpSpPr bwMode="auto">
              <a:xfrm>
                <a:off x="2562" y="1362"/>
                <a:ext cx="1278" cy="1506"/>
                <a:chOff x="652" y="2169"/>
                <a:chExt cx="826" cy="974"/>
              </a:xfrm>
            </p:grpSpPr>
            <p:sp>
              <p:nvSpPr>
                <p:cNvPr id="92" name="Oval 57"/>
                <p:cNvSpPr>
                  <a:spLocks noChangeArrowheads="1"/>
                </p:cNvSpPr>
                <p:nvPr/>
              </p:nvSpPr>
              <p:spPr bwMode="auto">
                <a:xfrm>
                  <a:off x="652" y="2546"/>
                  <a:ext cx="826" cy="597"/>
                </a:xfrm>
                <a:prstGeom prst="ellipse">
                  <a:avLst/>
                </a:prstGeom>
                <a:gradFill rotWithShape="1">
                  <a:gsLst>
                    <a:gs pos="0">
                      <a:schemeClr val="tx1">
                        <a:alpha val="14999"/>
                      </a:schemeClr>
                    </a:gs>
                    <a:gs pos="100000">
                      <a:schemeClr val="tx1">
                        <a:gamma/>
                        <a:tint val="57647"/>
                        <a:invGamma/>
                        <a:alpha val="0"/>
                      </a:schemeClr>
                    </a:gs>
                  </a:gsLst>
                  <a:path path="shape">
                    <a:fillToRect l="50000" t="50000" r="50000" b="50000"/>
                  </a:path>
                </a:gradFill>
                <a:ln w="9525" algn="ctr">
                  <a:noFill/>
                  <a:round/>
                </a:ln>
                <a:effectLst/>
              </p:spPr>
              <p:txBody>
                <a:bodyPr wrap="none" anchor="ctr"/>
                <a:lstStyle/>
                <a:p>
                  <a:pPr latinLnBrk="1"/>
                  <a:endParaRPr lang="ko-KR" altLang="en-US" sz="1400">
                    <a:solidFill>
                      <a:schemeClr val="bg1"/>
                    </a:solidFill>
                  </a:endParaRPr>
                </a:p>
              </p:txBody>
            </p:sp>
            <p:sp>
              <p:nvSpPr>
                <p:cNvPr id="93" name="Oval 58"/>
                <p:cNvSpPr>
                  <a:spLocks noChangeArrowheads="1"/>
                </p:cNvSpPr>
                <p:nvPr/>
              </p:nvSpPr>
              <p:spPr bwMode="auto">
                <a:xfrm>
                  <a:off x="691" y="2172"/>
                  <a:ext cx="747" cy="747"/>
                </a:xfrm>
                <a:prstGeom prst="ellipse">
                  <a:avLst/>
                </a:prstGeom>
                <a:solidFill>
                  <a:srgbClr val="074AA1"/>
                </a:solidFill>
                <a:ln w="9525" algn="ctr">
                  <a:noFill/>
                  <a:round/>
                </a:ln>
                <a:effectLst/>
                <a:scene3d>
                  <a:camera prst="orthographicFront"/>
                  <a:lightRig rig="threePt" dir="t"/>
                </a:scene3d>
                <a:sp3d extrusionH="285750">
                  <a:bevelT w="863600" h="19050" prst="angle"/>
                  <a:bevelB w="0"/>
                </a:sp3d>
              </p:spPr>
              <p:txBody>
                <a:bodyPr wrap="none" anchor="ctr"/>
                <a:lstStyle>
                  <a:lvl1pPr latinLnBrk="1">
                    <a:defRPr kumimoji="1">
                      <a:solidFill>
                        <a:schemeClr val="tx1"/>
                      </a:solidFill>
                      <a:latin typeface="Gulim" panose="020B0600000101010101" pitchFamily="34" charset="-127"/>
                      <a:ea typeface="Gulim" panose="020B0600000101010101" pitchFamily="34" charset="-127"/>
                    </a:defRPr>
                  </a:lvl1pPr>
                  <a:lvl2pPr marL="742950" indent="-285750" latinLnBrk="1">
                    <a:defRPr kumimoji="1">
                      <a:solidFill>
                        <a:schemeClr val="tx1"/>
                      </a:solidFill>
                      <a:latin typeface="Gulim" panose="020B0600000101010101" pitchFamily="34" charset="-127"/>
                      <a:ea typeface="Gulim" panose="020B0600000101010101" pitchFamily="34" charset="-127"/>
                    </a:defRPr>
                  </a:lvl2pPr>
                  <a:lvl3pPr marL="1143000" indent="-228600" latinLnBrk="1">
                    <a:defRPr kumimoji="1">
                      <a:solidFill>
                        <a:schemeClr val="tx1"/>
                      </a:solidFill>
                      <a:latin typeface="Gulim" panose="020B0600000101010101" pitchFamily="34" charset="-127"/>
                      <a:ea typeface="Gulim" panose="020B0600000101010101" pitchFamily="34" charset="-127"/>
                    </a:defRPr>
                  </a:lvl3pPr>
                  <a:lvl4pPr marL="1600200" indent="-228600" latinLnBrk="1">
                    <a:defRPr kumimoji="1">
                      <a:solidFill>
                        <a:schemeClr val="tx1"/>
                      </a:solidFill>
                      <a:latin typeface="Gulim" panose="020B0600000101010101" pitchFamily="34" charset="-127"/>
                      <a:ea typeface="Gulim" panose="020B0600000101010101" pitchFamily="34" charset="-127"/>
                    </a:defRPr>
                  </a:lvl4pPr>
                  <a:lvl5pPr marL="2057400" indent="-228600" latinLnBrk="1">
                    <a:defRPr kumimoji="1">
                      <a:solidFill>
                        <a:schemeClr val="tx1"/>
                      </a:solidFill>
                      <a:latin typeface="Gulim" panose="020B0600000101010101" pitchFamily="34" charset="-127"/>
                      <a:ea typeface="Gulim" panose="020B0600000101010101" pitchFamily="34" charset="-127"/>
                    </a:defRPr>
                  </a:lvl5pPr>
                  <a:lvl6pPr marL="25146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endParaRPr lang="ko-KR" altLang="en-US" sz="1400">
                    <a:solidFill>
                      <a:schemeClr val="bg1"/>
                    </a:solidFill>
                  </a:endParaRPr>
                </a:p>
              </p:txBody>
            </p:sp>
            <p:sp>
              <p:nvSpPr>
                <p:cNvPr id="94" name="Oval 60"/>
                <p:cNvSpPr>
                  <a:spLocks noChangeArrowheads="1"/>
                </p:cNvSpPr>
                <p:nvPr/>
              </p:nvSpPr>
              <p:spPr bwMode="auto">
                <a:xfrm>
                  <a:off x="941" y="2169"/>
                  <a:ext cx="208" cy="210"/>
                </a:xfrm>
                <a:prstGeom prst="ellipse">
                  <a:avLst/>
                </a:prstGeom>
                <a:gradFill rotWithShape="1">
                  <a:gsLst>
                    <a:gs pos="0">
                      <a:srgbClr val="FFFFFF"/>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latinLnBrk="1"/>
                  <a:endParaRPr lang="ko-KR" altLang="ko-KR" sz="1400">
                    <a:solidFill>
                      <a:schemeClr val="bg1"/>
                    </a:solidFill>
                  </a:endParaRPr>
                </a:p>
              </p:txBody>
            </p:sp>
          </p:grpSp>
          <p:grpSp>
            <p:nvGrpSpPr>
              <p:cNvPr id="89" name="Group 62"/>
              <p:cNvGrpSpPr/>
              <p:nvPr/>
            </p:nvGrpSpPr>
            <p:grpSpPr bwMode="auto">
              <a:xfrm>
                <a:off x="2738" y="1780"/>
                <a:ext cx="927" cy="426"/>
                <a:chOff x="1583" y="890"/>
                <a:chExt cx="927" cy="426"/>
              </a:xfrm>
            </p:grpSpPr>
            <p:sp>
              <p:nvSpPr>
                <p:cNvPr id="90" name="Text Box 63"/>
                <p:cNvSpPr txBox="1">
                  <a:spLocks noChangeArrowheads="1"/>
                </p:cNvSpPr>
                <p:nvPr/>
              </p:nvSpPr>
              <p:spPr bwMode="auto">
                <a:xfrm>
                  <a:off x="1668" y="890"/>
                  <a:ext cx="755"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latinLnBrk="1">
                    <a:defRPr kumimoji="1">
                      <a:solidFill>
                        <a:schemeClr val="tx1"/>
                      </a:solidFill>
                      <a:latin typeface="Gulim" panose="020B0600000101010101" pitchFamily="34" charset="-127"/>
                      <a:ea typeface="Gulim" panose="020B0600000101010101" pitchFamily="34" charset="-127"/>
                    </a:defRPr>
                  </a:lvl1pPr>
                  <a:lvl2pPr marL="742950" indent="-285750" latinLnBrk="1">
                    <a:defRPr kumimoji="1">
                      <a:solidFill>
                        <a:schemeClr val="tx1"/>
                      </a:solidFill>
                      <a:latin typeface="Gulim" panose="020B0600000101010101" pitchFamily="34" charset="-127"/>
                      <a:ea typeface="Gulim" panose="020B0600000101010101" pitchFamily="34" charset="-127"/>
                    </a:defRPr>
                  </a:lvl2pPr>
                  <a:lvl3pPr marL="1143000" indent="-228600" latinLnBrk="1">
                    <a:defRPr kumimoji="1">
                      <a:solidFill>
                        <a:schemeClr val="tx1"/>
                      </a:solidFill>
                      <a:latin typeface="Gulim" panose="020B0600000101010101" pitchFamily="34" charset="-127"/>
                      <a:ea typeface="Gulim" panose="020B0600000101010101" pitchFamily="34" charset="-127"/>
                    </a:defRPr>
                  </a:lvl3pPr>
                  <a:lvl4pPr marL="1600200" indent="-228600" latinLnBrk="1">
                    <a:defRPr kumimoji="1">
                      <a:solidFill>
                        <a:schemeClr val="tx1"/>
                      </a:solidFill>
                      <a:latin typeface="Gulim" panose="020B0600000101010101" pitchFamily="34" charset="-127"/>
                      <a:ea typeface="Gulim" panose="020B0600000101010101" pitchFamily="34" charset="-127"/>
                    </a:defRPr>
                  </a:lvl4pPr>
                  <a:lvl5pPr marL="2057400" indent="-228600" latinLnBrk="1">
                    <a:defRPr kumimoji="1">
                      <a:solidFill>
                        <a:schemeClr val="tx1"/>
                      </a:solidFill>
                      <a:latin typeface="Gulim" panose="020B0600000101010101" pitchFamily="34" charset="-127"/>
                      <a:ea typeface="Gulim" panose="020B0600000101010101" pitchFamily="34" charset="-127"/>
                    </a:defRPr>
                  </a:lvl5pPr>
                  <a:lvl6pPr marL="25146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a:r>
                    <a:rPr b="1">
                      <a:latin typeface="Times New Roman"/>
                    </a:rPr>
                    <a:t>文本</a:t>
                  </a:r>
                </a:p>
              </p:txBody>
            </p:sp>
            <p:sp>
              <p:nvSpPr>
                <p:cNvPr id="91" name="Text Box 64"/>
                <p:cNvSpPr txBox="1">
                  <a:spLocks noChangeArrowheads="1"/>
                </p:cNvSpPr>
                <p:nvPr/>
              </p:nvSpPr>
              <p:spPr bwMode="auto">
                <a:xfrm>
                  <a:off x="1583" y="1116"/>
                  <a:ext cx="927"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latinLnBrk="1">
                    <a:defRPr kumimoji="1">
                      <a:solidFill>
                        <a:schemeClr val="tx1"/>
                      </a:solidFill>
                      <a:latin typeface="Gulim" panose="020B0600000101010101" pitchFamily="34" charset="-127"/>
                      <a:ea typeface="Gulim" panose="020B0600000101010101" pitchFamily="34" charset="-127"/>
                    </a:defRPr>
                  </a:lvl1pPr>
                  <a:lvl2pPr marL="742950" indent="-285750" latinLnBrk="1">
                    <a:defRPr kumimoji="1">
                      <a:solidFill>
                        <a:schemeClr val="tx1"/>
                      </a:solidFill>
                      <a:latin typeface="Gulim" panose="020B0600000101010101" pitchFamily="34" charset="-127"/>
                      <a:ea typeface="Gulim" panose="020B0600000101010101" pitchFamily="34" charset="-127"/>
                    </a:defRPr>
                  </a:lvl2pPr>
                  <a:lvl3pPr marL="1143000" indent="-228600" latinLnBrk="1">
                    <a:defRPr kumimoji="1">
                      <a:solidFill>
                        <a:schemeClr val="tx1"/>
                      </a:solidFill>
                      <a:latin typeface="Gulim" panose="020B0600000101010101" pitchFamily="34" charset="-127"/>
                      <a:ea typeface="Gulim" panose="020B0600000101010101" pitchFamily="34" charset="-127"/>
                    </a:defRPr>
                  </a:lvl3pPr>
                  <a:lvl4pPr marL="1600200" indent="-228600" latinLnBrk="1">
                    <a:defRPr kumimoji="1">
                      <a:solidFill>
                        <a:schemeClr val="tx1"/>
                      </a:solidFill>
                      <a:latin typeface="Gulim" panose="020B0600000101010101" pitchFamily="34" charset="-127"/>
                      <a:ea typeface="Gulim" panose="020B0600000101010101" pitchFamily="34" charset="-127"/>
                    </a:defRPr>
                  </a:lvl4pPr>
                  <a:lvl5pPr marL="2057400" indent="-228600" latinLnBrk="1">
                    <a:defRPr kumimoji="1">
                      <a:solidFill>
                        <a:schemeClr val="tx1"/>
                      </a:solidFill>
                      <a:latin typeface="Gulim" panose="020B0600000101010101" pitchFamily="34" charset="-127"/>
                      <a:ea typeface="Gulim" panose="020B0600000101010101" pitchFamily="34" charset="-127"/>
                    </a:defRPr>
                  </a:lvl5pPr>
                  <a:lvl6pPr marL="25146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a:r>
                    <a:rPr sz="800" b="1">
                      <a:latin typeface="Times New Roman"/>
                    </a:rPr>
                    <a:t>添加内容</a:t>
                  </a:r>
                </a:p>
              </p:txBody>
            </p:sp>
          </p:grpSp>
        </p:grpSp>
        <p:sp>
          <p:nvSpPr>
            <p:cNvPr id="87" name="Text Box 65"/>
            <p:cNvSpPr txBox="1">
              <a:spLocks noChangeArrowheads="1"/>
            </p:cNvSpPr>
            <p:nvPr/>
          </p:nvSpPr>
          <p:spPr bwMode="auto">
            <a:xfrm>
              <a:off x="3475904" y="686875"/>
              <a:ext cx="1467832" cy="293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latinLnBrk="1">
                <a:defRPr kumimoji="1">
                  <a:solidFill>
                    <a:schemeClr val="tx1"/>
                  </a:solidFill>
                  <a:latin typeface="Gulim" panose="020B0600000101010101" pitchFamily="34" charset="-127"/>
                  <a:ea typeface="Gulim" panose="020B0600000101010101" pitchFamily="34" charset="-127"/>
                </a:defRPr>
              </a:lvl1pPr>
              <a:lvl2pPr marL="742950" indent="-285750" latinLnBrk="1">
                <a:defRPr kumimoji="1">
                  <a:solidFill>
                    <a:schemeClr val="tx1"/>
                  </a:solidFill>
                  <a:latin typeface="Gulim" panose="020B0600000101010101" pitchFamily="34" charset="-127"/>
                  <a:ea typeface="Gulim" panose="020B0600000101010101" pitchFamily="34" charset="-127"/>
                </a:defRPr>
              </a:lvl2pPr>
              <a:lvl3pPr marL="1143000" indent="-228600" latinLnBrk="1">
                <a:defRPr kumimoji="1">
                  <a:solidFill>
                    <a:schemeClr val="tx1"/>
                  </a:solidFill>
                  <a:latin typeface="Gulim" panose="020B0600000101010101" pitchFamily="34" charset="-127"/>
                  <a:ea typeface="Gulim" panose="020B0600000101010101" pitchFamily="34" charset="-127"/>
                </a:defRPr>
              </a:lvl3pPr>
              <a:lvl4pPr marL="1600200" indent="-228600" latinLnBrk="1">
                <a:defRPr kumimoji="1">
                  <a:solidFill>
                    <a:schemeClr val="tx1"/>
                  </a:solidFill>
                  <a:latin typeface="Gulim" panose="020B0600000101010101" pitchFamily="34" charset="-127"/>
                  <a:ea typeface="Gulim" panose="020B0600000101010101" pitchFamily="34" charset="-127"/>
                </a:defRPr>
              </a:lvl4pPr>
              <a:lvl5pPr marL="2057400" indent="-228600" latinLnBrk="1">
                <a:defRPr kumimoji="1">
                  <a:solidFill>
                    <a:schemeClr val="tx1"/>
                  </a:solidFill>
                  <a:latin typeface="Gulim" panose="020B0600000101010101" pitchFamily="34" charset="-127"/>
                  <a:ea typeface="Gulim" panose="020B0600000101010101" pitchFamily="34" charset="-127"/>
                </a:defRPr>
              </a:lvl5pPr>
              <a:lvl6pPr marL="25146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a:r>
                <a:rPr sz="900" b="1">
                  <a:solidFill>
                    <a:srgbClr val="074AA1"/>
                  </a:solidFill>
                  <a:latin typeface="Times New Roman"/>
                </a:rPr>
                <a:t>添加内容</a:t>
              </a:r>
            </a:p>
          </p:txBody>
        </p:sp>
      </p:gr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right)">
                                      <p:cBhvr>
                                        <p:cTn id="7" dur="500"/>
                                        <p:tgtEl>
                                          <p:spTgt spid="45"/>
                                        </p:tgtEl>
                                      </p:cBhvr>
                                    </p:animEffect>
                                  </p:childTnLst>
                                </p:cTn>
                              </p:par>
                            </p:childTnLst>
                          </p:cTn>
                        </p:par>
                        <p:par>
                          <p:cTn id="8" fill="hold">
                            <p:stCondLst>
                              <p:cond delay="500"/>
                            </p:stCondLst>
                            <p:childTnLst>
                              <p:par>
                                <p:cTn id="9" presetID="52" presetClass="entr" presetSubtype="0" fill="hold" nodeType="afterEffect">
                                  <p:stCondLst>
                                    <p:cond delay="0"/>
                                  </p:stCondLst>
                                  <p:childTnLst>
                                    <p:set>
                                      <p:cBhvr>
                                        <p:cTn id="10" dur="1" fill="hold">
                                          <p:stCondLst>
                                            <p:cond delay="0"/>
                                          </p:stCondLst>
                                        </p:cTn>
                                        <p:tgtEl>
                                          <p:spTgt spid="84"/>
                                        </p:tgtEl>
                                        <p:attrNameLst>
                                          <p:attrName>style.visibility</p:attrName>
                                        </p:attrNameLst>
                                      </p:cBhvr>
                                      <p:to>
                                        <p:strVal val="visible"/>
                                      </p:to>
                                    </p:set>
                                    <p:animScale>
                                      <p:cBhvr>
                                        <p:cTn id="11" dur="500" decel="50000" fill="hold">
                                          <p:stCondLst>
                                            <p:cond delay="0"/>
                                          </p:stCondLst>
                                        </p:cTn>
                                        <p:tgtEl>
                                          <p:spTgt spid="8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500" decel="50000" fill="hold">
                                          <p:stCondLst>
                                            <p:cond delay="0"/>
                                          </p:stCondLst>
                                        </p:cTn>
                                        <p:tgtEl>
                                          <p:spTgt spid="84"/>
                                        </p:tgtEl>
                                        <p:attrNameLst>
                                          <p:attrName>ppt_x</p:attrName>
                                          <p:attrName>ppt_y</p:attrName>
                                        </p:attrNameLst>
                                      </p:cBhvr>
                                    </p:animMotion>
                                    <p:animEffect transition="in" filter="fade">
                                      <p:cBhvr>
                                        <p:cTn id="13" dur="500"/>
                                        <p:tgtEl>
                                          <p:spTgt spid="84"/>
                                        </p:tgtEl>
                                      </p:cBhvr>
                                    </p:animEffect>
                                  </p:childTnLst>
                                </p:cTn>
                              </p:par>
                            </p:childTnLst>
                          </p:cTn>
                        </p:par>
                        <p:par>
                          <p:cTn id="14" fill="hold">
                            <p:stCondLst>
                              <p:cond delay="1000"/>
                            </p:stCondLst>
                            <p:childTnLst>
                              <p:par>
                                <p:cTn id="15" presetID="52" presetClass="entr" presetSubtype="0" fill="hold" nodeType="afterEffect">
                                  <p:stCondLst>
                                    <p:cond delay="0"/>
                                  </p:stCondLst>
                                  <p:childTnLst>
                                    <p:set>
                                      <p:cBhvr>
                                        <p:cTn id="16" dur="1" fill="hold">
                                          <p:stCondLst>
                                            <p:cond delay="0"/>
                                          </p:stCondLst>
                                        </p:cTn>
                                        <p:tgtEl>
                                          <p:spTgt spid="73"/>
                                        </p:tgtEl>
                                        <p:attrNameLst>
                                          <p:attrName>style.visibility</p:attrName>
                                        </p:attrNameLst>
                                      </p:cBhvr>
                                      <p:to>
                                        <p:strVal val="visible"/>
                                      </p:to>
                                    </p:set>
                                    <p:animScale>
                                      <p:cBhvr>
                                        <p:cTn id="17" dur="500" decel="50000" fill="hold">
                                          <p:stCondLst>
                                            <p:cond delay="0"/>
                                          </p:stCondLst>
                                        </p:cTn>
                                        <p:tgtEl>
                                          <p:spTgt spid="7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500" decel="50000" fill="hold">
                                          <p:stCondLst>
                                            <p:cond delay="0"/>
                                          </p:stCondLst>
                                        </p:cTn>
                                        <p:tgtEl>
                                          <p:spTgt spid="73"/>
                                        </p:tgtEl>
                                        <p:attrNameLst>
                                          <p:attrName>ppt_x</p:attrName>
                                          <p:attrName>ppt_y</p:attrName>
                                        </p:attrNameLst>
                                      </p:cBhvr>
                                    </p:animMotion>
                                    <p:animEffect transition="in" filter="fade">
                                      <p:cBhvr>
                                        <p:cTn id="19" dur="500"/>
                                        <p:tgtEl>
                                          <p:spTgt spid="73"/>
                                        </p:tgtEl>
                                      </p:cBhvr>
                                    </p:animEffect>
                                  </p:childTnLst>
                                </p:cTn>
                              </p:par>
                            </p:childTnLst>
                          </p:cTn>
                        </p:par>
                        <p:par>
                          <p:cTn id="20" fill="hold">
                            <p:stCondLst>
                              <p:cond delay="1500"/>
                            </p:stCondLst>
                            <p:childTnLst>
                              <p:par>
                                <p:cTn id="21" presetID="52" presetClass="entr" presetSubtype="0" fill="hold" nodeType="afterEffect">
                                  <p:stCondLst>
                                    <p:cond delay="0"/>
                                  </p:stCondLst>
                                  <p:childTnLst>
                                    <p:set>
                                      <p:cBhvr>
                                        <p:cTn id="22" dur="1" fill="hold">
                                          <p:stCondLst>
                                            <p:cond delay="0"/>
                                          </p:stCondLst>
                                        </p:cTn>
                                        <p:tgtEl>
                                          <p:spTgt spid="61"/>
                                        </p:tgtEl>
                                        <p:attrNameLst>
                                          <p:attrName>style.visibility</p:attrName>
                                        </p:attrNameLst>
                                      </p:cBhvr>
                                      <p:to>
                                        <p:strVal val="visible"/>
                                      </p:to>
                                    </p:set>
                                    <p:animScale>
                                      <p:cBhvr>
                                        <p:cTn id="23" dur="500" decel="50000" fill="hold">
                                          <p:stCondLst>
                                            <p:cond delay="0"/>
                                          </p:stCondLst>
                                        </p:cTn>
                                        <p:tgtEl>
                                          <p:spTgt spid="6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500" decel="50000" fill="hold">
                                          <p:stCondLst>
                                            <p:cond delay="0"/>
                                          </p:stCondLst>
                                        </p:cTn>
                                        <p:tgtEl>
                                          <p:spTgt spid="61"/>
                                        </p:tgtEl>
                                        <p:attrNameLst>
                                          <p:attrName>ppt_x</p:attrName>
                                          <p:attrName>ppt_y</p:attrName>
                                        </p:attrNameLst>
                                      </p:cBhvr>
                                    </p:animMotion>
                                    <p:animEffect transition="in" filter="fade">
                                      <p:cBhvr>
                                        <p:cTn id="25" dur="500"/>
                                        <p:tgtEl>
                                          <p:spTgt spid="61"/>
                                        </p:tgtEl>
                                      </p:cBhvr>
                                    </p:animEffect>
                                  </p:childTnLst>
                                </p:cTn>
                              </p:par>
                            </p:childTnLst>
                          </p:cTn>
                        </p:par>
                        <p:par>
                          <p:cTn id="26" fill="hold">
                            <p:stCondLst>
                              <p:cond delay="2000"/>
                            </p:stCondLst>
                            <p:childTnLst>
                              <p:par>
                                <p:cTn id="27" presetID="52" presetClass="entr" presetSubtype="0" fill="hold" nodeType="afterEffect">
                                  <p:stCondLst>
                                    <p:cond delay="0"/>
                                  </p:stCondLst>
                                  <p:childTnLst>
                                    <p:set>
                                      <p:cBhvr>
                                        <p:cTn id="28" dur="1" fill="hold">
                                          <p:stCondLst>
                                            <p:cond delay="0"/>
                                          </p:stCondLst>
                                        </p:cTn>
                                        <p:tgtEl>
                                          <p:spTgt spid="50"/>
                                        </p:tgtEl>
                                        <p:attrNameLst>
                                          <p:attrName>style.visibility</p:attrName>
                                        </p:attrNameLst>
                                      </p:cBhvr>
                                      <p:to>
                                        <p:strVal val="visible"/>
                                      </p:to>
                                    </p:set>
                                    <p:animScale>
                                      <p:cBhvr>
                                        <p:cTn id="29" dur="500" decel="50000" fill="hold">
                                          <p:stCondLst>
                                            <p:cond delay="0"/>
                                          </p:stCondLst>
                                        </p:cTn>
                                        <p:tgtEl>
                                          <p:spTgt spid="5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500" decel="50000" fill="hold">
                                          <p:stCondLst>
                                            <p:cond delay="0"/>
                                          </p:stCondLst>
                                        </p:cTn>
                                        <p:tgtEl>
                                          <p:spTgt spid="50"/>
                                        </p:tgtEl>
                                        <p:attrNameLst>
                                          <p:attrName>ppt_x</p:attrName>
                                          <p:attrName>ppt_y</p:attrName>
                                        </p:attrNameLst>
                                      </p:cBhvr>
                                    </p:animMotion>
                                    <p:animEffect transition="in" filter="fade">
                                      <p:cBhvr>
                                        <p:cTn id="31"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115745-2F8B-4195-AD23-8A2542AF7C2C}" type="slidenum">
              <a:rPr lang="zh-CN" altLang="en-US" smtClean="0"/>
              <a:t>19</a:t>
            </a:fld>
            <a:endParaRPr lang="zh-CN" altLang="en-US"/>
          </a:p>
        </p:txBody>
      </p:sp>
      <p:sp>
        <p:nvSpPr>
          <p:cNvPr id="27" name="TextBox 26"/>
          <p:cNvSpPr txBox="1"/>
          <p:nvPr/>
        </p:nvSpPr>
        <p:spPr>
          <a:xfrm>
            <a:off x="1367136" y="140522"/>
            <a:ext cx="1330814" cy="461665"/>
          </a:xfrm>
          <a:prstGeom prst="rect">
            <a:avLst/>
          </a:prstGeom>
          <a:noFill/>
        </p:spPr>
        <p:txBody>
          <a:bodyPr wrap="none" rtlCol="0">
            <a:spAutoFit/>
          </a:bodyPr>
          <a:lstStyle/>
          <a:p>
            <a:r>
              <a:rPr sz="2200">
                <a:solidFill>
                  <a:srgbClr val="0070C0"/>
                </a:solidFill>
                <a:latin typeface="Impact"/>
              </a:rPr>
              <a:t>急救</a:t>
            </a:r>
            <a:endParaRPr lang="zh-CN" altLang="en-US" sz="2400" dirty="0">
              <a:solidFill>
                <a:srgbClr val="0070C0"/>
              </a:solidFill>
              <a:latin typeface="Impact" panose="020B0806030902050204" pitchFamily="34" charset="0"/>
            </a:endParaRPr>
          </a:p>
        </p:txBody>
      </p:sp>
      <p:cxnSp>
        <p:nvCxnSpPr>
          <p:cNvPr id="28" name="直接连接符 27"/>
          <p:cNvCxnSpPr/>
          <p:nvPr/>
        </p:nvCxnSpPr>
        <p:spPr>
          <a:xfrm>
            <a:off x="1439144" y="536353"/>
            <a:ext cx="122413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1373355" y="531772"/>
            <a:ext cx="1338828" cy="276999"/>
          </a:xfrm>
          <a:prstGeom prst="rect">
            <a:avLst/>
          </a:prstGeom>
          <a:noFill/>
        </p:spPr>
        <p:txBody>
          <a:bodyPr wrap="none" rtlCol="0">
            <a:spAutoFit/>
          </a:bodyPr>
          <a:lstStyle/>
          <a:p>
            <a:r>
              <a:rPr lang="zh-CN" altLang="en-US" sz="1000" dirty="0">
                <a:solidFill>
                  <a:srgbClr val="005A9E"/>
                </a:solidFill>
                <a:latin typeface="微软雅黑" panose="020B0503020204020204" pitchFamily="34" charset="-122"/>
                <a:ea typeface="微软雅黑" panose="020B0503020204020204" pitchFamily="34" charset="-122"/>
              </a:rPr>
              <a:t>医疗</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出诊</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急救</a:t>
            </a:r>
          </a:p>
        </p:txBody>
      </p:sp>
      <p:pic>
        <p:nvPicPr>
          <p:cNvPr id="30" name="图片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6156" y="172753"/>
            <a:ext cx="727199" cy="727199"/>
          </a:xfrm>
          <a:prstGeom prst="rect">
            <a:avLst/>
          </a:prstGeom>
        </p:spPr>
      </p:pic>
      <p:sp>
        <p:nvSpPr>
          <p:cNvPr id="95" name="五边形 94"/>
          <p:cNvSpPr/>
          <p:nvPr/>
        </p:nvSpPr>
        <p:spPr bwMode="auto">
          <a:xfrm>
            <a:off x="251520" y="2614995"/>
            <a:ext cx="8496944" cy="530945"/>
          </a:xfrm>
          <a:prstGeom prst="homePlate">
            <a:avLst/>
          </a:prstGeom>
          <a:solidFill>
            <a:schemeClr val="bg1">
              <a:lumMod val="6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20000"/>
              </a:lnSpc>
              <a:spcBef>
                <a:spcPts val="0"/>
              </a:spcBef>
              <a:spcAft>
                <a:spcPts val="0"/>
              </a:spcAft>
              <a:defRPr/>
            </a:pPr>
            <a:endParaRPr lang="zh-CN" altLang="en-US" sz="700" dirty="0">
              <a:solidFill>
                <a:srgbClr val="4D4D4D"/>
              </a:solidFill>
              <a:latin typeface="微软雅黑" panose="020B0503020204020204" pitchFamily="34" charset="-122"/>
            </a:endParaRPr>
          </a:p>
        </p:txBody>
      </p:sp>
      <p:grpSp>
        <p:nvGrpSpPr>
          <p:cNvPr id="96" name="组合 95"/>
          <p:cNvGrpSpPr/>
          <p:nvPr/>
        </p:nvGrpSpPr>
        <p:grpSpPr>
          <a:xfrm>
            <a:off x="6878447" y="1225169"/>
            <a:ext cx="488902" cy="1900350"/>
            <a:chOff x="7382503" y="1225169"/>
            <a:chExt cx="488902" cy="1900350"/>
          </a:xfrm>
        </p:grpSpPr>
        <p:cxnSp>
          <p:nvCxnSpPr>
            <p:cNvPr id="97" name="直接连接符 96"/>
            <p:cNvCxnSpPr/>
            <p:nvPr/>
          </p:nvCxnSpPr>
          <p:spPr>
            <a:xfrm>
              <a:off x="7621548" y="1225169"/>
              <a:ext cx="0" cy="1433071"/>
            </a:xfrm>
            <a:prstGeom prst="line">
              <a:avLst/>
            </a:prstGeom>
            <a:ln>
              <a:solidFill>
                <a:srgbClr val="074AA1"/>
              </a:solidFill>
              <a:prstDash val="sysDash"/>
              <a:headEnd type="oval"/>
              <a:tailEnd type="none"/>
            </a:ln>
          </p:spPr>
          <p:style>
            <a:lnRef idx="1">
              <a:schemeClr val="accent1"/>
            </a:lnRef>
            <a:fillRef idx="0">
              <a:schemeClr val="accent1"/>
            </a:fillRef>
            <a:effectRef idx="0">
              <a:schemeClr val="accent1"/>
            </a:effectRef>
            <a:fontRef idx="minor">
              <a:schemeClr val="tx1"/>
            </a:fontRef>
          </p:style>
        </p:cxnSp>
        <p:sp>
          <p:nvSpPr>
            <p:cNvPr id="98" name="椭圆 97"/>
            <p:cNvSpPr/>
            <p:nvPr/>
          </p:nvSpPr>
          <p:spPr bwMode="auto">
            <a:xfrm>
              <a:off x="7382503" y="2636617"/>
              <a:ext cx="488902" cy="488902"/>
            </a:xfrm>
            <a:prstGeom prst="ellipse">
              <a:avLst/>
            </a:prstGeom>
            <a:solidFill>
              <a:srgbClr val="074AA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lnSpc>
                  <a:spcPct val="120000"/>
                </a:lnSpc>
                <a:spcBef>
                  <a:spcPts val="0"/>
                </a:spcBef>
                <a:spcAft>
                  <a:spcPts val="0"/>
                </a:spcAft>
                <a:defRPr/>
              </a:pPr>
              <a:r>
                <a:rPr lang="en-US" altLang="zh-CN" sz="900" b="1" dirty="0">
                  <a:solidFill>
                    <a:schemeClr val="bg1"/>
                  </a:solidFill>
                  <a:latin typeface="Arial" panose="020B0604020202020204" pitchFamily="34" charset="0"/>
                  <a:cs typeface="Arial" panose="020B0604020202020204" pitchFamily="34" charset="0"/>
                </a:rPr>
                <a:t>2015</a:t>
              </a:r>
              <a:endParaRPr lang="zh-CN" altLang="en-US" sz="1100" b="1" dirty="0">
                <a:solidFill>
                  <a:schemeClr val="bg1"/>
                </a:solidFill>
                <a:latin typeface="Arial" panose="020B0604020202020204" pitchFamily="34" charset="0"/>
                <a:cs typeface="Arial" panose="020B0604020202020204" pitchFamily="34" charset="0"/>
              </a:endParaRPr>
            </a:p>
          </p:txBody>
        </p:sp>
      </p:grpSp>
      <p:grpSp>
        <p:nvGrpSpPr>
          <p:cNvPr id="99" name="组合 98"/>
          <p:cNvGrpSpPr/>
          <p:nvPr/>
        </p:nvGrpSpPr>
        <p:grpSpPr>
          <a:xfrm>
            <a:off x="5661598" y="2636617"/>
            <a:ext cx="488901" cy="1932784"/>
            <a:chOff x="6165654" y="2636617"/>
            <a:chExt cx="488901" cy="1932784"/>
          </a:xfrm>
        </p:grpSpPr>
        <p:cxnSp>
          <p:nvCxnSpPr>
            <p:cNvPr id="100" name="直接连接符 99"/>
            <p:cNvCxnSpPr/>
            <p:nvPr/>
          </p:nvCxnSpPr>
          <p:spPr>
            <a:xfrm>
              <a:off x="6407102" y="3135129"/>
              <a:ext cx="0" cy="1434272"/>
            </a:xfrm>
            <a:prstGeom prst="line">
              <a:avLst/>
            </a:prstGeom>
            <a:ln>
              <a:solidFill>
                <a:srgbClr val="074AA1"/>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101" name="椭圆 100"/>
            <p:cNvSpPr/>
            <p:nvPr/>
          </p:nvSpPr>
          <p:spPr bwMode="auto">
            <a:xfrm>
              <a:off x="6165654" y="2636617"/>
              <a:ext cx="488901" cy="488902"/>
            </a:xfrm>
            <a:prstGeom prst="ellipse">
              <a:avLst/>
            </a:prstGeom>
            <a:solidFill>
              <a:srgbClr val="074AA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lnSpc>
                  <a:spcPct val="120000"/>
                </a:lnSpc>
                <a:spcBef>
                  <a:spcPts val="0"/>
                </a:spcBef>
                <a:spcAft>
                  <a:spcPts val="0"/>
                </a:spcAft>
                <a:defRPr/>
              </a:pPr>
              <a:r>
                <a:rPr lang="en-US" altLang="zh-CN" sz="900" b="1" dirty="0">
                  <a:solidFill>
                    <a:srgbClr val="FFFFFF"/>
                  </a:solidFill>
                  <a:latin typeface="Arial" panose="020B0604020202020204" pitchFamily="34" charset="0"/>
                  <a:cs typeface="Arial" panose="020B0604020202020204" pitchFamily="34" charset="0"/>
                </a:rPr>
                <a:t>2014</a:t>
              </a:r>
              <a:endParaRPr lang="zh-CN" altLang="en-US" sz="1100" b="1" dirty="0">
                <a:solidFill>
                  <a:srgbClr val="FFFFFF"/>
                </a:solidFill>
                <a:latin typeface="Arial" panose="020B0604020202020204" pitchFamily="34" charset="0"/>
                <a:cs typeface="Arial" panose="020B0604020202020204" pitchFamily="34" charset="0"/>
              </a:endParaRPr>
            </a:p>
          </p:txBody>
        </p:sp>
      </p:grpSp>
      <p:grpSp>
        <p:nvGrpSpPr>
          <p:cNvPr id="102" name="组合 101"/>
          <p:cNvGrpSpPr/>
          <p:nvPr/>
        </p:nvGrpSpPr>
        <p:grpSpPr>
          <a:xfrm>
            <a:off x="4444749" y="1225169"/>
            <a:ext cx="488902" cy="1900350"/>
            <a:chOff x="4948805" y="1225169"/>
            <a:chExt cx="488902" cy="1900350"/>
          </a:xfrm>
        </p:grpSpPr>
        <p:cxnSp>
          <p:nvCxnSpPr>
            <p:cNvPr id="103" name="直接连接符 102"/>
            <p:cNvCxnSpPr/>
            <p:nvPr/>
          </p:nvCxnSpPr>
          <p:spPr>
            <a:xfrm>
              <a:off x="5192656" y="1225169"/>
              <a:ext cx="0" cy="1433071"/>
            </a:xfrm>
            <a:prstGeom prst="line">
              <a:avLst/>
            </a:prstGeom>
            <a:ln>
              <a:solidFill>
                <a:srgbClr val="074AA1"/>
              </a:solidFill>
              <a:prstDash val="sysDash"/>
              <a:headEnd type="oval"/>
              <a:tailEnd type="none"/>
            </a:ln>
          </p:spPr>
          <p:style>
            <a:lnRef idx="1">
              <a:schemeClr val="accent1"/>
            </a:lnRef>
            <a:fillRef idx="0">
              <a:schemeClr val="accent1"/>
            </a:fillRef>
            <a:effectRef idx="0">
              <a:schemeClr val="accent1"/>
            </a:effectRef>
            <a:fontRef idx="minor">
              <a:schemeClr val="tx1"/>
            </a:fontRef>
          </p:style>
        </p:cxnSp>
        <p:sp>
          <p:nvSpPr>
            <p:cNvPr id="104" name="椭圆 103"/>
            <p:cNvSpPr/>
            <p:nvPr/>
          </p:nvSpPr>
          <p:spPr bwMode="auto">
            <a:xfrm>
              <a:off x="4948805" y="2636617"/>
              <a:ext cx="488902" cy="488902"/>
            </a:xfrm>
            <a:prstGeom prst="ellipse">
              <a:avLst/>
            </a:prstGeom>
            <a:solidFill>
              <a:srgbClr val="074AA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lnSpc>
                  <a:spcPct val="120000"/>
                </a:lnSpc>
                <a:spcBef>
                  <a:spcPts val="0"/>
                </a:spcBef>
                <a:spcAft>
                  <a:spcPts val="0"/>
                </a:spcAft>
                <a:defRPr/>
              </a:pPr>
              <a:r>
                <a:rPr lang="en-US" altLang="zh-CN" sz="900" b="1" dirty="0">
                  <a:solidFill>
                    <a:schemeClr val="bg1"/>
                  </a:solidFill>
                  <a:latin typeface="Arial" panose="020B0604020202020204" pitchFamily="34" charset="0"/>
                  <a:cs typeface="Arial" panose="020B0604020202020204" pitchFamily="34" charset="0"/>
                </a:rPr>
                <a:t>2013</a:t>
              </a:r>
              <a:endParaRPr lang="zh-CN" altLang="en-US" sz="1100" b="1" dirty="0">
                <a:solidFill>
                  <a:schemeClr val="bg1"/>
                </a:solidFill>
                <a:latin typeface="Arial" panose="020B0604020202020204" pitchFamily="34" charset="0"/>
                <a:cs typeface="Arial" panose="020B0604020202020204" pitchFamily="34" charset="0"/>
              </a:endParaRPr>
            </a:p>
          </p:txBody>
        </p:sp>
      </p:grpSp>
      <p:grpSp>
        <p:nvGrpSpPr>
          <p:cNvPr id="105" name="组合 104"/>
          <p:cNvGrpSpPr/>
          <p:nvPr/>
        </p:nvGrpSpPr>
        <p:grpSpPr>
          <a:xfrm>
            <a:off x="3229102" y="2636617"/>
            <a:ext cx="487700" cy="1932784"/>
            <a:chOff x="3733158" y="2636617"/>
            <a:chExt cx="487700" cy="1932784"/>
          </a:xfrm>
        </p:grpSpPr>
        <p:cxnSp>
          <p:nvCxnSpPr>
            <p:cNvPr id="106" name="直接连接符 105"/>
            <p:cNvCxnSpPr/>
            <p:nvPr/>
          </p:nvCxnSpPr>
          <p:spPr>
            <a:xfrm>
              <a:off x="3973404" y="3135129"/>
              <a:ext cx="0" cy="1434272"/>
            </a:xfrm>
            <a:prstGeom prst="line">
              <a:avLst/>
            </a:prstGeom>
            <a:ln>
              <a:solidFill>
                <a:srgbClr val="074AA1"/>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107" name="椭圆 106"/>
            <p:cNvSpPr/>
            <p:nvPr/>
          </p:nvSpPr>
          <p:spPr bwMode="auto">
            <a:xfrm>
              <a:off x="3733158" y="2636617"/>
              <a:ext cx="487700" cy="488902"/>
            </a:xfrm>
            <a:prstGeom prst="ellipse">
              <a:avLst/>
            </a:prstGeom>
            <a:solidFill>
              <a:srgbClr val="074AA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lnSpc>
                  <a:spcPct val="120000"/>
                </a:lnSpc>
                <a:spcBef>
                  <a:spcPts val="0"/>
                </a:spcBef>
                <a:spcAft>
                  <a:spcPts val="0"/>
                </a:spcAft>
                <a:defRPr/>
              </a:pPr>
              <a:r>
                <a:rPr lang="en-US" altLang="zh-CN" sz="900" b="1" dirty="0">
                  <a:solidFill>
                    <a:srgbClr val="FFFFFF"/>
                  </a:solidFill>
                  <a:latin typeface="Arial" panose="020B0604020202020204" pitchFamily="34" charset="0"/>
                  <a:cs typeface="Arial" panose="020B0604020202020204" pitchFamily="34" charset="0"/>
                </a:rPr>
                <a:t>2012</a:t>
              </a:r>
              <a:endParaRPr lang="zh-CN" altLang="en-US" sz="1100" b="1" dirty="0">
                <a:solidFill>
                  <a:srgbClr val="FFFFFF"/>
                </a:solidFill>
                <a:latin typeface="Arial" panose="020B0604020202020204" pitchFamily="34" charset="0"/>
                <a:cs typeface="Arial" panose="020B0604020202020204" pitchFamily="34" charset="0"/>
              </a:endParaRPr>
            </a:p>
          </p:txBody>
        </p:sp>
      </p:grpSp>
      <p:grpSp>
        <p:nvGrpSpPr>
          <p:cNvPr id="108" name="组合 107"/>
          <p:cNvGrpSpPr/>
          <p:nvPr/>
        </p:nvGrpSpPr>
        <p:grpSpPr>
          <a:xfrm>
            <a:off x="2012253" y="1225169"/>
            <a:ext cx="488901" cy="1900350"/>
            <a:chOff x="2516309" y="1225169"/>
            <a:chExt cx="488901" cy="1900350"/>
          </a:xfrm>
        </p:grpSpPr>
        <p:cxnSp>
          <p:nvCxnSpPr>
            <p:cNvPr id="109" name="直接连接符 108"/>
            <p:cNvCxnSpPr/>
            <p:nvPr/>
          </p:nvCxnSpPr>
          <p:spPr>
            <a:xfrm>
              <a:off x="2758958" y="1225169"/>
              <a:ext cx="0" cy="1433071"/>
            </a:xfrm>
            <a:prstGeom prst="line">
              <a:avLst/>
            </a:prstGeom>
            <a:ln>
              <a:solidFill>
                <a:srgbClr val="074AA1"/>
              </a:solidFill>
              <a:prstDash val="sysDash"/>
              <a:headEnd type="oval"/>
              <a:tailEnd type="none"/>
            </a:ln>
          </p:spPr>
          <p:style>
            <a:lnRef idx="1">
              <a:schemeClr val="accent1"/>
            </a:lnRef>
            <a:fillRef idx="0">
              <a:schemeClr val="accent1"/>
            </a:fillRef>
            <a:effectRef idx="0">
              <a:schemeClr val="accent1"/>
            </a:effectRef>
            <a:fontRef idx="minor">
              <a:schemeClr val="tx1"/>
            </a:fontRef>
          </p:style>
        </p:cxnSp>
        <p:sp>
          <p:nvSpPr>
            <p:cNvPr id="110" name="椭圆 109"/>
            <p:cNvSpPr/>
            <p:nvPr/>
          </p:nvSpPr>
          <p:spPr bwMode="auto">
            <a:xfrm>
              <a:off x="2516309" y="2636617"/>
              <a:ext cx="488901" cy="488902"/>
            </a:xfrm>
            <a:prstGeom prst="ellipse">
              <a:avLst/>
            </a:prstGeom>
            <a:solidFill>
              <a:srgbClr val="074AA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lnSpc>
                  <a:spcPct val="120000"/>
                </a:lnSpc>
                <a:spcBef>
                  <a:spcPts val="0"/>
                </a:spcBef>
                <a:spcAft>
                  <a:spcPts val="0"/>
                </a:spcAft>
                <a:defRPr/>
              </a:pPr>
              <a:r>
                <a:rPr lang="en-US" altLang="zh-CN" sz="900" b="1" dirty="0">
                  <a:solidFill>
                    <a:schemeClr val="bg1"/>
                  </a:solidFill>
                  <a:latin typeface="Arial" panose="020B0604020202020204" pitchFamily="34" charset="0"/>
                  <a:cs typeface="Arial" panose="020B0604020202020204" pitchFamily="34" charset="0"/>
                </a:rPr>
                <a:t>2011</a:t>
              </a:r>
              <a:endParaRPr lang="zh-CN" altLang="en-US" sz="1100" b="1" dirty="0">
                <a:solidFill>
                  <a:schemeClr val="bg1"/>
                </a:solidFill>
                <a:latin typeface="Arial" panose="020B0604020202020204" pitchFamily="34" charset="0"/>
                <a:cs typeface="Arial" panose="020B0604020202020204" pitchFamily="34" charset="0"/>
              </a:endParaRPr>
            </a:p>
          </p:txBody>
        </p:sp>
      </p:grpSp>
      <p:grpSp>
        <p:nvGrpSpPr>
          <p:cNvPr id="111" name="组合 110"/>
          <p:cNvGrpSpPr/>
          <p:nvPr/>
        </p:nvGrpSpPr>
        <p:grpSpPr>
          <a:xfrm>
            <a:off x="744319" y="2676374"/>
            <a:ext cx="487700" cy="1932784"/>
            <a:chOff x="1248375" y="2676374"/>
            <a:chExt cx="487700" cy="1932784"/>
          </a:xfrm>
        </p:grpSpPr>
        <p:cxnSp>
          <p:nvCxnSpPr>
            <p:cNvPr id="112" name="直接连接符 111"/>
            <p:cNvCxnSpPr/>
            <p:nvPr/>
          </p:nvCxnSpPr>
          <p:spPr>
            <a:xfrm>
              <a:off x="1488621" y="3174886"/>
              <a:ext cx="0" cy="1434272"/>
            </a:xfrm>
            <a:prstGeom prst="line">
              <a:avLst/>
            </a:prstGeom>
            <a:ln>
              <a:solidFill>
                <a:srgbClr val="074AA1"/>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113" name="椭圆 112"/>
            <p:cNvSpPr/>
            <p:nvPr/>
          </p:nvSpPr>
          <p:spPr bwMode="auto">
            <a:xfrm>
              <a:off x="1248375" y="2676374"/>
              <a:ext cx="487700" cy="488902"/>
            </a:xfrm>
            <a:prstGeom prst="ellipse">
              <a:avLst/>
            </a:prstGeom>
            <a:solidFill>
              <a:srgbClr val="074AA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lnSpc>
                  <a:spcPct val="120000"/>
                </a:lnSpc>
                <a:spcBef>
                  <a:spcPts val="0"/>
                </a:spcBef>
                <a:spcAft>
                  <a:spcPts val="0"/>
                </a:spcAft>
                <a:defRPr/>
              </a:pPr>
              <a:r>
                <a:rPr lang="en-US" altLang="zh-CN" sz="900" b="1" dirty="0">
                  <a:solidFill>
                    <a:srgbClr val="FFFFFF"/>
                  </a:solidFill>
                  <a:latin typeface="Arial" panose="020B0604020202020204" pitchFamily="34" charset="0"/>
                  <a:cs typeface="Arial" panose="020B0604020202020204" pitchFamily="34" charset="0"/>
                </a:rPr>
                <a:t>2010</a:t>
              </a:r>
              <a:endParaRPr lang="zh-CN" altLang="en-US" sz="1100" b="1" dirty="0">
                <a:solidFill>
                  <a:srgbClr val="FFFFFF"/>
                </a:solidFill>
                <a:latin typeface="Arial" panose="020B0604020202020204" pitchFamily="34" charset="0"/>
                <a:cs typeface="Arial" panose="020B0604020202020204" pitchFamily="34" charset="0"/>
              </a:endParaRPr>
            </a:p>
          </p:txBody>
        </p:sp>
      </p:grpSp>
      <p:grpSp>
        <p:nvGrpSpPr>
          <p:cNvPr id="114" name="组合 113"/>
          <p:cNvGrpSpPr/>
          <p:nvPr/>
        </p:nvGrpSpPr>
        <p:grpSpPr>
          <a:xfrm>
            <a:off x="1005951" y="3530394"/>
            <a:ext cx="2149581" cy="651474"/>
            <a:chOff x="488950" y="1968268"/>
            <a:chExt cx="2463476" cy="651474"/>
          </a:xfrm>
        </p:grpSpPr>
        <p:sp>
          <p:nvSpPr>
            <p:cNvPr id="115" name="Rectangle 9"/>
            <p:cNvSpPr>
              <a:spLocks noChangeArrowheads="1"/>
            </p:cNvSpPr>
            <p:nvPr/>
          </p:nvSpPr>
          <p:spPr bwMode="auto">
            <a:xfrm>
              <a:off x="505201" y="2219632"/>
              <a:ext cx="244722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800" b="1" dirty="0">
                  <a:solidFill>
                    <a:schemeClr val="tx1">
                      <a:lumMod val="65000"/>
                      <a:lumOff val="35000"/>
                    </a:schemeClr>
                  </a:solidFill>
                  <a:latin typeface="微软雅黑" panose="020B0503020204020204" pitchFamily="34" charset="-122"/>
                  <a:ea typeface="微软雅黑" panose="020B0503020204020204" pitchFamily="34" charset="-122"/>
                </a:rPr>
                <a:t>单击此处添加段落文字内容</a:t>
              </a:r>
            </a:p>
            <a:p>
              <a:r>
                <a:rPr lang="zh-CN" altLang="en-US" sz="800" b="1" dirty="0">
                  <a:solidFill>
                    <a:schemeClr val="tx1">
                      <a:lumMod val="65000"/>
                      <a:lumOff val="35000"/>
                    </a:schemeClr>
                  </a:solidFill>
                  <a:latin typeface="微软雅黑" panose="020B0503020204020204" pitchFamily="34" charset="-122"/>
                  <a:ea typeface="微软雅黑" panose="020B0503020204020204" pitchFamily="34" charset="-122"/>
                </a:rPr>
                <a:t>单击此处添加段落文字内容</a:t>
              </a:r>
            </a:p>
          </p:txBody>
        </p:sp>
        <p:sp>
          <p:nvSpPr>
            <p:cNvPr id="116" name="Rectangle 10"/>
            <p:cNvSpPr>
              <a:spLocks noChangeArrowheads="1"/>
            </p:cNvSpPr>
            <p:nvPr/>
          </p:nvSpPr>
          <p:spPr bwMode="auto">
            <a:xfrm>
              <a:off x="488950" y="1968268"/>
              <a:ext cx="197523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sz="1000" b="1">
                  <a:solidFill>
                    <a:srgbClr val="074AA1"/>
                  </a:solidFill>
                  <a:latin typeface="微软雅黑"/>
                </a:rPr>
                <a:t>单击此处添加XX内容文字</a:t>
              </a:r>
            </a:p>
          </p:txBody>
        </p:sp>
      </p:grpSp>
      <p:grpSp>
        <p:nvGrpSpPr>
          <p:cNvPr id="117" name="组合 116"/>
          <p:cNvGrpSpPr/>
          <p:nvPr/>
        </p:nvGrpSpPr>
        <p:grpSpPr>
          <a:xfrm>
            <a:off x="2304664" y="1416672"/>
            <a:ext cx="2149581" cy="651474"/>
            <a:chOff x="488950" y="1968268"/>
            <a:chExt cx="2463476" cy="651474"/>
          </a:xfrm>
        </p:grpSpPr>
        <p:sp>
          <p:nvSpPr>
            <p:cNvPr id="118" name="Rectangle 9"/>
            <p:cNvSpPr>
              <a:spLocks noChangeArrowheads="1"/>
            </p:cNvSpPr>
            <p:nvPr/>
          </p:nvSpPr>
          <p:spPr bwMode="auto">
            <a:xfrm>
              <a:off x="505201" y="2219632"/>
              <a:ext cx="244722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800" b="1" dirty="0">
                  <a:solidFill>
                    <a:schemeClr val="tx1">
                      <a:lumMod val="65000"/>
                      <a:lumOff val="35000"/>
                    </a:schemeClr>
                  </a:solidFill>
                  <a:latin typeface="微软雅黑" panose="020B0503020204020204" pitchFamily="34" charset="-122"/>
                  <a:ea typeface="微软雅黑" panose="020B0503020204020204" pitchFamily="34" charset="-122"/>
                </a:rPr>
                <a:t>单击此处添加段落文字内容</a:t>
              </a:r>
            </a:p>
            <a:p>
              <a:r>
                <a:rPr lang="zh-CN" altLang="en-US" sz="800" b="1" dirty="0">
                  <a:solidFill>
                    <a:schemeClr val="tx1">
                      <a:lumMod val="65000"/>
                      <a:lumOff val="35000"/>
                    </a:schemeClr>
                  </a:solidFill>
                  <a:latin typeface="微软雅黑" panose="020B0503020204020204" pitchFamily="34" charset="-122"/>
                  <a:ea typeface="微软雅黑" panose="020B0503020204020204" pitchFamily="34" charset="-122"/>
                </a:rPr>
                <a:t>单击此处添加段落文字内容</a:t>
              </a:r>
            </a:p>
          </p:txBody>
        </p:sp>
        <p:sp>
          <p:nvSpPr>
            <p:cNvPr id="119" name="Rectangle 10"/>
            <p:cNvSpPr>
              <a:spLocks noChangeArrowheads="1"/>
            </p:cNvSpPr>
            <p:nvPr/>
          </p:nvSpPr>
          <p:spPr bwMode="auto">
            <a:xfrm>
              <a:off x="488950" y="1968268"/>
              <a:ext cx="197523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sz="1000" b="1">
                  <a:solidFill>
                    <a:srgbClr val="074AA1"/>
                  </a:solidFill>
                  <a:latin typeface="微软雅黑"/>
                </a:rPr>
                <a:t>单击此处添加XX内容文字</a:t>
              </a:r>
            </a:p>
          </p:txBody>
        </p:sp>
      </p:grpSp>
      <p:grpSp>
        <p:nvGrpSpPr>
          <p:cNvPr id="120" name="组合 119"/>
          <p:cNvGrpSpPr/>
          <p:nvPr/>
        </p:nvGrpSpPr>
        <p:grpSpPr>
          <a:xfrm>
            <a:off x="3550369" y="3530394"/>
            <a:ext cx="2149581" cy="651474"/>
            <a:chOff x="488950" y="1968268"/>
            <a:chExt cx="2463476" cy="651474"/>
          </a:xfrm>
        </p:grpSpPr>
        <p:sp>
          <p:nvSpPr>
            <p:cNvPr id="121" name="Rectangle 9"/>
            <p:cNvSpPr>
              <a:spLocks noChangeArrowheads="1"/>
            </p:cNvSpPr>
            <p:nvPr/>
          </p:nvSpPr>
          <p:spPr bwMode="auto">
            <a:xfrm>
              <a:off x="505201" y="2219632"/>
              <a:ext cx="244722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800" b="1" dirty="0">
                  <a:solidFill>
                    <a:schemeClr val="tx1">
                      <a:lumMod val="65000"/>
                      <a:lumOff val="35000"/>
                    </a:schemeClr>
                  </a:solidFill>
                  <a:latin typeface="微软雅黑" panose="020B0503020204020204" pitchFamily="34" charset="-122"/>
                  <a:ea typeface="微软雅黑" panose="020B0503020204020204" pitchFamily="34" charset="-122"/>
                </a:rPr>
                <a:t>单击此处添加段落文字内容</a:t>
              </a:r>
            </a:p>
            <a:p>
              <a:r>
                <a:rPr lang="zh-CN" altLang="en-US" sz="800" b="1" dirty="0">
                  <a:solidFill>
                    <a:schemeClr val="tx1">
                      <a:lumMod val="65000"/>
                      <a:lumOff val="35000"/>
                    </a:schemeClr>
                  </a:solidFill>
                  <a:latin typeface="微软雅黑" panose="020B0503020204020204" pitchFamily="34" charset="-122"/>
                  <a:ea typeface="微软雅黑" panose="020B0503020204020204" pitchFamily="34" charset="-122"/>
                </a:rPr>
                <a:t>单击此处添加段落文字内容</a:t>
              </a:r>
            </a:p>
          </p:txBody>
        </p:sp>
        <p:sp>
          <p:nvSpPr>
            <p:cNvPr id="122" name="Rectangle 10"/>
            <p:cNvSpPr>
              <a:spLocks noChangeArrowheads="1"/>
            </p:cNvSpPr>
            <p:nvPr/>
          </p:nvSpPr>
          <p:spPr bwMode="auto">
            <a:xfrm>
              <a:off x="488950" y="1968268"/>
              <a:ext cx="197523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sz="1000" b="1">
                  <a:solidFill>
                    <a:srgbClr val="074AA1"/>
                  </a:solidFill>
                  <a:latin typeface="微软雅黑"/>
                </a:rPr>
                <a:t>单击此处添加XX内容文字</a:t>
              </a:r>
            </a:p>
          </p:txBody>
        </p:sp>
      </p:grpSp>
      <p:grpSp>
        <p:nvGrpSpPr>
          <p:cNvPr id="123" name="组合 122"/>
          <p:cNvGrpSpPr/>
          <p:nvPr/>
        </p:nvGrpSpPr>
        <p:grpSpPr>
          <a:xfrm>
            <a:off x="4756316" y="1416672"/>
            <a:ext cx="2149581" cy="651474"/>
            <a:chOff x="488950" y="1968268"/>
            <a:chExt cx="2463476" cy="651474"/>
          </a:xfrm>
        </p:grpSpPr>
        <p:sp>
          <p:nvSpPr>
            <p:cNvPr id="124" name="Rectangle 9"/>
            <p:cNvSpPr>
              <a:spLocks noChangeArrowheads="1"/>
            </p:cNvSpPr>
            <p:nvPr/>
          </p:nvSpPr>
          <p:spPr bwMode="auto">
            <a:xfrm>
              <a:off x="505201" y="2219632"/>
              <a:ext cx="244722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800" b="1" dirty="0">
                  <a:solidFill>
                    <a:schemeClr val="tx1">
                      <a:lumMod val="65000"/>
                      <a:lumOff val="35000"/>
                    </a:schemeClr>
                  </a:solidFill>
                  <a:latin typeface="微软雅黑" panose="020B0503020204020204" pitchFamily="34" charset="-122"/>
                  <a:ea typeface="微软雅黑" panose="020B0503020204020204" pitchFamily="34" charset="-122"/>
                </a:rPr>
                <a:t>单击此处添加段落文字内容</a:t>
              </a:r>
            </a:p>
            <a:p>
              <a:r>
                <a:rPr lang="zh-CN" altLang="en-US" sz="800" b="1" dirty="0">
                  <a:solidFill>
                    <a:schemeClr val="tx1">
                      <a:lumMod val="65000"/>
                      <a:lumOff val="35000"/>
                    </a:schemeClr>
                  </a:solidFill>
                  <a:latin typeface="微软雅黑" panose="020B0503020204020204" pitchFamily="34" charset="-122"/>
                  <a:ea typeface="微软雅黑" panose="020B0503020204020204" pitchFamily="34" charset="-122"/>
                </a:rPr>
                <a:t>单击此处添加段落文字内容</a:t>
              </a:r>
            </a:p>
          </p:txBody>
        </p:sp>
        <p:sp>
          <p:nvSpPr>
            <p:cNvPr id="125" name="Rectangle 10"/>
            <p:cNvSpPr>
              <a:spLocks noChangeArrowheads="1"/>
            </p:cNvSpPr>
            <p:nvPr/>
          </p:nvSpPr>
          <p:spPr bwMode="auto">
            <a:xfrm>
              <a:off x="488950" y="1968268"/>
              <a:ext cx="197523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sz="1000" b="1">
                  <a:solidFill>
                    <a:srgbClr val="074AA1"/>
                  </a:solidFill>
                  <a:latin typeface="微软雅黑"/>
                </a:rPr>
                <a:t>单击此处添加XX内容文字</a:t>
              </a:r>
            </a:p>
          </p:txBody>
        </p:sp>
      </p:grpSp>
      <p:grpSp>
        <p:nvGrpSpPr>
          <p:cNvPr id="126" name="组合 125"/>
          <p:cNvGrpSpPr/>
          <p:nvPr/>
        </p:nvGrpSpPr>
        <p:grpSpPr>
          <a:xfrm>
            <a:off x="5962264" y="3530394"/>
            <a:ext cx="2149581" cy="651474"/>
            <a:chOff x="488950" y="1968268"/>
            <a:chExt cx="2463476" cy="651474"/>
          </a:xfrm>
        </p:grpSpPr>
        <p:sp>
          <p:nvSpPr>
            <p:cNvPr id="127" name="Rectangle 9"/>
            <p:cNvSpPr>
              <a:spLocks noChangeArrowheads="1"/>
            </p:cNvSpPr>
            <p:nvPr/>
          </p:nvSpPr>
          <p:spPr bwMode="auto">
            <a:xfrm>
              <a:off x="505201" y="2219632"/>
              <a:ext cx="244722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800" b="1" dirty="0">
                  <a:solidFill>
                    <a:schemeClr val="tx1">
                      <a:lumMod val="65000"/>
                      <a:lumOff val="35000"/>
                    </a:schemeClr>
                  </a:solidFill>
                  <a:latin typeface="微软雅黑" panose="020B0503020204020204" pitchFamily="34" charset="-122"/>
                  <a:ea typeface="微软雅黑" panose="020B0503020204020204" pitchFamily="34" charset="-122"/>
                </a:rPr>
                <a:t>单击此处添加段落文字内容</a:t>
              </a:r>
            </a:p>
            <a:p>
              <a:r>
                <a:rPr lang="zh-CN" altLang="en-US" sz="800" b="1" dirty="0">
                  <a:solidFill>
                    <a:schemeClr val="tx1">
                      <a:lumMod val="65000"/>
                      <a:lumOff val="35000"/>
                    </a:schemeClr>
                  </a:solidFill>
                  <a:latin typeface="微软雅黑" panose="020B0503020204020204" pitchFamily="34" charset="-122"/>
                  <a:ea typeface="微软雅黑" panose="020B0503020204020204" pitchFamily="34" charset="-122"/>
                </a:rPr>
                <a:t>单击此处添加段落文字内容</a:t>
              </a:r>
            </a:p>
          </p:txBody>
        </p:sp>
        <p:sp>
          <p:nvSpPr>
            <p:cNvPr id="128" name="Rectangle 10"/>
            <p:cNvSpPr>
              <a:spLocks noChangeArrowheads="1"/>
            </p:cNvSpPr>
            <p:nvPr/>
          </p:nvSpPr>
          <p:spPr bwMode="auto">
            <a:xfrm>
              <a:off x="488950" y="1968268"/>
              <a:ext cx="197523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sz="1000" b="1">
                  <a:solidFill>
                    <a:srgbClr val="074AA1"/>
                  </a:solidFill>
                  <a:latin typeface="微软雅黑"/>
                </a:rPr>
                <a:t>单击此处添加XX内容文字</a:t>
              </a:r>
            </a:p>
          </p:txBody>
        </p:sp>
      </p:grpSp>
      <p:grpSp>
        <p:nvGrpSpPr>
          <p:cNvPr id="129" name="组合 128"/>
          <p:cNvGrpSpPr/>
          <p:nvPr/>
        </p:nvGrpSpPr>
        <p:grpSpPr>
          <a:xfrm>
            <a:off x="7188090" y="1449803"/>
            <a:ext cx="2149581" cy="651474"/>
            <a:chOff x="488950" y="1968268"/>
            <a:chExt cx="2463476" cy="651474"/>
          </a:xfrm>
        </p:grpSpPr>
        <p:sp>
          <p:nvSpPr>
            <p:cNvPr id="130" name="Rectangle 9"/>
            <p:cNvSpPr>
              <a:spLocks noChangeArrowheads="1"/>
            </p:cNvSpPr>
            <p:nvPr/>
          </p:nvSpPr>
          <p:spPr bwMode="auto">
            <a:xfrm>
              <a:off x="505201" y="2219632"/>
              <a:ext cx="244722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800" b="1" dirty="0">
                  <a:solidFill>
                    <a:schemeClr val="tx1">
                      <a:lumMod val="65000"/>
                      <a:lumOff val="35000"/>
                    </a:schemeClr>
                  </a:solidFill>
                  <a:latin typeface="微软雅黑" panose="020B0503020204020204" pitchFamily="34" charset="-122"/>
                  <a:ea typeface="微软雅黑" panose="020B0503020204020204" pitchFamily="34" charset="-122"/>
                </a:rPr>
                <a:t>单击此处添加段落文字内容</a:t>
              </a:r>
            </a:p>
            <a:p>
              <a:r>
                <a:rPr lang="zh-CN" altLang="en-US" sz="800" b="1" dirty="0">
                  <a:solidFill>
                    <a:schemeClr val="tx1">
                      <a:lumMod val="65000"/>
                      <a:lumOff val="35000"/>
                    </a:schemeClr>
                  </a:solidFill>
                  <a:latin typeface="微软雅黑" panose="020B0503020204020204" pitchFamily="34" charset="-122"/>
                  <a:ea typeface="微软雅黑" panose="020B0503020204020204" pitchFamily="34" charset="-122"/>
                </a:rPr>
                <a:t>单击此处添加段落文字内容</a:t>
              </a:r>
            </a:p>
          </p:txBody>
        </p:sp>
        <p:sp>
          <p:nvSpPr>
            <p:cNvPr id="131" name="Rectangle 10"/>
            <p:cNvSpPr>
              <a:spLocks noChangeArrowheads="1"/>
            </p:cNvSpPr>
            <p:nvPr/>
          </p:nvSpPr>
          <p:spPr bwMode="auto">
            <a:xfrm>
              <a:off x="488950" y="1968268"/>
              <a:ext cx="197523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sz="1000" b="1">
                  <a:solidFill>
                    <a:srgbClr val="074AA1"/>
                  </a:solidFill>
                  <a:latin typeface="微软雅黑"/>
                </a:rPr>
                <a:t>单击此处添加XX内容文字</a:t>
              </a:r>
            </a:p>
          </p:txBody>
        </p:sp>
      </p:gr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cBhvr additive="base">
                                        <p:cTn id="7" dur="500" fill="hold"/>
                                        <p:tgtEl>
                                          <p:spTgt spid="95"/>
                                        </p:tgtEl>
                                        <p:attrNameLst>
                                          <p:attrName>ppt_x</p:attrName>
                                        </p:attrNameLst>
                                      </p:cBhvr>
                                      <p:tavLst>
                                        <p:tav tm="0">
                                          <p:val>
                                            <p:strVal val="0-#ppt_w/2"/>
                                          </p:val>
                                        </p:tav>
                                        <p:tav tm="100000">
                                          <p:val>
                                            <p:strVal val="#ppt_x"/>
                                          </p:val>
                                        </p:tav>
                                      </p:tavLst>
                                    </p:anim>
                                    <p:anim calcmode="lin" valueType="num">
                                      <p:cBhvr additive="base">
                                        <p:cTn id="8" dur="500" fill="hold"/>
                                        <p:tgtEl>
                                          <p:spTgt spid="9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111"/>
                                        </p:tgtEl>
                                        <p:attrNameLst>
                                          <p:attrName>style.visibility</p:attrName>
                                        </p:attrNameLst>
                                      </p:cBhvr>
                                      <p:to>
                                        <p:strVal val="visible"/>
                                      </p:to>
                                    </p:set>
                                    <p:animEffect transition="in" filter="wipe(up)">
                                      <p:cBhvr>
                                        <p:cTn id="12" dur="500"/>
                                        <p:tgtEl>
                                          <p:spTgt spid="111"/>
                                        </p:tgtEl>
                                      </p:cBhvr>
                                    </p:animEffect>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114"/>
                                        </p:tgtEl>
                                        <p:attrNameLst>
                                          <p:attrName>style.visibility</p:attrName>
                                        </p:attrNameLst>
                                      </p:cBhvr>
                                      <p:to>
                                        <p:strVal val="visible"/>
                                      </p:to>
                                    </p:set>
                                    <p:anim calcmode="lin" valueType="num">
                                      <p:cBhvr additive="base">
                                        <p:cTn id="16" dur="500" fill="hold"/>
                                        <p:tgtEl>
                                          <p:spTgt spid="114"/>
                                        </p:tgtEl>
                                        <p:attrNameLst>
                                          <p:attrName>ppt_x</p:attrName>
                                        </p:attrNameLst>
                                      </p:cBhvr>
                                      <p:tavLst>
                                        <p:tav tm="0">
                                          <p:val>
                                            <p:strVal val="1+#ppt_w/2"/>
                                          </p:val>
                                        </p:tav>
                                        <p:tav tm="100000">
                                          <p:val>
                                            <p:strVal val="#ppt_x"/>
                                          </p:val>
                                        </p:tav>
                                      </p:tavLst>
                                    </p:anim>
                                    <p:anim calcmode="lin" valueType="num">
                                      <p:cBhvr additive="base">
                                        <p:cTn id="17" dur="500" fill="hold"/>
                                        <p:tgtEl>
                                          <p:spTgt spid="114"/>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2" presetClass="entr" presetSubtype="4" fill="hold" nodeType="afterEffect">
                                  <p:stCondLst>
                                    <p:cond delay="0"/>
                                  </p:stCondLst>
                                  <p:childTnLst>
                                    <p:set>
                                      <p:cBhvr>
                                        <p:cTn id="20" dur="1" fill="hold">
                                          <p:stCondLst>
                                            <p:cond delay="0"/>
                                          </p:stCondLst>
                                        </p:cTn>
                                        <p:tgtEl>
                                          <p:spTgt spid="108"/>
                                        </p:tgtEl>
                                        <p:attrNameLst>
                                          <p:attrName>style.visibility</p:attrName>
                                        </p:attrNameLst>
                                      </p:cBhvr>
                                      <p:to>
                                        <p:strVal val="visible"/>
                                      </p:to>
                                    </p:set>
                                    <p:animEffect transition="in" filter="wipe(down)">
                                      <p:cBhvr>
                                        <p:cTn id="21" dur="500"/>
                                        <p:tgtEl>
                                          <p:spTgt spid="108"/>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117"/>
                                        </p:tgtEl>
                                        <p:attrNameLst>
                                          <p:attrName>style.visibility</p:attrName>
                                        </p:attrNameLst>
                                      </p:cBhvr>
                                      <p:to>
                                        <p:strVal val="visible"/>
                                      </p:to>
                                    </p:set>
                                    <p:anim calcmode="lin" valueType="num">
                                      <p:cBhvr additive="base">
                                        <p:cTn id="25" dur="500" fill="hold"/>
                                        <p:tgtEl>
                                          <p:spTgt spid="117"/>
                                        </p:tgtEl>
                                        <p:attrNameLst>
                                          <p:attrName>ppt_x</p:attrName>
                                        </p:attrNameLst>
                                      </p:cBhvr>
                                      <p:tavLst>
                                        <p:tav tm="0">
                                          <p:val>
                                            <p:strVal val="1+#ppt_w/2"/>
                                          </p:val>
                                        </p:tav>
                                        <p:tav tm="100000">
                                          <p:val>
                                            <p:strVal val="#ppt_x"/>
                                          </p:val>
                                        </p:tav>
                                      </p:tavLst>
                                    </p:anim>
                                    <p:anim calcmode="lin" valueType="num">
                                      <p:cBhvr additive="base">
                                        <p:cTn id="26" dur="500" fill="hold"/>
                                        <p:tgtEl>
                                          <p:spTgt spid="117"/>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2" presetClass="entr" presetSubtype="1" fill="hold" nodeType="afterEffect">
                                  <p:stCondLst>
                                    <p:cond delay="0"/>
                                  </p:stCondLst>
                                  <p:childTnLst>
                                    <p:set>
                                      <p:cBhvr>
                                        <p:cTn id="29" dur="1" fill="hold">
                                          <p:stCondLst>
                                            <p:cond delay="0"/>
                                          </p:stCondLst>
                                        </p:cTn>
                                        <p:tgtEl>
                                          <p:spTgt spid="105"/>
                                        </p:tgtEl>
                                        <p:attrNameLst>
                                          <p:attrName>style.visibility</p:attrName>
                                        </p:attrNameLst>
                                      </p:cBhvr>
                                      <p:to>
                                        <p:strVal val="visible"/>
                                      </p:to>
                                    </p:set>
                                    <p:animEffect transition="in" filter="wipe(up)">
                                      <p:cBhvr>
                                        <p:cTn id="30" dur="500"/>
                                        <p:tgtEl>
                                          <p:spTgt spid="105"/>
                                        </p:tgtEl>
                                      </p:cBhvr>
                                    </p:animEffect>
                                  </p:childTnLst>
                                </p:cTn>
                              </p:par>
                            </p:childTnLst>
                          </p:cTn>
                        </p:par>
                        <p:par>
                          <p:cTn id="31" fill="hold">
                            <p:stCondLst>
                              <p:cond delay="3000"/>
                            </p:stCondLst>
                            <p:childTnLst>
                              <p:par>
                                <p:cTn id="32" presetID="2" presetClass="entr" presetSubtype="2" fill="hold" nodeType="afterEffect">
                                  <p:stCondLst>
                                    <p:cond delay="0"/>
                                  </p:stCondLst>
                                  <p:childTnLst>
                                    <p:set>
                                      <p:cBhvr>
                                        <p:cTn id="33" dur="1" fill="hold">
                                          <p:stCondLst>
                                            <p:cond delay="0"/>
                                          </p:stCondLst>
                                        </p:cTn>
                                        <p:tgtEl>
                                          <p:spTgt spid="120"/>
                                        </p:tgtEl>
                                        <p:attrNameLst>
                                          <p:attrName>style.visibility</p:attrName>
                                        </p:attrNameLst>
                                      </p:cBhvr>
                                      <p:to>
                                        <p:strVal val="visible"/>
                                      </p:to>
                                    </p:set>
                                    <p:anim calcmode="lin" valueType="num">
                                      <p:cBhvr additive="base">
                                        <p:cTn id="34" dur="500" fill="hold"/>
                                        <p:tgtEl>
                                          <p:spTgt spid="120"/>
                                        </p:tgtEl>
                                        <p:attrNameLst>
                                          <p:attrName>ppt_x</p:attrName>
                                        </p:attrNameLst>
                                      </p:cBhvr>
                                      <p:tavLst>
                                        <p:tav tm="0">
                                          <p:val>
                                            <p:strVal val="1+#ppt_w/2"/>
                                          </p:val>
                                        </p:tav>
                                        <p:tav tm="100000">
                                          <p:val>
                                            <p:strVal val="#ppt_x"/>
                                          </p:val>
                                        </p:tav>
                                      </p:tavLst>
                                    </p:anim>
                                    <p:anim calcmode="lin" valueType="num">
                                      <p:cBhvr additive="base">
                                        <p:cTn id="35" dur="500" fill="hold"/>
                                        <p:tgtEl>
                                          <p:spTgt spid="120"/>
                                        </p:tgtEl>
                                        <p:attrNameLst>
                                          <p:attrName>ppt_y</p:attrName>
                                        </p:attrNameLst>
                                      </p:cBhvr>
                                      <p:tavLst>
                                        <p:tav tm="0">
                                          <p:val>
                                            <p:strVal val="#ppt_y"/>
                                          </p:val>
                                        </p:tav>
                                        <p:tav tm="100000">
                                          <p:val>
                                            <p:strVal val="#ppt_y"/>
                                          </p:val>
                                        </p:tav>
                                      </p:tavLst>
                                    </p:anim>
                                  </p:childTnLst>
                                </p:cTn>
                              </p:par>
                            </p:childTnLst>
                          </p:cTn>
                        </p:par>
                        <p:par>
                          <p:cTn id="36" fill="hold">
                            <p:stCondLst>
                              <p:cond delay="3500"/>
                            </p:stCondLst>
                            <p:childTnLst>
                              <p:par>
                                <p:cTn id="37" presetID="22" presetClass="entr" presetSubtype="4" fill="hold" nodeType="afterEffect">
                                  <p:stCondLst>
                                    <p:cond delay="0"/>
                                  </p:stCondLst>
                                  <p:childTnLst>
                                    <p:set>
                                      <p:cBhvr>
                                        <p:cTn id="38" dur="1" fill="hold">
                                          <p:stCondLst>
                                            <p:cond delay="0"/>
                                          </p:stCondLst>
                                        </p:cTn>
                                        <p:tgtEl>
                                          <p:spTgt spid="102"/>
                                        </p:tgtEl>
                                        <p:attrNameLst>
                                          <p:attrName>style.visibility</p:attrName>
                                        </p:attrNameLst>
                                      </p:cBhvr>
                                      <p:to>
                                        <p:strVal val="visible"/>
                                      </p:to>
                                    </p:set>
                                    <p:animEffect transition="in" filter="wipe(down)">
                                      <p:cBhvr>
                                        <p:cTn id="39" dur="500"/>
                                        <p:tgtEl>
                                          <p:spTgt spid="102"/>
                                        </p:tgtEl>
                                      </p:cBhvr>
                                    </p:animEffect>
                                  </p:childTnLst>
                                </p:cTn>
                              </p:par>
                            </p:childTnLst>
                          </p:cTn>
                        </p:par>
                        <p:par>
                          <p:cTn id="40" fill="hold">
                            <p:stCondLst>
                              <p:cond delay="4000"/>
                            </p:stCondLst>
                            <p:childTnLst>
                              <p:par>
                                <p:cTn id="41" presetID="2" presetClass="entr" presetSubtype="2" fill="hold" nodeType="afterEffect">
                                  <p:stCondLst>
                                    <p:cond delay="0"/>
                                  </p:stCondLst>
                                  <p:childTnLst>
                                    <p:set>
                                      <p:cBhvr>
                                        <p:cTn id="42" dur="1" fill="hold">
                                          <p:stCondLst>
                                            <p:cond delay="0"/>
                                          </p:stCondLst>
                                        </p:cTn>
                                        <p:tgtEl>
                                          <p:spTgt spid="123"/>
                                        </p:tgtEl>
                                        <p:attrNameLst>
                                          <p:attrName>style.visibility</p:attrName>
                                        </p:attrNameLst>
                                      </p:cBhvr>
                                      <p:to>
                                        <p:strVal val="visible"/>
                                      </p:to>
                                    </p:set>
                                    <p:anim calcmode="lin" valueType="num">
                                      <p:cBhvr additive="base">
                                        <p:cTn id="43" dur="500" fill="hold"/>
                                        <p:tgtEl>
                                          <p:spTgt spid="123"/>
                                        </p:tgtEl>
                                        <p:attrNameLst>
                                          <p:attrName>ppt_x</p:attrName>
                                        </p:attrNameLst>
                                      </p:cBhvr>
                                      <p:tavLst>
                                        <p:tav tm="0">
                                          <p:val>
                                            <p:strVal val="1+#ppt_w/2"/>
                                          </p:val>
                                        </p:tav>
                                        <p:tav tm="100000">
                                          <p:val>
                                            <p:strVal val="#ppt_x"/>
                                          </p:val>
                                        </p:tav>
                                      </p:tavLst>
                                    </p:anim>
                                    <p:anim calcmode="lin" valueType="num">
                                      <p:cBhvr additive="base">
                                        <p:cTn id="44" dur="500" fill="hold"/>
                                        <p:tgtEl>
                                          <p:spTgt spid="123"/>
                                        </p:tgtEl>
                                        <p:attrNameLst>
                                          <p:attrName>ppt_y</p:attrName>
                                        </p:attrNameLst>
                                      </p:cBhvr>
                                      <p:tavLst>
                                        <p:tav tm="0">
                                          <p:val>
                                            <p:strVal val="#ppt_y"/>
                                          </p:val>
                                        </p:tav>
                                        <p:tav tm="100000">
                                          <p:val>
                                            <p:strVal val="#ppt_y"/>
                                          </p:val>
                                        </p:tav>
                                      </p:tavLst>
                                    </p:anim>
                                  </p:childTnLst>
                                </p:cTn>
                              </p:par>
                            </p:childTnLst>
                          </p:cTn>
                        </p:par>
                        <p:par>
                          <p:cTn id="45" fill="hold">
                            <p:stCondLst>
                              <p:cond delay="4500"/>
                            </p:stCondLst>
                            <p:childTnLst>
                              <p:par>
                                <p:cTn id="46" presetID="22" presetClass="entr" presetSubtype="1" fill="hold" nodeType="afterEffect">
                                  <p:stCondLst>
                                    <p:cond delay="0"/>
                                  </p:stCondLst>
                                  <p:childTnLst>
                                    <p:set>
                                      <p:cBhvr>
                                        <p:cTn id="47" dur="1" fill="hold">
                                          <p:stCondLst>
                                            <p:cond delay="0"/>
                                          </p:stCondLst>
                                        </p:cTn>
                                        <p:tgtEl>
                                          <p:spTgt spid="99"/>
                                        </p:tgtEl>
                                        <p:attrNameLst>
                                          <p:attrName>style.visibility</p:attrName>
                                        </p:attrNameLst>
                                      </p:cBhvr>
                                      <p:to>
                                        <p:strVal val="visible"/>
                                      </p:to>
                                    </p:set>
                                    <p:animEffect transition="in" filter="wipe(up)">
                                      <p:cBhvr>
                                        <p:cTn id="48" dur="500"/>
                                        <p:tgtEl>
                                          <p:spTgt spid="99"/>
                                        </p:tgtEl>
                                      </p:cBhvr>
                                    </p:animEffect>
                                  </p:childTnLst>
                                </p:cTn>
                              </p:par>
                            </p:childTnLst>
                          </p:cTn>
                        </p:par>
                        <p:par>
                          <p:cTn id="49" fill="hold">
                            <p:stCondLst>
                              <p:cond delay="5000"/>
                            </p:stCondLst>
                            <p:childTnLst>
                              <p:par>
                                <p:cTn id="50" presetID="2" presetClass="entr" presetSubtype="2" fill="hold" nodeType="afterEffect">
                                  <p:stCondLst>
                                    <p:cond delay="0"/>
                                  </p:stCondLst>
                                  <p:childTnLst>
                                    <p:set>
                                      <p:cBhvr>
                                        <p:cTn id="51" dur="1" fill="hold">
                                          <p:stCondLst>
                                            <p:cond delay="0"/>
                                          </p:stCondLst>
                                        </p:cTn>
                                        <p:tgtEl>
                                          <p:spTgt spid="126"/>
                                        </p:tgtEl>
                                        <p:attrNameLst>
                                          <p:attrName>style.visibility</p:attrName>
                                        </p:attrNameLst>
                                      </p:cBhvr>
                                      <p:to>
                                        <p:strVal val="visible"/>
                                      </p:to>
                                    </p:set>
                                    <p:anim calcmode="lin" valueType="num">
                                      <p:cBhvr additive="base">
                                        <p:cTn id="52" dur="500" fill="hold"/>
                                        <p:tgtEl>
                                          <p:spTgt spid="126"/>
                                        </p:tgtEl>
                                        <p:attrNameLst>
                                          <p:attrName>ppt_x</p:attrName>
                                        </p:attrNameLst>
                                      </p:cBhvr>
                                      <p:tavLst>
                                        <p:tav tm="0">
                                          <p:val>
                                            <p:strVal val="1+#ppt_w/2"/>
                                          </p:val>
                                        </p:tav>
                                        <p:tav tm="100000">
                                          <p:val>
                                            <p:strVal val="#ppt_x"/>
                                          </p:val>
                                        </p:tav>
                                      </p:tavLst>
                                    </p:anim>
                                    <p:anim calcmode="lin" valueType="num">
                                      <p:cBhvr additive="base">
                                        <p:cTn id="53" dur="500" fill="hold"/>
                                        <p:tgtEl>
                                          <p:spTgt spid="126"/>
                                        </p:tgtEl>
                                        <p:attrNameLst>
                                          <p:attrName>ppt_y</p:attrName>
                                        </p:attrNameLst>
                                      </p:cBhvr>
                                      <p:tavLst>
                                        <p:tav tm="0">
                                          <p:val>
                                            <p:strVal val="#ppt_y"/>
                                          </p:val>
                                        </p:tav>
                                        <p:tav tm="100000">
                                          <p:val>
                                            <p:strVal val="#ppt_y"/>
                                          </p:val>
                                        </p:tav>
                                      </p:tavLst>
                                    </p:anim>
                                  </p:childTnLst>
                                </p:cTn>
                              </p:par>
                            </p:childTnLst>
                          </p:cTn>
                        </p:par>
                        <p:par>
                          <p:cTn id="54" fill="hold">
                            <p:stCondLst>
                              <p:cond delay="5500"/>
                            </p:stCondLst>
                            <p:childTnLst>
                              <p:par>
                                <p:cTn id="55" presetID="22" presetClass="entr" presetSubtype="4" fill="hold" nodeType="afterEffect">
                                  <p:stCondLst>
                                    <p:cond delay="0"/>
                                  </p:stCondLst>
                                  <p:childTnLst>
                                    <p:set>
                                      <p:cBhvr>
                                        <p:cTn id="56" dur="1" fill="hold">
                                          <p:stCondLst>
                                            <p:cond delay="0"/>
                                          </p:stCondLst>
                                        </p:cTn>
                                        <p:tgtEl>
                                          <p:spTgt spid="96"/>
                                        </p:tgtEl>
                                        <p:attrNameLst>
                                          <p:attrName>style.visibility</p:attrName>
                                        </p:attrNameLst>
                                      </p:cBhvr>
                                      <p:to>
                                        <p:strVal val="visible"/>
                                      </p:to>
                                    </p:set>
                                    <p:animEffect transition="in" filter="wipe(down)">
                                      <p:cBhvr>
                                        <p:cTn id="57" dur="500"/>
                                        <p:tgtEl>
                                          <p:spTgt spid="96"/>
                                        </p:tgtEl>
                                      </p:cBhvr>
                                    </p:animEffect>
                                  </p:childTnLst>
                                </p:cTn>
                              </p:par>
                            </p:childTnLst>
                          </p:cTn>
                        </p:par>
                        <p:par>
                          <p:cTn id="58" fill="hold">
                            <p:stCondLst>
                              <p:cond delay="6000"/>
                            </p:stCondLst>
                            <p:childTnLst>
                              <p:par>
                                <p:cTn id="59" presetID="2" presetClass="entr" presetSubtype="2" fill="hold" nodeType="afterEffect">
                                  <p:stCondLst>
                                    <p:cond delay="0"/>
                                  </p:stCondLst>
                                  <p:childTnLst>
                                    <p:set>
                                      <p:cBhvr>
                                        <p:cTn id="60" dur="1" fill="hold">
                                          <p:stCondLst>
                                            <p:cond delay="0"/>
                                          </p:stCondLst>
                                        </p:cTn>
                                        <p:tgtEl>
                                          <p:spTgt spid="129"/>
                                        </p:tgtEl>
                                        <p:attrNameLst>
                                          <p:attrName>style.visibility</p:attrName>
                                        </p:attrNameLst>
                                      </p:cBhvr>
                                      <p:to>
                                        <p:strVal val="visible"/>
                                      </p:to>
                                    </p:set>
                                    <p:anim calcmode="lin" valueType="num">
                                      <p:cBhvr additive="base">
                                        <p:cTn id="61" dur="500" fill="hold"/>
                                        <p:tgtEl>
                                          <p:spTgt spid="129"/>
                                        </p:tgtEl>
                                        <p:attrNameLst>
                                          <p:attrName>ppt_x</p:attrName>
                                        </p:attrNameLst>
                                      </p:cBhvr>
                                      <p:tavLst>
                                        <p:tav tm="0">
                                          <p:val>
                                            <p:strVal val="1+#ppt_w/2"/>
                                          </p:val>
                                        </p:tav>
                                        <p:tav tm="100000">
                                          <p:val>
                                            <p:strVal val="#ppt_x"/>
                                          </p:val>
                                        </p:tav>
                                      </p:tavLst>
                                    </p:anim>
                                    <p:anim calcmode="lin" valueType="num">
                                      <p:cBhvr additive="base">
                                        <p:cTn id="62" dur="500" fill="hold"/>
                                        <p:tgtEl>
                                          <p:spTgt spid="1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115745-2F8B-4195-AD23-8A2542AF7C2C}" type="slidenum">
              <a:rPr lang="zh-CN" altLang="en-US" smtClean="0"/>
              <a:t>20</a:t>
            </a:fld>
            <a:endParaRPr lang="zh-CN" altLang="en-US"/>
          </a:p>
        </p:txBody>
      </p:sp>
      <p:grpSp>
        <p:nvGrpSpPr>
          <p:cNvPr id="3" name="Group 6"/>
          <p:cNvGrpSpPr/>
          <p:nvPr/>
        </p:nvGrpSpPr>
        <p:grpSpPr bwMode="auto">
          <a:xfrm>
            <a:off x="1398985" y="1673327"/>
            <a:ext cx="917972" cy="917972"/>
            <a:chOff x="0" y="0"/>
            <a:chExt cx="1224136" cy="1224136"/>
          </a:xfrm>
        </p:grpSpPr>
        <p:sp>
          <p:nvSpPr>
            <p:cNvPr id="4" name="椭圆 44"/>
            <p:cNvSpPr>
              <a:spLocks noChangeArrowheads="1"/>
            </p:cNvSpPr>
            <p:nvPr/>
          </p:nvSpPr>
          <p:spPr bwMode="auto">
            <a:xfrm>
              <a:off x="0" y="0"/>
              <a:ext cx="1224136" cy="1224136"/>
            </a:xfrm>
            <a:prstGeom prst="ellipse">
              <a:avLst/>
            </a:prstGeom>
            <a:solidFill>
              <a:srgbClr val="0073E4"/>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grpSp>
          <p:nvGrpSpPr>
            <p:cNvPr id="5" name="Group 8"/>
            <p:cNvGrpSpPr/>
            <p:nvPr/>
          </p:nvGrpSpPr>
          <p:grpSpPr bwMode="auto">
            <a:xfrm>
              <a:off x="455517" y="389024"/>
              <a:ext cx="293688" cy="446088"/>
              <a:chOff x="0" y="0"/>
              <a:chExt cx="293688" cy="446088"/>
            </a:xfrm>
          </p:grpSpPr>
          <p:sp>
            <p:nvSpPr>
              <p:cNvPr id="6" name="Freeform 1016"/>
              <p:cNvSpPr>
                <a:spLocks noChangeArrowheads="1"/>
              </p:cNvSpPr>
              <p:nvPr/>
            </p:nvSpPr>
            <p:spPr bwMode="auto">
              <a:xfrm>
                <a:off x="0" y="0"/>
                <a:ext cx="293688" cy="352425"/>
              </a:xfrm>
              <a:custGeom>
                <a:avLst/>
                <a:gdLst>
                  <a:gd name="T0" fmla="*/ 50 w 50"/>
                  <a:gd name="T1" fmla="*/ 23 h 60"/>
                  <a:gd name="T2" fmla="*/ 25 w 50"/>
                  <a:gd name="T3" fmla="*/ 0 h 60"/>
                  <a:gd name="T4" fmla="*/ 0 w 50"/>
                  <a:gd name="T5" fmla="*/ 23 h 60"/>
                  <a:gd name="T6" fmla="*/ 2 w 50"/>
                  <a:gd name="T7" fmla="*/ 32 h 60"/>
                  <a:gd name="T8" fmla="*/ 2 w 50"/>
                  <a:gd name="T9" fmla="*/ 32 h 60"/>
                  <a:gd name="T10" fmla="*/ 5 w 50"/>
                  <a:gd name="T11" fmla="*/ 36 h 60"/>
                  <a:gd name="T12" fmla="*/ 13 w 50"/>
                  <a:gd name="T13" fmla="*/ 58 h 60"/>
                  <a:gd name="T14" fmla="*/ 17 w 50"/>
                  <a:gd name="T15" fmla="*/ 60 h 60"/>
                  <a:gd name="T16" fmla="*/ 33 w 50"/>
                  <a:gd name="T17" fmla="*/ 60 h 60"/>
                  <a:gd name="T18" fmla="*/ 37 w 50"/>
                  <a:gd name="T19" fmla="*/ 58 h 60"/>
                  <a:gd name="T20" fmla="*/ 45 w 50"/>
                  <a:gd name="T21" fmla="*/ 36 h 60"/>
                  <a:gd name="T22" fmla="*/ 48 w 50"/>
                  <a:gd name="T23" fmla="*/ 32 h 60"/>
                  <a:gd name="T24" fmla="*/ 48 w 50"/>
                  <a:gd name="T25" fmla="*/ 32 h 60"/>
                  <a:gd name="T26" fmla="*/ 48 w 50"/>
                  <a:gd name="T27" fmla="*/ 32 h 60"/>
                  <a:gd name="T28" fmla="*/ 50 w 50"/>
                  <a:gd name="T29" fmla="*/ 23 h 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0"/>
                  <a:gd name="T46" fmla="*/ 0 h 60"/>
                  <a:gd name="T47" fmla="*/ 50 w 50"/>
                  <a:gd name="T48" fmla="*/ 60 h 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0" h="60">
                    <a:moveTo>
                      <a:pt x="50" y="23"/>
                    </a:moveTo>
                    <a:cubicBezTo>
                      <a:pt x="50" y="10"/>
                      <a:pt x="39" y="0"/>
                      <a:pt x="25" y="0"/>
                    </a:cubicBezTo>
                    <a:cubicBezTo>
                      <a:pt x="11" y="0"/>
                      <a:pt x="0" y="10"/>
                      <a:pt x="0" y="23"/>
                    </a:cubicBezTo>
                    <a:cubicBezTo>
                      <a:pt x="0" y="26"/>
                      <a:pt x="1" y="29"/>
                      <a:pt x="2" y="32"/>
                    </a:cubicBezTo>
                    <a:cubicBezTo>
                      <a:pt x="2" y="32"/>
                      <a:pt x="2" y="32"/>
                      <a:pt x="2" y="32"/>
                    </a:cubicBezTo>
                    <a:cubicBezTo>
                      <a:pt x="3" y="33"/>
                      <a:pt x="4" y="35"/>
                      <a:pt x="5" y="36"/>
                    </a:cubicBezTo>
                    <a:cubicBezTo>
                      <a:pt x="9" y="43"/>
                      <a:pt x="13" y="55"/>
                      <a:pt x="13" y="58"/>
                    </a:cubicBezTo>
                    <a:cubicBezTo>
                      <a:pt x="13" y="59"/>
                      <a:pt x="15" y="60"/>
                      <a:pt x="17" y="60"/>
                    </a:cubicBezTo>
                    <a:cubicBezTo>
                      <a:pt x="33" y="60"/>
                      <a:pt x="33" y="60"/>
                      <a:pt x="33" y="60"/>
                    </a:cubicBezTo>
                    <a:cubicBezTo>
                      <a:pt x="35" y="60"/>
                      <a:pt x="37" y="59"/>
                      <a:pt x="37" y="58"/>
                    </a:cubicBezTo>
                    <a:cubicBezTo>
                      <a:pt x="37" y="55"/>
                      <a:pt x="41" y="43"/>
                      <a:pt x="45" y="36"/>
                    </a:cubicBezTo>
                    <a:cubicBezTo>
                      <a:pt x="46" y="35"/>
                      <a:pt x="47" y="33"/>
                      <a:pt x="48" y="32"/>
                    </a:cubicBezTo>
                    <a:cubicBezTo>
                      <a:pt x="48" y="32"/>
                      <a:pt x="48" y="32"/>
                      <a:pt x="48" y="32"/>
                    </a:cubicBezTo>
                    <a:cubicBezTo>
                      <a:pt x="48" y="32"/>
                      <a:pt x="48" y="32"/>
                      <a:pt x="48" y="32"/>
                    </a:cubicBezTo>
                    <a:cubicBezTo>
                      <a:pt x="49" y="29"/>
                      <a:pt x="50" y="26"/>
                      <a:pt x="50" y="23"/>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65000"/>
                      <a:lumOff val="35000"/>
                    </a:schemeClr>
                  </a:solidFill>
                  <a:latin typeface="Calibri" panose="020F0502020204030204" pitchFamily="34" charset="0"/>
                  <a:sym typeface="宋体" panose="02010600030101010101" pitchFamily="2" charset="-122"/>
                </a:endParaRPr>
              </a:p>
            </p:txBody>
          </p:sp>
          <p:sp>
            <p:nvSpPr>
              <p:cNvPr id="7" name="Freeform 1017"/>
              <p:cNvSpPr>
                <a:spLocks noChangeArrowheads="1"/>
              </p:cNvSpPr>
              <p:nvPr/>
            </p:nvSpPr>
            <p:spPr bwMode="auto">
              <a:xfrm>
                <a:off x="76200" y="376237"/>
                <a:ext cx="141288" cy="22225"/>
              </a:xfrm>
              <a:custGeom>
                <a:avLst/>
                <a:gdLst>
                  <a:gd name="T0" fmla="*/ 24 w 24"/>
                  <a:gd name="T1" fmla="*/ 2 h 4"/>
                  <a:gd name="T2" fmla="*/ 21 w 24"/>
                  <a:gd name="T3" fmla="*/ 0 h 4"/>
                  <a:gd name="T4" fmla="*/ 3 w 24"/>
                  <a:gd name="T5" fmla="*/ 0 h 4"/>
                  <a:gd name="T6" fmla="*/ 0 w 24"/>
                  <a:gd name="T7" fmla="*/ 2 h 4"/>
                  <a:gd name="T8" fmla="*/ 0 w 24"/>
                  <a:gd name="T9" fmla="*/ 2 h 4"/>
                  <a:gd name="T10" fmla="*/ 3 w 24"/>
                  <a:gd name="T11" fmla="*/ 4 h 4"/>
                  <a:gd name="T12" fmla="*/ 21 w 24"/>
                  <a:gd name="T13" fmla="*/ 4 h 4"/>
                  <a:gd name="T14" fmla="*/ 24 w 24"/>
                  <a:gd name="T15" fmla="*/ 2 h 4"/>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4"/>
                  <a:gd name="T26" fmla="*/ 24 w 24"/>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4">
                    <a:moveTo>
                      <a:pt x="24" y="2"/>
                    </a:moveTo>
                    <a:cubicBezTo>
                      <a:pt x="24" y="1"/>
                      <a:pt x="22" y="0"/>
                      <a:pt x="21" y="0"/>
                    </a:cubicBezTo>
                    <a:cubicBezTo>
                      <a:pt x="3" y="0"/>
                      <a:pt x="3" y="0"/>
                      <a:pt x="3" y="0"/>
                    </a:cubicBezTo>
                    <a:cubicBezTo>
                      <a:pt x="1" y="0"/>
                      <a:pt x="0" y="1"/>
                      <a:pt x="0" y="2"/>
                    </a:cubicBezTo>
                    <a:cubicBezTo>
                      <a:pt x="0" y="2"/>
                      <a:pt x="0" y="2"/>
                      <a:pt x="0" y="2"/>
                    </a:cubicBezTo>
                    <a:cubicBezTo>
                      <a:pt x="0" y="3"/>
                      <a:pt x="1" y="4"/>
                      <a:pt x="3" y="4"/>
                    </a:cubicBezTo>
                    <a:cubicBezTo>
                      <a:pt x="21" y="4"/>
                      <a:pt x="21" y="4"/>
                      <a:pt x="21" y="4"/>
                    </a:cubicBezTo>
                    <a:cubicBezTo>
                      <a:pt x="22" y="4"/>
                      <a:pt x="24" y="3"/>
                      <a:pt x="24" y="2"/>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65000"/>
                      <a:lumOff val="35000"/>
                    </a:schemeClr>
                  </a:solidFill>
                  <a:latin typeface="Calibri" panose="020F0502020204030204" pitchFamily="34" charset="0"/>
                  <a:sym typeface="宋体" panose="02010600030101010101" pitchFamily="2" charset="-122"/>
                </a:endParaRPr>
              </a:p>
            </p:txBody>
          </p:sp>
          <p:sp>
            <p:nvSpPr>
              <p:cNvPr id="8" name="Freeform 1018"/>
              <p:cNvSpPr>
                <a:spLocks noChangeArrowheads="1"/>
              </p:cNvSpPr>
              <p:nvPr/>
            </p:nvSpPr>
            <p:spPr bwMode="auto">
              <a:xfrm>
                <a:off x="76200" y="415925"/>
                <a:ext cx="141288" cy="30163"/>
              </a:xfrm>
              <a:custGeom>
                <a:avLst/>
                <a:gdLst>
                  <a:gd name="T0" fmla="*/ 24 w 24"/>
                  <a:gd name="T1" fmla="*/ 2 h 5"/>
                  <a:gd name="T2" fmla="*/ 21 w 24"/>
                  <a:gd name="T3" fmla="*/ 0 h 5"/>
                  <a:gd name="T4" fmla="*/ 3 w 24"/>
                  <a:gd name="T5" fmla="*/ 0 h 5"/>
                  <a:gd name="T6" fmla="*/ 0 w 24"/>
                  <a:gd name="T7" fmla="*/ 2 h 5"/>
                  <a:gd name="T8" fmla="*/ 0 w 24"/>
                  <a:gd name="T9" fmla="*/ 2 h 5"/>
                  <a:gd name="T10" fmla="*/ 3 w 24"/>
                  <a:gd name="T11" fmla="*/ 5 h 5"/>
                  <a:gd name="T12" fmla="*/ 21 w 24"/>
                  <a:gd name="T13" fmla="*/ 5 h 5"/>
                  <a:gd name="T14" fmla="*/ 24 w 24"/>
                  <a:gd name="T15" fmla="*/ 2 h 5"/>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5"/>
                  <a:gd name="T26" fmla="*/ 24 w 24"/>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5">
                    <a:moveTo>
                      <a:pt x="24" y="2"/>
                    </a:moveTo>
                    <a:cubicBezTo>
                      <a:pt x="24" y="1"/>
                      <a:pt x="22" y="0"/>
                      <a:pt x="21" y="0"/>
                    </a:cubicBezTo>
                    <a:cubicBezTo>
                      <a:pt x="3" y="0"/>
                      <a:pt x="3" y="0"/>
                      <a:pt x="3" y="0"/>
                    </a:cubicBezTo>
                    <a:cubicBezTo>
                      <a:pt x="1" y="0"/>
                      <a:pt x="0" y="1"/>
                      <a:pt x="0" y="2"/>
                    </a:cubicBezTo>
                    <a:cubicBezTo>
                      <a:pt x="0" y="2"/>
                      <a:pt x="0" y="2"/>
                      <a:pt x="0" y="2"/>
                    </a:cubicBezTo>
                    <a:cubicBezTo>
                      <a:pt x="0" y="4"/>
                      <a:pt x="1" y="5"/>
                      <a:pt x="3" y="5"/>
                    </a:cubicBezTo>
                    <a:cubicBezTo>
                      <a:pt x="21" y="5"/>
                      <a:pt x="21" y="5"/>
                      <a:pt x="21" y="5"/>
                    </a:cubicBezTo>
                    <a:cubicBezTo>
                      <a:pt x="22" y="5"/>
                      <a:pt x="24" y="4"/>
                      <a:pt x="24" y="2"/>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65000"/>
                      <a:lumOff val="35000"/>
                    </a:schemeClr>
                  </a:solidFill>
                  <a:latin typeface="Calibri" panose="020F0502020204030204" pitchFamily="34" charset="0"/>
                  <a:sym typeface="宋体" panose="02010600030101010101" pitchFamily="2" charset="-122"/>
                </a:endParaRPr>
              </a:p>
            </p:txBody>
          </p:sp>
        </p:grpSp>
      </p:grpSp>
      <p:grpSp>
        <p:nvGrpSpPr>
          <p:cNvPr id="9" name="Group 12"/>
          <p:cNvGrpSpPr/>
          <p:nvPr/>
        </p:nvGrpSpPr>
        <p:grpSpPr bwMode="auto">
          <a:xfrm>
            <a:off x="2721769" y="1673327"/>
            <a:ext cx="917972" cy="917972"/>
            <a:chOff x="0" y="0"/>
            <a:chExt cx="1224136" cy="1224136"/>
          </a:xfrm>
        </p:grpSpPr>
        <p:sp>
          <p:nvSpPr>
            <p:cNvPr id="10" name="椭圆 50"/>
            <p:cNvSpPr>
              <a:spLocks noChangeArrowheads="1"/>
            </p:cNvSpPr>
            <p:nvPr/>
          </p:nvSpPr>
          <p:spPr bwMode="auto">
            <a:xfrm>
              <a:off x="0" y="0"/>
              <a:ext cx="1224136" cy="1224136"/>
            </a:xfrm>
            <a:prstGeom prst="ellipse">
              <a:avLst/>
            </a:prstGeom>
            <a:solidFill>
              <a:srgbClr val="0073E4"/>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sp>
          <p:nvSpPr>
            <p:cNvPr id="11" name="Freeform 1001"/>
            <p:cNvSpPr>
              <a:spLocks noEditPoints="1" noChangeArrowheads="1"/>
            </p:cNvSpPr>
            <p:nvPr/>
          </p:nvSpPr>
          <p:spPr bwMode="auto">
            <a:xfrm>
              <a:off x="358172" y="312058"/>
              <a:ext cx="492125" cy="546100"/>
            </a:xfrm>
            <a:custGeom>
              <a:avLst/>
              <a:gdLst>
                <a:gd name="T0" fmla="*/ 56 w 84"/>
                <a:gd name="T1" fmla="*/ 32 h 93"/>
                <a:gd name="T2" fmla="*/ 64 w 84"/>
                <a:gd name="T3" fmla="*/ 14 h 93"/>
                <a:gd name="T4" fmla="*/ 67 w 84"/>
                <a:gd name="T5" fmla="*/ 12 h 93"/>
                <a:gd name="T6" fmla="*/ 65 w 84"/>
                <a:gd name="T7" fmla="*/ 10 h 93"/>
                <a:gd name="T8" fmla="*/ 65 w 84"/>
                <a:gd name="T9" fmla="*/ 10 h 93"/>
                <a:gd name="T10" fmla="*/ 64 w 84"/>
                <a:gd name="T11" fmla="*/ 10 h 93"/>
                <a:gd name="T12" fmla="*/ 63 w 84"/>
                <a:gd name="T13" fmla="*/ 12 h 93"/>
                <a:gd name="T14" fmla="*/ 45 w 84"/>
                <a:gd name="T15" fmla="*/ 28 h 93"/>
                <a:gd name="T16" fmla="*/ 41 w 84"/>
                <a:gd name="T17" fmla="*/ 28 h 93"/>
                <a:gd name="T18" fmla="*/ 40 w 84"/>
                <a:gd name="T19" fmla="*/ 28 h 93"/>
                <a:gd name="T20" fmla="*/ 19 w 84"/>
                <a:gd name="T21" fmla="*/ 2 h 93"/>
                <a:gd name="T22" fmla="*/ 15 w 84"/>
                <a:gd name="T23" fmla="*/ 2 h 93"/>
                <a:gd name="T24" fmla="*/ 17 w 84"/>
                <a:gd name="T25" fmla="*/ 4 h 93"/>
                <a:gd name="T26" fmla="*/ 34 w 84"/>
                <a:gd name="T27" fmla="*/ 29 h 93"/>
                <a:gd name="T28" fmla="*/ 5 w 84"/>
                <a:gd name="T29" fmla="*/ 32 h 93"/>
                <a:gd name="T30" fmla="*/ 0 w 84"/>
                <a:gd name="T31" fmla="*/ 87 h 93"/>
                <a:gd name="T32" fmla="*/ 7 w 84"/>
                <a:gd name="T33" fmla="*/ 92 h 93"/>
                <a:gd name="T34" fmla="*/ 17 w 84"/>
                <a:gd name="T35" fmla="*/ 93 h 93"/>
                <a:gd name="T36" fmla="*/ 67 w 84"/>
                <a:gd name="T37" fmla="*/ 92 h 93"/>
                <a:gd name="T38" fmla="*/ 78 w 84"/>
                <a:gd name="T39" fmla="*/ 93 h 93"/>
                <a:gd name="T40" fmla="*/ 79 w 84"/>
                <a:gd name="T41" fmla="*/ 92 h 93"/>
                <a:gd name="T42" fmla="*/ 84 w 84"/>
                <a:gd name="T43" fmla="*/ 37 h 93"/>
                <a:gd name="T44" fmla="*/ 71 w 84"/>
                <a:gd name="T45" fmla="*/ 80 h 93"/>
                <a:gd name="T46" fmla="*/ 13 w 84"/>
                <a:gd name="T47" fmla="*/ 88 h 93"/>
                <a:gd name="T48" fmla="*/ 4 w 84"/>
                <a:gd name="T49" fmla="*/ 44 h 93"/>
                <a:gd name="T50" fmla="*/ 63 w 84"/>
                <a:gd name="T51" fmla="*/ 36 h 93"/>
                <a:gd name="T52" fmla="*/ 71 w 84"/>
                <a:gd name="T53" fmla="*/ 80 h 93"/>
                <a:gd name="T54" fmla="*/ 74 w 84"/>
                <a:gd name="T55" fmla="*/ 51 h 93"/>
                <a:gd name="T56" fmla="*/ 80 w 84"/>
                <a:gd name="T57" fmla="*/ 51 h 93"/>
                <a:gd name="T58" fmla="*/ 77 w 84"/>
                <a:gd name="T59" fmla="*/ 46 h 93"/>
                <a:gd name="T60" fmla="*/ 77 w 84"/>
                <a:gd name="T61" fmla="*/ 39 h 93"/>
                <a:gd name="T62" fmla="*/ 77 w 84"/>
                <a:gd name="T63" fmla="*/ 46 h 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4"/>
                <a:gd name="T97" fmla="*/ 0 h 93"/>
                <a:gd name="T98" fmla="*/ 84 w 84"/>
                <a:gd name="T99" fmla="*/ 93 h 9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4" h="93">
                  <a:moveTo>
                    <a:pt x="79" y="32"/>
                  </a:moveTo>
                  <a:cubicBezTo>
                    <a:pt x="56" y="32"/>
                    <a:pt x="56" y="32"/>
                    <a:pt x="56" y="32"/>
                  </a:cubicBezTo>
                  <a:cubicBezTo>
                    <a:pt x="54" y="31"/>
                    <a:pt x="51" y="29"/>
                    <a:pt x="47" y="28"/>
                  </a:cubicBezTo>
                  <a:cubicBezTo>
                    <a:pt x="64" y="14"/>
                    <a:pt x="64" y="14"/>
                    <a:pt x="64" y="14"/>
                  </a:cubicBezTo>
                  <a:cubicBezTo>
                    <a:pt x="64" y="14"/>
                    <a:pt x="64" y="14"/>
                    <a:pt x="65" y="14"/>
                  </a:cubicBezTo>
                  <a:cubicBezTo>
                    <a:pt x="66" y="14"/>
                    <a:pt x="67" y="13"/>
                    <a:pt x="67" y="12"/>
                  </a:cubicBezTo>
                  <a:cubicBezTo>
                    <a:pt x="67" y="11"/>
                    <a:pt x="66" y="10"/>
                    <a:pt x="65" y="10"/>
                  </a:cubicBezTo>
                  <a:cubicBezTo>
                    <a:pt x="65" y="10"/>
                    <a:pt x="65" y="10"/>
                    <a:pt x="65" y="10"/>
                  </a:cubicBezTo>
                  <a:cubicBezTo>
                    <a:pt x="65" y="10"/>
                    <a:pt x="65" y="10"/>
                    <a:pt x="65" y="10"/>
                  </a:cubicBezTo>
                  <a:cubicBezTo>
                    <a:pt x="65" y="10"/>
                    <a:pt x="65" y="10"/>
                    <a:pt x="65" y="10"/>
                  </a:cubicBezTo>
                  <a:cubicBezTo>
                    <a:pt x="65" y="10"/>
                    <a:pt x="64" y="10"/>
                    <a:pt x="64" y="10"/>
                  </a:cubicBezTo>
                  <a:cubicBezTo>
                    <a:pt x="64" y="10"/>
                    <a:pt x="64" y="10"/>
                    <a:pt x="64" y="10"/>
                  </a:cubicBezTo>
                  <a:cubicBezTo>
                    <a:pt x="64" y="10"/>
                    <a:pt x="64" y="10"/>
                    <a:pt x="64" y="10"/>
                  </a:cubicBezTo>
                  <a:cubicBezTo>
                    <a:pt x="63" y="11"/>
                    <a:pt x="63" y="11"/>
                    <a:pt x="63" y="12"/>
                  </a:cubicBezTo>
                  <a:cubicBezTo>
                    <a:pt x="63" y="12"/>
                    <a:pt x="63" y="13"/>
                    <a:pt x="63" y="13"/>
                  </a:cubicBezTo>
                  <a:cubicBezTo>
                    <a:pt x="45" y="28"/>
                    <a:pt x="45" y="28"/>
                    <a:pt x="45" y="28"/>
                  </a:cubicBezTo>
                  <a:cubicBezTo>
                    <a:pt x="44" y="28"/>
                    <a:pt x="43" y="28"/>
                    <a:pt x="41" y="28"/>
                  </a:cubicBezTo>
                  <a:cubicBezTo>
                    <a:pt x="41" y="28"/>
                    <a:pt x="41" y="28"/>
                    <a:pt x="41" y="28"/>
                  </a:cubicBezTo>
                  <a:cubicBezTo>
                    <a:pt x="41" y="28"/>
                    <a:pt x="41" y="28"/>
                    <a:pt x="40" y="28"/>
                  </a:cubicBezTo>
                  <a:cubicBezTo>
                    <a:pt x="40" y="28"/>
                    <a:pt x="40" y="28"/>
                    <a:pt x="40" y="28"/>
                  </a:cubicBezTo>
                  <a:cubicBezTo>
                    <a:pt x="18" y="3"/>
                    <a:pt x="18" y="3"/>
                    <a:pt x="18" y="3"/>
                  </a:cubicBezTo>
                  <a:cubicBezTo>
                    <a:pt x="18" y="3"/>
                    <a:pt x="19" y="3"/>
                    <a:pt x="19" y="2"/>
                  </a:cubicBezTo>
                  <a:cubicBezTo>
                    <a:pt x="19" y="1"/>
                    <a:pt x="18" y="0"/>
                    <a:pt x="17" y="0"/>
                  </a:cubicBezTo>
                  <a:cubicBezTo>
                    <a:pt x="16" y="0"/>
                    <a:pt x="15" y="1"/>
                    <a:pt x="15" y="2"/>
                  </a:cubicBezTo>
                  <a:cubicBezTo>
                    <a:pt x="15" y="3"/>
                    <a:pt x="16" y="4"/>
                    <a:pt x="17" y="4"/>
                  </a:cubicBezTo>
                  <a:cubicBezTo>
                    <a:pt x="17" y="4"/>
                    <a:pt x="17" y="4"/>
                    <a:pt x="17" y="4"/>
                  </a:cubicBezTo>
                  <a:cubicBezTo>
                    <a:pt x="38" y="28"/>
                    <a:pt x="38" y="28"/>
                    <a:pt x="38" y="28"/>
                  </a:cubicBezTo>
                  <a:cubicBezTo>
                    <a:pt x="36" y="28"/>
                    <a:pt x="35" y="28"/>
                    <a:pt x="34" y="29"/>
                  </a:cubicBezTo>
                  <a:cubicBezTo>
                    <a:pt x="31" y="30"/>
                    <a:pt x="28" y="31"/>
                    <a:pt x="27" y="32"/>
                  </a:cubicBezTo>
                  <a:cubicBezTo>
                    <a:pt x="5" y="32"/>
                    <a:pt x="5" y="32"/>
                    <a:pt x="5" y="32"/>
                  </a:cubicBezTo>
                  <a:cubicBezTo>
                    <a:pt x="3" y="32"/>
                    <a:pt x="0" y="34"/>
                    <a:pt x="0" y="37"/>
                  </a:cubicBezTo>
                  <a:cubicBezTo>
                    <a:pt x="0" y="87"/>
                    <a:pt x="0" y="87"/>
                    <a:pt x="0" y="87"/>
                  </a:cubicBezTo>
                  <a:cubicBezTo>
                    <a:pt x="0" y="90"/>
                    <a:pt x="3" y="92"/>
                    <a:pt x="5" y="92"/>
                  </a:cubicBezTo>
                  <a:cubicBezTo>
                    <a:pt x="7" y="92"/>
                    <a:pt x="7" y="92"/>
                    <a:pt x="7" y="92"/>
                  </a:cubicBezTo>
                  <a:cubicBezTo>
                    <a:pt x="7" y="93"/>
                    <a:pt x="7" y="93"/>
                    <a:pt x="7" y="93"/>
                  </a:cubicBezTo>
                  <a:cubicBezTo>
                    <a:pt x="17" y="93"/>
                    <a:pt x="17" y="93"/>
                    <a:pt x="17" y="93"/>
                  </a:cubicBezTo>
                  <a:cubicBezTo>
                    <a:pt x="17" y="92"/>
                    <a:pt x="17" y="92"/>
                    <a:pt x="17" y="92"/>
                  </a:cubicBezTo>
                  <a:cubicBezTo>
                    <a:pt x="67" y="92"/>
                    <a:pt x="67" y="92"/>
                    <a:pt x="67" y="92"/>
                  </a:cubicBezTo>
                  <a:cubicBezTo>
                    <a:pt x="67" y="93"/>
                    <a:pt x="67" y="93"/>
                    <a:pt x="67" y="93"/>
                  </a:cubicBezTo>
                  <a:cubicBezTo>
                    <a:pt x="78" y="93"/>
                    <a:pt x="78" y="93"/>
                    <a:pt x="78" y="93"/>
                  </a:cubicBezTo>
                  <a:cubicBezTo>
                    <a:pt x="78" y="92"/>
                    <a:pt x="78" y="92"/>
                    <a:pt x="78" y="92"/>
                  </a:cubicBezTo>
                  <a:cubicBezTo>
                    <a:pt x="79" y="92"/>
                    <a:pt x="79" y="92"/>
                    <a:pt x="79" y="92"/>
                  </a:cubicBezTo>
                  <a:cubicBezTo>
                    <a:pt x="82" y="92"/>
                    <a:pt x="84" y="90"/>
                    <a:pt x="84" y="87"/>
                  </a:cubicBezTo>
                  <a:cubicBezTo>
                    <a:pt x="84" y="37"/>
                    <a:pt x="84" y="37"/>
                    <a:pt x="84" y="37"/>
                  </a:cubicBezTo>
                  <a:cubicBezTo>
                    <a:pt x="84" y="34"/>
                    <a:pt x="82" y="32"/>
                    <a:pt x="79" y="32"/>
                  </a:cubicBezTo>
                  <a:close/>
                  <a:moveTo>
                    <a:pt x="71" y="80"/>
                  </a:moveTo>
                  <a:cubicBezTo>
                    <a:pt x="71" y="84"/>
                    <a:pt x="67" y="88"/>
                    <a:pt x="63" y="88"/>
                  </a:cubicBezTo>
                  <a:cubicBezTo>
                    <a:pt x="13" y="88"/>
                    <a:pt x="13" y="88"/>
                    <a:pt x="13" y="88"/>
                  </a:cubicBezTo>
                  <a:cubicBezTo>
                    <a:pt x="8" y="88"/>
                    <a:pt x="4" y="84"/>
                    <a:pt x="4" y="80"/>
                  </a:cubicBezTo>
                  <a:cubicBezTo>
                    <a:pt x="4" y="44"/>
                    <a:pt x="4" y="44"/>
                    <a:pt x="4" y="44"/>
                  </a:cubicBezTo>
                  <a:cubicBezTo>
                    <a:pt x="4" y="39"/>
                    <a:pt x="8" y="36"/>
                    <a:pt x="13" y="36"/>
                  </a:cubicBezTo>
                  <a:cubicBezTo>
                    <a:pt x="63" y="36"/>
                    <a:pt x="63" y="36"/>
                    <a:pt x="63" y="36"/>
                  </a:cubicBezTo>
                  <a:cubicBezTo>
                    <a:pt x="67" y="36"/>
                    <a:pt x="71" y="39"/>
                    <a:pt x="71" y="44"/>
                  </a:cubicBezTo>
                  <a:lnTo>
                    <a:pt x="71" y="80"/>
                  </a:lnTo>
                  <a:close/>
                  <a:moveTo>
                    <a:pt x="77" y="54"/>
                  </a:moveTo>
                  <a:cubicBezTo>
                    <a:pt x="75" y="54"/>
                    <a:pt x="74" y="52"/>
                    <a:pt x="74" y="51"/>
                  </a:cubicBezTo>
                  <a:cubicBezTo>
                    <a:pt x="74" y="49"/>
                    <a:pt x="75" y="47"/>
                    <a:pt x="77" y="47"/>
                  </a:cubicBezTo>
                  <a:cubicBezTo>
                    <a:pt x="79" y="47"/>
                    <a:pt x="80" y="49"/>
                    <a:pt x="80" y="51"/>
                  </a:cubicBezTo>
                  <a:cubicBezTo>
                    <a:pt x="80" y="52"/>
                    <a:pt x="79" y="54"/>
                    <a:pt x="77" y="54"/>
                  </a:cubicBezTo>
                  <a:close/>
                  <a:moveTo>
                    <a:pt x="77" y="46"/>
                  </a:moveTo>
                  <a:cubicBezTo>
                    <a:pt x="75" y="46"/>
                    <a:pt x="74" y="44"/>
                    <a:pt x="74" y="43"/>
                  </a:cubicBezTo>
                  <a:cubicBezTo>
                    <a:pt x="74" y="41"/>
                    <a:pt x="75" y="39"/>
                    <a:pt x="77" y="39"/>
                  </a:cubicBezTo>
                  <a:cubicBezTo>
                    <a:pt x="79" y="39"/>
                    <a:pt x="80" y="41"/>
                    <a:pt x="80" y="43"/>
                  </a:cubicBezTo>
                  <a:cubicBezTo>
                    <a:pt x="80" y="44"/>
                    <a:pt x="79" y="46"/>
                    <a:pt x="77" y="46"/>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200">
                <a:solidFill>
                  <a:schemeClr val="tx1">
                    <a:lumMod val="65000"/>
                    <a:lumOff val="35000"/>
                  </a:schemeClr>
                </a:solidFill>
                <a:latin typeface="Calibri" panose="020F0502020204030204" pitchFamily="34" charset="0"/>
                <a:sym typeface="宋体" panose="02010600030101010101" pitchFamily="2" charset="-122"/>
              </a:endParaRPr>
            </a:p>
          </p:txBody>
        </p:sp>
      </p:grpSp>
      <p:grpSp>
        <p:nvGrpSpPr>
          <p:cNvPr id="12" name="Group 15"/>
          <p:cNvGrpSpPr/>
          <p:nvPr/>
        </p:nvGrpSpPr>
        <p:grpSpPr bwMode="auto">
          <a:xfrm>
            <a:off x="4044553" y="1673327"/>
            <a:ext cx="919163" cy="917972"/>
            <a:chOff x="0" y="0"/>
            <a:chExt cx="1224136" cy="1224136"/>
          </a:xfrm>
        </p:grpSpPr>
        <p:sp>
          <p:nvSpPr>
            <p:cNvPr id="13" name="椭圆 53"/>
            <p:cNvSpPr>
              <a:spLocks noChangeArrowheads="1"/>
            </p:cNvSpPr>
            <p:nvPr/>
          </p:nvSpPr>
          <p:spPr bwMode="auto">
            <a:xfrm>
              <a:off x="0" y="0"/>
              <a:ext cx="1224136" cy="1224136"/>
            </a:xfrm>
            <a:prstGeom prst="ellipse">
              <a:avLst/>
            </a:prstGeom>
            <a:solidFill>
              <a:srgbClr val="0073E4"/>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grpSp>
          <p:nvGrpSpPr>
            <p:cNvPr id="14" name="Group 17"/>
            <p:cNvGrpSpPr/>
            <p:nvPr/>
          </p:nvGrpSpPr>
          <p:grpSpPr bwMode="auto">
            <a:xfrm>
              <a:off x="358824" y="389024"/>
              <a:ext cx="381000" cy="492126"/>
              <a:chOff x="0" y="0"/>
              <a:chExt cx="381000" cy="492126"/>
            </a:xfrm>
          </p:grpSpPr>
          <p:sp>
            <p:nvSpPr>
              <p:cNvPr id="15" name="Freeform 1011"/>
              <p:cNvSpPr>
                <a:spLocks noChangeArrowheads="1"/>
              </p:cNvSpPr>
              <p:nvPr/>
            </p:nvSpPr>
            <p:spPr bwMode="auto">
              <a:xfrm>
                <a:off x="182562" y="0"/>
                <a:ext cx="46038" cy="111125"/>
              </a:xfrm>
              <a:custGeom>
                <a:avLst/>
                <a:gdLst>
                  <a:gd name="T0" fmla="*/ 8 w 8"/>
                  <a:gd name="T1" fmla="*/ 15 h 19"/>
                  <a:gd name="T2" fmla="*/ 4 w 8"/>
                  <a:gd name="T3" fmla="*/ 19 h 19"/>
                  <a:gd name="T4" fmla="*/ 4 w 8"/>
                  <a:gd name="T5" fmla="*/ 19 h 19"/>
                  <a:gd name="T6" fmla="*/ 0 w 8"/>
                  <a:gd name="T7" fmla="*/ 15 h 19"/>
                  <a:gd name="T8" fmla="*/ 0 w 8"/>
                  <a:gd name="T9" fmla="*/ 5 h 19"/>
                  <a:gd name="T10" fmla="*/ 4 w 8"/>
                  <a:gd name="T11" fmla="*/ 0 h 19"/>
                  <a:gd name="T12" fmla="*/ 4 w 8"/>
                  <a:gd name="T13" fmla="*/ 0 h 19"/>
                  <a:gd name="T14" fmla="*/ 8 w 8"/>
                  <a:gd name="T15" fmla="*/ 5 h 19"/>
                  <a:gd name="T16" fmla="*/ 8 w 8"/>
                  <a:gd name="T17" fmla="*/ 1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9"/>
                  <a:gd name="T29" fmla="*/ 8 w 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9">
                    <a:moveTo>
                      <a:pt x="8" y="15"/>
                    </a:moveTo>
                    <a:cubicBezTo>
                      <a:pt x="8" y="17"/>
                      <a:pt x="6" y="19"/>
                      <a:pt x="4" y="19"/>
                    </a:cubicBezTo>
                    <a:cubicBezTo>
                      <a:pt x="4" y="19"/>
                      <a:pt x="4" y="19"/>
                      <a:pt x="4" y="19"/>
                    </a:cubicBezTo>
                    <a:cubicBezTo>
                      <a:pt x="2" y="19"/>
                      <a:pt x="0" y="17"/>
                      <a:pt x="0" y="15"/>
                    </a:cubicBezTo>
                    <a:cubicBezTo>
                      <a:pt x="0" y="5"/>
                      <a:pt x="0" y="5"/>
                      <a:pt x="0" y="5"/>
                    </a:cubicBezTo>
                    <a:cubicBezTo>
                      <a:pt x="0" y="2"/>
                      <a:pt x="2" y="0"/>
                      <a:pt x="4" y="0"/>
                    </a:cubicBezTo>
                    <a:cubicBezTo>
                      <a:pt x="4" y="0"/>
                      <a:pt x="4" y="0"/>
                      <a:pt x="4" y="0"/>
                    </a:cubicBezTo>
                    <a:cubicBezTo>
                      <a:pt x="6" y="0"/>
                      <a:pt x="8" y="2"/>
                      <a:pt x="8" y="5"/>
                    </a:cubicBezTo>
                    <a:lnTo>
                      <a:pt x="8" y="15"/>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200">
                  <a:solidFill>
                    <a:schemeClr val="tx1">
                      <a:lumMod val="65000"/>
                      <a:lumOff val="35000"/>
                    </a:schemeClr>
                  </a:solidFill>
                  <a:latin typeface="Calibri" panose="020F0502020204030204" pitchFamily="34" charset="0"/>
                  <a:sym typeface="宋体" panose="02010600030101010101" pitchFamily="2" charset="-122"/>
                </a:endParaRPr>
              </a:p>
            </p:txBody>
          </p:sp>
          <p:sp>
            <p:nvSpPr>
              <p:cNvPr id="16" name="Freeform 1012"/>
              <p:cNvSpPr>
                <a:spLocks noChangeArrowheads="1"/>
              </p:cNvSpPr>
              <p:nvPr/>
            </p:nvSpPr>
            <p:spPr bwMode="auto">
              <a:xfrm>
                <a:off x="293687" y="0"/>
                <a:ext cx="52388" cy="111125"/>
              </a:xfrm>
              <a:custGeom>
                <a:avLst/>
                <a:gdLst>
                  <a:gd name="T0" fmla="*/ 9 w 9"/>
                  <a:gd name="T1" fmla="*/ 15 h 19"/>
                  <a:gd name="T2" fmla="*/ 4 w 9"/>
                  <a:gd name="T3" fmla="*/ 19 h 19"/>
                  <a:gd name="T4" fmla="*/ 4 w 9"/>
                  <a:gd name="T5" fmla="*/ 19 h 19"/>
                  <a:gd name="T6" fmla="*/ 0 w 9"/>
                  <a:gd name="T7" fmla="*/ 15 h 19"/>
                  <a:gd name="T8" fmla="*/ 0 w 9"/>
                  <a:gd name="T9" fmla="*/ 5 h 19"/>
                  <a:gd name="T10" fmla="*/ 4 w 9"/>
                  <a:gd name="T11" fmla="*/ 0 h 19"/>
                  <a:gd name="T12" fmla="*/ 4 w 9"/>
                  <a:gd name="T13" fmla="*/ 0 h 19"/>
                  <a:gd name="T14" fmla="*/ 9 w 9"/>
                  <a:gd name="T15" fmla="*/ 5 h 19"/>
                  <a:gd name="T16" fmla="*/ 9 w 9"/>
                  <a:gd name="T17" fmla="*/ 1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
                  <a:gd name="T28" fmla="*/ 0 h 19"/>
                  <a:gd name="T29" fmla="*/ 9 w 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 h="19">
                    <a:moveTo>
                      <a:pt x="9" y="15"/>
                    </a:moveTo>
                    <a:cubicBezTo>
                      <a:pt x="9" y="17"/>
                      <a:pt x="7" y="19"/>
                      <a:pt x="4" y="19"/>
                    </a:cubicBezTo>
                    <a:cubicBezTo>
                      <a:pt x="4" y="19"/>
                      <a:pt x="4" y="19"/>
                      <a:pt x="4" y="19"/>
                    </a:cubicBezTo>
                    <a:cubicBezTo>
                      <a:pt x="2" y="19"/>
                      <a:pt x="0" y="17"/>
                      <a:pt x="0" y="15"/>
                    </a:cubicBezTo>
                    <a:cubicBezTo>
                      <a:pt x="0" y="5"/>
                      <a:pt x="0" y="5"/>
                      <a:pt x="0" y="5"/>
                    </a:cubicBezTo>
                    <a:cubicBezTo>
                      <a:pt x="0" y="2"/>
                      <a:pt x="2" y="0"/>
                      <a:pt x="4" y="0"/>
                    </a:cubicBezTo>
                    <a:cubicBezTo>
                      <a:pt x="4" y="0"/>
                      <a:pt x="4" y="0"/>
                      <a:pt x="4" y="0"/>
                    </a:cubicBezTo>
                    <a:cubicBezTo>
                      <a:pt x="7" y="0"/>
                      <a:pt x="9" y="2"/>
                      <a:pt x="9" y="5"/>
                    </a:cubicBezTo>
                    <a:lnTo>
                      <a:pt x="9" y="15"/>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200">
                  <a:solidFill>
                    <a:schemeClr val="tx1">
                      <a:lumMod val="65000"/>
                      <a:lumOff val="35000"/>
                    </a:schemeClr>
                  </a:solidFill>
                  <a:latin typeface="Calibri" panose="020F0502020204030204" pitchFamily="34" charset="0"/>
                  <a:sym typeface="宋体" panose="02010600030101010101" pitchFamily="2" charset="-122"/>
                </a:endParaRPr>
              </a:p>
            </p:txBody>
          </p:sp>
          <p:sp>
            <p:nvSpPr>
              <p:cNvPr id="17" name="Freeform 1013"/>
              <p:cNvSpPr>
                <a:spLocks noChangeArrowheads="1"/>
              </p:cNvSpPr>
              <p:nvPr/>
            </p:nvSpPr>
            <p:spPr bwMode="auto">
              <a:xfrm>
                <a:off x="147637" y="134938"/>
                <a:ext cx="233363" cy="204788"/>
              </a:xfrm>
              <a:custGeom>
                <a:avLst/>
                <a:gdLst>
                  <a:gd name="T0" fmla="*/ 35 w 40"/>
                  <a:gd name="T1" fmla="*/ 0 h 35"/>
                  <a:gd name="T2" fmla="*/ 5 w 40"/>
                  <a:gd name="T3" fmla="*/ 0 h 35"/>
                  <a:gd name="T4" fmla="*/ 0 w 40"/>
                  <a:gd name="T5" fmla="*/ 0 h 35"/>
                  <a:gd name="T6" fmla="*/ 0 w 40"/>
                  <a:gd name="T7" fmla="*/ 4 h 35"/>
                  <a:gd name="T8" fmla="*/ 0 w 40"/>
                  <a:gd name="T9" fmla="*/ 10 h 35"/>
                  <a:gd name="T10" fmla="*/ 0 w 40"/>
                  <a:gd name="T11" fmla="*/ 27 h 35"/>
                  <a:gd name="T12" fmla="*/ 5 w 40"/>
                  <a:gd name="T13" fmla="*/ 31 h 35"/>
                  <a:gd name="T14" fmla="*/ 12 w 40"/>
                  <a:gd name="T15" fmla="*/ 31 h 35"/>
                  <a:gd name="T16" fmla="*/ 16 w 40"/>
                  <a:gd name="T17" fmla="*/ 35 h 35"/>
                  <a:gd name="T18" fmla="*/ 25 w 40"/>
                  <a:gd name="T19" fmla="*/ 35 h 35"/>
                  <a:gd name="T20" fmla="*/ 29 w 40"/>
                  <a:gd name="T21" fmla="*/ 31 h 35"/>
                  <a:gd name="T22" fmla="*/ 35 w 40"/>
                  <a:gd name="T23" fmla="*/ 31 h 35"/>
                  <a:gd name="T24" fmla="*/ 40 w 40"/>
                  <a:gd name="T25" fmla="*/ 27 h 35"/>
                  <a:gd name="T26" fmla="*/ 40 w 40"/>
                  <a:gd name="T27" fmla="*/ 10 h 35"/>
                  <a:gd name="T28" fmla="*/ 40 w 40"/>
                  <a:gd name="T29" fmla="*/ 4 h 35"/>
                  <a:gd name="T30" fmla="*/ 40 w 40"/>
                  <a:gd name="T31" fmla="*/ 0 h 35"/>
                  <a:gd name="T32" fmla="*/ 35 w 40"/>
                  <a:gd name="T33" fmla="*/ 0 h 3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
                  <a:gd name="T52" fmla="*/ 0 h 35"/>
                  <a:gd name="T53" fmla="*/ 40 w 40"/>
                  <a:gd name="T54" fmla="*/ 35 h 3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 h="35">
                    <a:moveTo>
                      <a:pt x="35" y="0"/>
                    </a:moveTo>
                    <a:cubicBezTo>
                      <a:pt x="5" y="0"/>
                      <a:pt x="5" y="0"/>
                      <a:pt x="5" y="0"/>
                    </a:cubicBezTo>
                    <a:cubicBezTo>
                      <a:pt x="0" y="0"/>
                      <a:pt x="0" y="0"/>
                      <a:pt x="0" y="0"/>
                    </a:cubicBezTo>
                    <a:cubicBezTo>
                      <a:pt x="0" y="4"/>
                      <a:pt x="0" y="4"/>
                      <a:pt x="0" y="4"/>
                    </a:cubicBezTo>
                    <a:cubicBezTo>
                      <a:pt x="0" y="10"/>
                      <a:pt x="0" y="10"/>
                      <a:pt x="0" y="10"/>
                    </a:cubicBezTo>
                    <a:cubicBezTo>
                      <a:pt x="0" y="27"/>
                      <a:pt x="0" y="27"/>
                      <a:pt x="0" y="27"/>
                    </a:cubicBezTo>
                    <a:cubicBezTo>
                      <a:pt x="0" y="29"/>
                      <a:pt x="2" y="31"/>
                      <a:pt x="5" y="31"/>
                    </a:cubicBezTo>
                    <a:cubicBezTo>
                      <a:pt x="12" y="31"/>
                      <a:pt x="12" y="31"/>
                      <a:pt x="12" y="31"/>
                    </a:cubicBezTo>
                    <a:cubicBezTo>
                      <a:pt x="12" y="33"/>
                      <a:pt x="14" y="35"/>
                      <a:pt x="16" y="35"/>
                    </a:cubicBezTo>
                    <a:cubicBezTo>
                      <a:pt x="25" y="35"/>
                      <a:pt x="25" y="35"/>
                      <a:pt x="25" y="35"/>
                    </a:cubicBezTo>
                    <a:cubicBezTo>
                      <a:pt x="27" y="35"/>
                      <a:pt x="29" y="33"/>
                      <a:pt x="29" y="31"/>
                    </a:cubicBezTo>
                    <a:cubicBezTo>
                      <a:pt x="35" y="31"/>
                      <a:pt x="35" y="31"/>
                      <a:pt x="35" y="31"/>
                    </a:cubicBezTo>
                    <a:cubicBezTo>
                      <a:pt x="38" y="31"/>
                      <a:pt x="40" y="29"/>
                      <a:pt x="40" y="27"/>
                    </a:cubicBezTo>
                    <a:cubicBezTo>
                      <a:pt x="40" y="10"/>
                      <a:pt x="40" y="10"/>
                      <a:pt x="40" y="10"/>
                    </a:cubicBezTo>
                    <a:cubicBezTo>
                      <a:pt x="40" y="4"/>
                      <a:pt x="40" y="4"/>
                      <a:pt x="40" y="4"/>
                    </a:cubicBezTo>
                    <a:cubicBezTo>
                      <a:pt x="40" y="0"/>
                      <a:pt x="40" y="0"/>
                      <a:pt x="40" y="0"/>
                    </a:cubicBezTo>
                    <a:lnTo>
                      <a:pt x="35" y="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200">
                  <a:solidFill>
                    <a:schemeClr val="tx1">
                      <a:lumMod val="65000"/>
                      <a:lumOff val="35000"/>
                    </a:schemeClr>
                  </a:solidFill>
                  <a:latin typeface="Calibri" panose="020F0502020204030204" pitchFamily="34" charset="0"/>
                  <a:sym typeface="宋体" panose="02010600030101010101" pitchFamily="2" charset="-122"/>
                </a:endParaRPr>
              </a:p>
            </p:txBody>
          </p:sp>
          <p:sp>
            <p:nvSpPr>
              <p:cNvPr id="18" name="Freeform 1014"/>
              <p:cNvSpPr>
                <a:spLocks noChangeArrowheads="1"/>
              </p:cNvSpPr>
              <p:nvPr/>
            </p:nvSpPr>
            <p:spPr bwMode="auto">
              <a:xfrm>
                <a:off x="0" y="334963"/>
                <a:ext cx="280988" cy="157163"/>
              </a:xfrm>
              <a:custGeom>
                <a:avLst/>
                <a:gdLst>
                  <a:gd name="T0" fmla="*/ 45 w 48"/>
                  <a:gd name="T1" fmla="*/ 2 h 27"/>
                  <a:gd name="T2" fmla="*/ 43 w 48"/>
                  <a:gd name="T3" fmla="*/ 5 h 27"/>
                  <a:gd name="T4" fmla="*/ 43 w 48"/>
                  <a:gd name="T5" fmla="*/ 13 h 27"/>
                  <a:gd name="T6" fmla="*/ 35 w 48"/>
                  <a:gd name="T7" fmla="*/ 21 h 27"/>
                  <a:gd name="T8" fmla="*/ 27 w 48"/>
                  <a:gd name="T9" fmla="*/ 13 h 27"/>
                  <a:gd name="T10" fmla="*/ 13 w 48"/>
                  <a:gd name="T11" fmla="*/ 0 h 27"/>
                  <a:gd name="T12" fmla="*/ 0 w 48"/>
                  <a:gd name="T13" fmla="*/ 13 h 27"/>
                  <a:gd name="T14" fmla="*/ 3 w 48"/>
                  <a:gd name="T15" fmla="*/ 16 h 27"/>
                  <a:gd name="T16" fmla="*/ 6 w 48"/>
                  <a:gd name="T17" fmla="*/ 13 h 27"/>
                  <a:gd name="T18" fmla="*/ 13 w 48"/>
                  <a:gd name="T19" fmla="*/ 5 h 27"/>
                  <a:gd name="T20" fmla="*/ 21 w 48"/>
                  <a:gd name="T21" fmla="*/ 13 h 27"/>
                  <a:gd name="T22" fmla="*/ 35 w 48"/>
                  <a:gd name="T23" fmla="*/ 27 h 27"/>
                  <a:gd name="T24" fmla="*/ 48 w 48"/>
                  <a:gd name="T25" fmla="*/ 13 h 27"/>
                  <a:gd name="T26" fmla="*/ 48 w 48"/>
                  <a:gd name="T27" fmla="*/ 5 h 27"/>
                  <a:gd name="T28" fmla="*/ 45 w 48"/>
                  <a:gd name="T29" fmla="*/ 2 h 2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
                  <a:gd name="T46" fmla="*/ 0 h 27"/>
                  <a:gd name="T47" fmla="*/ 48 w 48"/>
                  <a:gd name="T48" fmla="*/ 27 h 2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 h="27">
                    <a:moveTo>
                      <a:pt x="45" y="2"/>
                    </a:moveTo>
                    <a:cubicBezTo>
                      <a:pt x="44" y="2"/>
                      <a:pt x="43" y="3"/>
                      <a:pt x="43" y="5"/>
                    </a:cubicBezTo>
                    <a:cubicBezTo>
                      <a:pt x="43" y="13"/>
                      <a:pt x="43" y="13"/>
                      <a:pt x="43" y="13"/>
                    </a:cubicBezTo>
                    <a:cubicBezTo>
                      <a:pt x="43" y="18"/>
                      <a:pt x="39" y="21"/>
                      <a:pt x="35" y="21"/>
                    </a:cubicBezTo>
                    <a:cubicBezTo>
                      <a:pt x="30" y="21"/>
                      <a:pt x="27" y="18"/>
                      <a:pt x="27" y="13"/>
                    </a:cubicBezTo>
                    <a:cubicBezTo>
                      <a:pt x="27" y="6"/>
                      <a:pt x="21" y="0"/>
                      <a:pt x="13" y="0"/>
                    </a:cubicBezTo>
                    <a:cubicBezTo>
                      <a:pt x="6" y="0"/>
                      <a:pt x="0" y="6"/>
                      <a:pt x="0" y="13"/>
                    </a:cubicBezTo>
                    <a:cubicBezTo>
                      <a:pt x="0" y="15"/>
                      <a:pt x="1" y="16"/>
                      <a:pt x="3" y="16"/>
                    </a:cubicBezTo>
                    <a:cubicBezTo>
                      <a:pt x="4" y="16"/>
                      <a:pt x="6" y="15"/>
                      <a:pt x="6" y="13"/>
                    </a:cubicBezTo>
                    <a:cubicBezTo>
                      <a:pt x="6" y="9"/>
                      <a:pt x="9" y="5"/>
                      <a:pt x="13" y="5"/>
                    </a:cubicBezTo>
                    <a:cubicBezTo>
                      <a:pt x="18" y="5"/>
                      <a:pt x="21" y="9"/>
                      <a:pt x="21" y="13"/>
                    </a:cubicBezTo>
                    <a:cubicBezTo>
                      <a:pt x="21" y="21"/>
                      <a:pt x="27" y="27"/>
                      <a:pt x="35" y="27"/>
                    </a:cubicBezTo>
                    <a:cubicBezTo>
                      <a:pt x="42" y="27"/>
                      <a:pt x="48" y="21"/>
                      <a:pt x="48" y="13"/>
                    </a:cubicBezTo>
                    <a:cubicBezTo>
                      <a:pt x="48" y="5"/>
                      <a:pt x="48" y="5"/>
                      <a:pt x="48" y="5"/>
                    </a:cubicBezTo>
                    <a:cubicBezTo>
                      <a:pt x="48" y="3"/>
                      <a:pt x="47" y="2"/>
                      <a:pt x="45" y="2"/>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200">
                  <a:solidFill>
                    <a:schemeClr val="tx1">
                      <a:lumMod val="65000"/>
                      <a:lumOff val="35000"/>
                    </a:schemeClr>
                  </a:solidFill>
                  <a:latin typeface="Calibri" panose="020F0502020204030204" pitchFamily="34" charset="0"/>
                  <a:sym typeface="宋体" panose="02010600030101010101" pitchFamily="2" charset="-122"/>
                </a:endParaRPr>
              </a:p>
            </p:txBody>
          </p:sp>
        </p:grpSp>
      </p:grpSp>
      <p:grpSp>
        <p:nvGrpSpPr>
          <p:cNvPr id="19" name="Group 22"/>
          <p:cNvGrpSpPr/>
          <p:nvPr/>
        </p:nvGrpSpPr>
        <p:grpSpPr bwMode="auto">
          <a:xfrm>
            <a:off x="5368529" y="1660229"/>
            <a:ext cx="917972" cy="917972"/>
            <a:chOff x="0" y="0"/>
            <a:chExt cx="1224136" cy="1224136"/>
          </a:xfrm>
        </p:grpSpPr>
        <p:sp>
          <p:nvSpPr>
            <p:cNvPr id="20" name="椭圆 60"/>
            <p:cNvSpPr>
              <a:spLocks noChangeArrowheads="1"/>
            </p:cNvSpPr>
            <p:nvPr/>
          </p:nvSpPr>
          <p:spPr bwMode="auto">
            <a:xfrm>
              <a:off x="0" y="0"/>
              <a:ext cx="1224136" cy="1224136"/>
            </a:xfrm>
            <a:prstGeom prst="ellipse">
              <a:avLst/>
            </a:prstGeom>
            <a:solidFill>
              <a:srgbClr val="0073E4"/>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sp>
          <p:nvSpPr>
            <p:cNvPr id="21" name="Freeform 1015"/>
            <p:cNvSpPr>
              <a:spLocks noChangeArrowheads="1"/>
            </p:cNvSpPr>
            <p:nvPr/>
          </p:nvSpPr>
          <p:spPr bwMode="auto">
            <a:xfrm>
              <a:off x="377672" y="461202"/>
              <a:ext cx="457200" cy="415925"/>
            </a:xfrm>
            <a:custGeom>
              <a:avLst/>
              <a:gdLst>
                <a:gd name="T0" fmla="*/ 1 w 78"/>
                <a:gd name="T1" fmla="*/ 69 h 71"/>
                <a:gd name="T2" fmla="*/ 5 w 78"/>
                <a:gd name="T3" fmla="*/ 70 h 71"/>
                <a:gd name="T4" fmla="*/ 14 w 78"/>
                <a:gd name="T5" fmla="*/ 55 h 71"/>
                <a:gd name="T6" fmla="*/ 49 w 78"/>
                <a:gd name="T7" fmla="*/ 48 h 71"/>
                <a:gd name="T8" fmla="*/ 78 w 78"/>
                <a:gd name="T9" fmla="*/ 0 h 71"/>
                <a:gd name="T10" fmla="*/ 10 w 78"/>
                <a:gd name="T11" fmla="*/ 53 h 71"/>
                <a:gd name="T12" fmla="*/ 42 w 78"/>
                <a:gd name="T13" fmla="*/ 21 h 71"/>
                <a:gd name="T14" fmla="*/ 1 w 78"/>
                <a:gd name="T15" fmla="*/ 69 h 71"/>
                <a:gd name="T16" fmla="*/ 0 60000 65536"/>
                <a:gd name="T17" fmla="*/ 0 60000 65536"/>
                <a:gd name="T18" fmla="*/ 0 60000 65536"/>
                <a:gd name="T19" fmla="*/ 0 60000 65536"/>
                <a:gd name="T20" fmla="*/ 0 60000 65536"/>
                <a:gd name="T21" fmla="*/ 0 60000 65536"/>
                <a:gd name="T22" fmla="*/ 0 60000 65536"/>
                <a:gd name="T23" fmla="*/ 0 60000 65536"/>
                <a:gd name="T24" fmla="*/ 0 w 78"/>
                <a:gd name="T25" fmla="*/ 0 h 71"/>
                <a:gd name="T26" fmla="*/ 78 w 78"/>
                <a:gd name="T27" fmla="*/ 71 h 7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8" h="71">
                  <a:moveTo>
                    <a:pt x="1" y="69"/>
                  </a:moveTo>
                  <a:cubicBezTo>
                    <a:pt x="1" y="69"/>
                    <a:pt x="0" y="71"/>
                    <a:pt x="5" y="70"/>
                  </a:cubicBezTo>
                  <a:cubicBezTo>
                    <a:pt x="4" y="67"/>
                    <a:pt x="14" y="55"/>
                    <a:pt x="14" y="55"/>
                  </a:cubicBezTo>
                  <a:cubicBezTo>
                    <a:pt x="14" y="55"/>
                    <a:pt x="32" y="67"/>
                    <a:pt x="49" y="48"/>
                  </a:cubicBezTo>
                  <a:cubicBezTo>
                    <a:pt x="66" y="29"/>
                    <a:pt x="54" y="13"/>
                    <a:pt x="78" y="0"/>
                  </a:cubicBezTo>
                  <a:cubicBezTo>
                    <a:pt x="21" y="12"/>
                    <a:pt x="9" y="30"/>
                    <a:pt x="10" y="53"/>
                  </a:cubicBezTo>
                  <a:cubicBezTo>
                    <a:pt x="15" y="42"/>
                    <a:pt x="29" y="27"/>
                    <a:pt x="42" y="21"/>
                  </a:cubicBezTo>
                  <a:cubicBezTo>
                    <a:pt x="21" y="36"/>
                    <a:pt x="7" y="58"/>
                    <a:pt x="1" y="69"/>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65000"/>
                    <a:lumOff val="35000"/>
                  </a:schemeClr>
                </a:solidFill>
                <a:latin typeface="Calibri" panose="020F0502020204030204" pitchFamily="34" charset="0"/>
                <a:sym typeface="宋体" panose="02010600030101010101" pitchFamily="2" charset="-122"/>
              </a:endParaRPr>
            </a:p>
          </p:txBody>
        </p:sp>
      </p:grpSp>
      <p:grpSp>
        <p:nvGrpSpPr>
          <p:cNvPr id="22" name="Group 25"/>
          <p:cNvGrpSpPr/>
          <p:nvPr/>
        </p:nvGrpSpPr>
        <p:grpSpPr bwMode="auto">
          <a:xfrm>
            <a:off x="6691312" y="1673327"/>
            <a:ext cx="917972" cy="917972"/>
            <a:chOff x="0" y="0"/>
            <a:chExt cx="1224136" cy="1224136"/>
          </a:xfrm>
        </p:grpSpPr>
        <p:sp>
          <p:nvSpPr>
            <p:cNvPr id="23" name="椭圆 63"/>
            <p:cNvSpPr>
              <a:spLocks noChangeArrowheads="1"/>
            </p:cNvSpPr>
            <p:nvPr/>
          </p:nvSpPr>
          <p:spPr bwMode="auto">
            <a:xfrm>
              <a:off x="0" y="0"/>
              <a:ext cx="1224136" cy="1224136"/>
            </a:xfrm>
            <a:prstGeom prst="ellipse">
              <a:avLst/>
            </a:prstGeom>
            <a:solidFill>
              <a:srgbClr val="0073E4"/>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grpSp>
          <p:nvGrpSpPr>
            <p:cNvPr id="24" name="Group 27"/>
            <p:cNvGrpSpPr/>
            <p:nvPr/>
          </p:nvGrpSpPr>
          <p:grpSpPr bwMode="auto">
            <a:xfrm>
              <a:off x="402004" y="462692"/>
              <a:ext cx="415398" cy="303451"/>
              <a:chOff x="0" y="0"/>
              <a:chExt cx="685800" cy="400050"/>
            </a:xfrm>
          </p:grpSpPr>
          <p:sp>
            <p:nvSpPr>
              <p:cNvPr id="25" name="Freeform 8"/>
              <p:cNvSpPr>
                <a:spLocks noChangeArrowheads="1"/>
              </p:cNvSpPr>
              <p:nvPr/>
            </p:nvSpPr>
            <p:spPr bwMode="auto">
              <a:xfrm>
                <a:off x="0" y="365125"/>
                <a:ext cx="685800" cy="34925"/>
              </a:xfrm>
              <a:custGeom>
                <a:avLst/>
                <a:gdLst>
                  <a:gd name="T0" fmla="*/ 117 w 117"/>
                  <a:gd name="T1" fmla="*/ 5 h 6"/>
                  <a:gd name="T2" fmla="*/ 115 w 117"/>
                  <a:gd name="T3" fmla="*/ 6 h 6"/>
                  <a:gd name="T4" fmla="*/ 2 w 117"/>
                  <a:gd name="T5" fmla="*/ 6 h 6"/>
                  <a:gd name="T6" fmla="*/ 0 w 117"/>
                  <a:gd name="T7" fmla="*/ 5 h 6"/>
                  <a:gd name="T8" fmla="*/ 0 w 117"/>
                  <a:gd name="T9" fmla="*/ 1 h 6"/>
                  <a:gd name="T10" fmla="*/ 2 w 117"/>
                  <a:gd name="T11" fmla="*/ 0 h 6"/>
                  <a:gd name="T12" fmla="*/ 115 w 117"/>
                  <a:gd name="T13" fmla="*/ 0 h 6"/>
                  <a:gd name="T14" fmla="*/ 117 w 117"/>
                  <a:gd name="T15" fmla="*/ 1 h 6"/>
                  <a:gd name="T16" fmla="*/ 117 w 117"/>
                  <a:gd name="T17" fmla="*/ 5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6"/>
                  <a:gd name="T29" fmla="*/ 117 w 117"/>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6">
                    <a:moveTo>
                      <a:pt x="117" y="5"/>
                    </a:moveTo>
                    <a:cubicBezTo>
                      <a:pt x="117" y="6"/>
                      <a:pt x="116" y="6"/>
                      <a:pt x="115" y="6"/>
                    </a:cubicBezTo>
                    <a:cubicBezTo>
                      <a:pt x="2" y="6"/>
                      <a:pt x="2" y="6"/>
                      <a:pt x="2" y="6"/>
                    </a:cubicBezTo>
                    <a:cubicBezTo>
                      <a:pt x="1" y="6"/>
                      <a:pt x="0" y="6"/>
                      <a:pt x="0" y="5"/>
                    </a:cubicBezTo>
                    <a:cubicBezTo>
                      <a:pt x="0" y="1"/>
                      <a:pt x="0" y="1"/>
                      <a:pt x="0" y="1"/>
                    </a:cubicBezTo>
                    <a:cubicBezTo>
                      <a:pt x="0" y="0"/>
                      <a:pt x="1" y="0"/>
                      <a:pt x="2" y="0"/>
                    </a:cubicBezTo>
                    <a:cubicBezTo>
                      <a:pt x="115" y="0"/>
                      <a:pt x="115" y="0"/>
                      <a:pt x="115" y="0"/>
                    </a:cubicBezTo>
                    <a:cubicBezTo>
                      <a:pt x="116" y="0"/>
                      <a:pt x="117" y="0"/>
                      <a:pt x="117" y="1"/>
                    </a:cubicBezTo>
                    <a:lnTo>
                      <a:pt x="117" y="5"/>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65000"/>
                      <a:lumOff val="35000"/>
                    </a:schemeClr>
                  </a:solidFill>
                  <a:latin typeface="Calibri" panose="020F0502020204030204" pitchFamily="34" charset="0"/>
                  <a:sym typeface="宋体" panose="02010600030101010101" pitchFamily="2" charset="-122"/>
                </a:endParaRPr>
              </a:p>
            </p:txBody>
          </p:sp>
          <p:sp>
            <p:nvSpPr>
              <p:cNvPr id="26" name="Freeform 9"/>
              <p:cNvSpPr>
                <a:spLocks noEditPoints="1" noChangeArrowheads="1"/>
              </p:cNvSpPr>
              <p:nvPr/>
            </p:nvSpPr>
            <p:spPr bwMode="auto">
              <a:xfrm>
                <a:off x="41275" y="0"/>
                <a:ext cx="603250" cy="346075"/>
              </a:xfrm>
              <a:custGeom>
                <a:avLst/>
                <a:gdLst>
                  <a:gd name="T0" fmla="*/ 99 w 103"/>
                  <a:gd name="T1" fmla="*/ 0 h 59"/>
                  <a:gd name="T2" fmla="*/ 5 w 103"/>
                  <a:gd name="T3" fmla="*/ 0 h 59"/>
                  <a:gd name="T4" fmla="*/ 0 w 103"/>
                  <a:gd name="T5" fmla="*/ 5 h 59"/>
                  <a:gd name="T6" fmla="*/ 0 w 103"/>
                  <a:gd name="T7" fmla="*/ 54 h 59"/>
                  <a:gd name="T8" fmla="*/ 5 w 103"/>
                  <a:gd name="T9" fmla="*/ 59 h 59"/>
                  <a:gd name="T10" fmla="*/ 99 w 103"/>
                  <a:gd name="T11" fmla="*/ 59 h 59"/>
                  <a:gd name="T12" fmla="*/ 103 w 103"/>
                  <a:gd name="T13" fmla="*/ 54 h 59"/>
                  <a:gd name="T14" fmla="*/ 103 w 103"/>
                  <a:gd name="T15" fmla="*/ 5 h 59"/>
                  <a:gd name="T16" fmla="*/ 99 w 103"/>
                  <a:gd name="T17" fmla="*/ 0 h 59"/>
                  <a:gd name="T18" fmla="*/ 99 w 103"/>
                  <a:gd name="T19" fmla="*/ 55 h 59"/>
                  <a:gd name="T20" fmla="*/ 5 w 103"/>
                  <a:gd name="T21" fmla="*/ 55 h 59"/>
                  <a:gd name="T22" fmla="*/ 5 w 103"/>
                  <a:gd name="T23" fmla="*/ 6 h 59"/>
                  <a:gd name="T24" fmla="*/ 99 w 103"/>
                  <a:gd name="T25" fmla="*/ 6 h 59"/>
                  <a:gd name="T26" fmla="*/ 99 w 103"/>
                  <a:gd name="T27" fmla="*/ 55 h 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3"/>
                  <a:gd name="T43" fmla="*/ 0 h 59"/>
                  <a:gd name="T44" fmla="*/ 103 w 103"/>
                  <a:gd name="T45" fmla="*/ 59 h 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3" h="59">
                    <a:moveTo>
                      <a:pt x="99" y="0"/>
                    </a:moveTo>
                    <a:cubicBezTo>
                      <a:pt x="5" y="0"/>
                      <a:pt x="5" y="0"/>
                      <a:pt x="5" y="0"/>
                    </a:cubicBezTo>
                    <a:cubicBezTo>
                      <a:pt x="2" y="0"/>
                      <a:pt x="0" y="2"/>
                      <a:pt x="0" y="5"/>
                    </a:cubicBezTo>
                    <a:cubicBezTo>
                      <a:pt x="0" y="54"/>
                      <a:pt x="0" y="54"/>
                      <a:pt x="0" y="54"/>
                    </a:cubicBezTo>
                    <a:cubicBezTo>
                      <a:pt x="0" y="57"/>
                      <a:pt x="2" y="59"/>
                      <a:pt x="5" y="59"/>
                    </a:cubicBezTo>
                    <a:cubicBezTo>
                      <a:pt x="99" y="59"/>
                      <a:pt x="99" y="59"/>
                      <a:pt x="99" y="59"/>
                    </a:cubicBezTo>
                    <a:cubicBezTo>
                      <a:pt x="101" y="59"/>
                      <a:pt x="103" y="57"/>
                      <a:pt x="103" y="54"/>
                    </a:cubicBezTo>
                    <a:cubicBezTo>
                      <a:pt x="103" y="5"/>
                      <a:pt x="103" y="5"/>
                      <a:pt x="103" y="5"/>
                    </a:cubicBezTo>
                    <a:cubicBezTo>
                      <a:pt x="103" y="2"/>
                      <a:pt x="101" y="0"/>
                      <a:pt x="99" y="0"/>
                    </a:cubicBezTo>
                    <a:close/>
                    <a:moveTo>
                      <a:pt x="99" y="55"/>
                    </a:moveTo>
                    <a:cubicBezTo>
                      <a:pt x="5" y="55"/>
                      <a:pt x="5" y="55"/>
                      <a:pt x="5" y="55"/>
                    </a:cubicBezTo>
                    <a:cubicBezTo>
                      <a:pt x="5" y="6"/>
                      <a:pt x="5" y="6"/>
                      <a:pt x="5" y="6"/>
                    </a:cubicBezTo>
                    <a:cubicBezTo>
                      <a:pt x="99" y="6"/>
                      <a:pt x="99" y="6"/>
                      <a:pt x="99" y="6"/>
                    </a:cubicBezTo>
                    <a:lnTo>
                      <a:pt x="99" y="55"/>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65000"/>
                      <a:lumOff val="35000"/>
                    </a:schemeClr>
                  </a:solidFill>
                  <a:latin typeface="Calibri" panose="020F0502020204030204" pitchFamily="34" charset="0"/>
                  <a:sym typeface="宋体" panose="02010600030101010101" pitchFamily="2" charset="-122"/>
                </a:endParaRPr>
              </a:p>
            </p:txBody>
          </p:sp>
        </p:grpSp>
      </p:grpSp>
      <p:grpSp>
        <p:nvGrpSpPr>
          <p:cNvPr id="27" name="Group 30"/>
          <p:cNvGrpSpPr/>
          <p:nvPr/>
        </p:nvGrpSpPr>
        <p:grpSpPr bwMode="auto">
          <a:xfrm>
            <a:off x="1398984" y="2767512"/>
            <a:ext cx="6629400" cy="261610"/>
            <a:chOff x="0" y="0"/>
            <a:chExt cx="8838828" cy="348589"/>
          </a:xfrm>
        </p:grpSpPr>
        <p:sp>
          <p:nvSpPr>
            <p:cNvPr id="28" name="文本框 68"/>
            <p:cNvSpPr>
              <a:spLocks noChangeArrowheads="1"/>
            </p:cNvSpPr>
            <p:nvPr/>
          </p:nvSpPr>
          <p:spPr bwMode="auto">
            <a:xfrm>
              <a:off x="0" y="0"/>
              <a:ext cx="1780764" cy="348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sz="900" b="1">
                  <a:solidFill/>
                  <a:latin typeface="微软雅黑"/>
                </a:rPr>
                <a:t>单击输入XX内容</a:t>
              </a:r>
            </a:p>
          </p:txBody>
        </p:sp>
        <p:sp>
          <p:nvSpPr>
            <p:cNvPr id="29" name="文本框 69"/>
            <p:cNvSpPr>
              <a:spLocks noChangeArrowheads="1"/>
            </p:cNvSpPr>
            <p:nvPr/>
          </p:nvSpPr>
          <p:spPr bwMode="auto">
            <a:xfrm>
              <a:off x="1724111" y="0"/>
              <a:ext cx="1780764" cy="348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sz="900" b="1">
                  <a:solidFill/>
                  <a:latin typeface="微软雅黑"/>
                </a:rPr>
                <a:t>单击输入XX内容</a:t>
              </a:r>
            </a:p>
          </p:txBody>
        </p:sp>
        <p:sp>
          <p:nvSpPr>
            <p:cNvPr id="30" name="文本框 70"/>
            <p:cNvSpPr>
              <a:spLocks noChangeArrowheads="1"/>
            </p:cNvSpPr>
            <p:nvPr/>
          </p:nvSpPr>
          <p:spPr bwMode="auto">
            <a:xfrm>
              <a:off x="3553189" y="0"/>
              <a:ext cx="1780764" cy="348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sz="900" b="1">
                  <a:solidFill/>
                  <a:latin typeface="微软雅黑"/>
                </a:rPr>
                <a:t>单击输入XX内容</a:t>
              </a:r>
            </a:p>
          </p:txBody>
        </p:sp>
        <p:sp>
          <p:nvSpPr>
            <p:cNvPr id="31" name="文本框 71"/>
            <p:cNvSpPr>
              <a:spLocks noChangeArrowheads="1"/>
            </p:cNvSpPr>
            <p:nvPr/>
          </p:nvSpPr>
          <p:spPr bwMode="auto">
            <a:xfrm>
              <a:off x="5277301" y="0"/>
              <a:ext cx="1780764" cy="348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sz="900" b="1">
                  <a:solidFill/>
                  <a:latin typeface="微软雅黑"/>
                </a:rPr>
                <a:t>单击输入XX内容</a:t>
              </a:r>
            </a:p>
          </p:txBody>
        </p:sp>
        <p:sp>
          <p:nvSpPr>
            <p:cNvPr id="32" name="文本框 72"/>
            <p:cNvSpPr>
              <a:spLocks noChangeArrowheads="1"/>
            </p:cNvSpPr>
            <p:nvPr/>
          </p:nvSpPr>
          <p:spPr bwMode="auto">
            <a:xfrm>
              <a:off x="7058064" y="0"/>
              <a:ext cx="1780764" cy="348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sz="900" b="1">
                  <a:solidFill/>
                  <a:latin typeface="微软雅黑"/>
                </a:rPr>
                <a:t>单击输入XX内容</a:t>
              </a:r>
            </a:p>
          </p:txBody>
        </p:sp>
      </p:grpSp>
      <p:sp>
        <p:nvSpPr>
          <p:cNvPr id="33" name="燕尾形 73"/>
          <p:cNvSpPr>
            <a:spLocks noChangeArrowheads="1"/>
          </p:cNvSpPr>
          <p:nvPr/>
        </p:nvSpPr>
        <p:spPr bwMode="auto">
          <a:xfrm>
            <a:off x="2427684" y="2087664"/>
            <a:ext cx="161925" cy="161925"/>
          </a:xfrm>
          <a:prstGeom prst="chevron">
            <a:avLst>
              <a:gd name="adj" fmla="val 50000"/>
            </a:avLst>
          </a:prstGeom>
          <a:solidFill>
            <a:srgbClr val="074AA1"/>
          </a:solidFill>
          <a:ln>
            <a:noFill/>
          </a:ln>
        </p:spPr>
        <p:txBody>
          <a:bodyPr lIns="68580" tIns="34290" rIns="68580" bIns="34290"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sp>
        <p:nvSpPr>
          <p:cNvPr id="34" name="燕尾形 74"/>
          <p:cNvSpPr>
            <a:spLocks noChangeArrowheads="1"/>
          </p:cNvSpPr>
          <p:nvPr/>
        </p:nvSpPr>
        <p:spPr bwMode="auto">
          <a:xfrm>
            <a:off x="3770709" y="2087664"/>
            <a:ext cx="161925" cy="161925"/>
          </a:xfrm>
          <a:prstGeom prst="chevron">
            <a:avLst>
              <a:gd name="adj" fmla="val 50000"/>
            </a:avLst>
          </a:prstGeom>
          <a:solidFill>
            <a:srgbClr val="074AA1"/>
          </a:solidFill>
          <a:ln>
            <a:noFill/>
          </a:ln>
        </p:spPr>
        <p:txBody>
          <a:bodyPr lIns="68580" tIns="34290" rIns="68580" bIns="34290"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sp>
        <p:nvSpPr>
          <p:cNvPr id="35" name="燕尾形 75"/>
          <p:cNvSpPr>
            <a:spLocks noChangeArrowheads="1"/>
          </p:cNvSpPr>
          <p:nvPr/>
        </p:nvSpPr>
        <p:spPr bwMode="auto">
          <a:xfrm>
            <a:off x="5087541" y="2087664"/>
            <a:ext cx="161925" cy="161925"/>
          </a:xfrm>
          <a:prstGeom prst="chevron">
            <a:avLst>
              <a:gd name="adj" fmla="val 50000"/>
            </a:avLst>
          </a:prstGeom>
          <a:solidFill>
            <a:srgbClr val="074AA1"/>
          </a:solidFill>
          <a:ln>
            <a:noFill/>
          </a:ln>
        </p:spPr>
        <p:txBody>
          <a:bodyPr lIns="68580" tIns="34290" rIns="68580" bIns="34290"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sp>
        <p:nvSpPr>
          <p:cNvPr id="36" name="燕尾形 76"/>
          <p:cNvSpPr>
            <a:spLocks noChangeArrowheads="1"/>
          </p:cNvSpPr>
          <p:nvPr/>
        </p:nvSpPr>
        <p:spPr bwMode="auto">
          <a:xfrm>
            <a:off x="6423422" y="2101951"/>
            <a:ext cx="161925" cy="161925"/>
          </a:xfrm>
          <a:prstGeom prst="chevron">
            <a:avLst>
              <a:gd name="adj" fmla="val 50000"/>
            </a:avLst>
          </a:prstGeom>
          <a:solidFill>
            <a:srgbClr val="074AA1"/>
          </a:solidFill>
          <a:ln>
            <a:noFill/>
          </a:ln>
        </p:spPr>
        <p:txBody>
          <a:bodyPr lIns="68580" tIns="34290" rIns="68580" bIns="34290"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grpSp>
        <p:nvGrpSpPr>
          <p:cNvPr id="37" name="Group 40"/>
          <p:cNvGrpSpPr/>
          <p:nvPr/>
        </p:nvGrpSpPr>
        <p:grpSpPr bwMode="auto">
          <a:xfrm>
            <a:off x="1383507" y="3405685"/>
            <a:ext cx="6463830" cy="840595"/>
            <a:chOff x="0" y="-1"/>
            <a:chExt cx="8618263" cy="1120674"/>
          </a:xfrm>
        </p:grpSpPr>
        <p:sp>
          <p:nvSpPr>
            <p:cNvPr id="38" name="矩形 78"/>
            <p:cNvSpPr>
              <a:spLocks noChangeArrowheads="1"/>
            </p:cNvSpPr>
            <p:nvPr/>
          </p:nvSpPr>
          <p:spPr bwMode="auto">
            <a:xfrm>
              <a:off x="0" y="0"/>
              <a:ext cx="1679848" cy="110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8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8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8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8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8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8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8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矩形 79"/>
            <p:cNvSpPr>
              <a:spLocks noChangeArrowheads="1"/>
            </p:cNvSpPr>
            <p:nvPr/>
          </p:nvSpPr>
          <p:spPr bwMode="auto">
            <a:xfrm>
              <a:off x="1714589" y="6397"/>
              <a:ext cx="1679848" cy="110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8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8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8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8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8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8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8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矩形 80"/>
            <p:cNvSpPr>
              <a:spLocks noChangeArrowheads="1"/>
            </p:cNvSpPr>
            <p:nvPr/>
          </p:nvSpPr>
          <p:spPr bwMode="auto">
            <a:xfrm>
              <a:off x="3474903" y="6397"/>
              <a:ext cx="1679848" cy="110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8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8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8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8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8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8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8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矩形 81"/>
            <p:cNvSpPr>
              <a:spLocks noChangeArrowheads="1"/>
            </p:cNvSpPr>
            <p:nvPr/>
          </p:nvSpPr>
          <p:spPr bwMode="auto">
            <a:xfrm>
              <a:off x="5189494" y="12795"/>
              <a:ext cx="1679848" cy="110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8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8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8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8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8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8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8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矩形 82"/>
            <p:cNvSpPr>
              <a:spLocks noChangeArrowheads="1"/>
            </p:cNvSpPr>
            <p:nvPr/>
          </p:nvSpPr>
          <p:spPr bwMode="auto">
            <a:xfrm>
              <a:off x="6938415" y="-1"/>
              <a:ext cx="1679848" cy="110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8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8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8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8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8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3" name="Group 46"/>
          <p:cNvGrpSpPr/>
          <p:nvPr/>
        </p:nvGrpSpPr>
        <p:grpSpPr bwMode="auto">
          <a:xfrm>
            <a:off x="1446610" y="3104458"/>
            <a:ext cx="6365750" cy="230981"/>
            <a:chOff x="0" y="0"/>
            <a:chExt cx="8487614" cy="309189"/>
          </a:xfrm>
        </p:grpSpPr>
        <p:sp>
          <p:nvSpPr>
            <p:cNvPr id="44" name="矩形 84"/>
            <p:cNvSpPr>
              <a:spLocks noChangeArrowheads="1"/>
            </p:cNvSpPr>
            <p:nvPr/>
          </p:nvSpPr>
          <p:spPr bwMode="auto">
            <a:xfrm>
              <a:off x="0" y="0"/>
              <a:ext cx="8487614" cy="309189"/>
            </a:xfrm>
            <a:prstGeom prst="rect">
              <a:avLst/>
            </a:prstGeom>
            <a:solidFill>
              <a:srgbClr val="074AA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sp>
          <p:nvSpPr>
            <p:cNvPr id="45" name="燕尾形 85"/>
            <p:cNvSpPr>
              <a:spLocks noChangeArrowheads="1"/>
            </p:cNvSpPr>
            <p:nvPr/>
          </p:nvSpPr>
          <p:spPr bwMode="auto">
            <a:xfrm rot="5400000">
              <a:off x="447875" y="45803"/>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sp>
          <p:nvSpPr>
            <p:cNvPr id="46" name="燕尾形 86"/>
            <p:cNvSpPr>
              <a:spLocks noChangeArrowheads="1"/>
            </p:cNvSpPr>
            <p:nvPr/>
          </p:nvSpPr>
          <p:spPr bwMode="auto">
            <a:xfrm rot="5400000">
              <a:off x="2193724" y="45802"/>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sp>
          <p:nvSpPr>
            <p:cNvPr id="47" name="燕尾形 87"/>
            <p:cNvSpPr>
              <a:spLocks noChangeArrowheads="1"/>
            </p:cNvSpPr>
            <p:nvPr/>
          </p:nvSpPr>
          <p:spPr bwMode="auto">
            <a:xfrm rot="5400000">
              <a:off x="4024557" y="51518"/>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sp>
          <p:nvSpPr>
            <p:cNvPr id="48" name="燕尾形 88"/>
            <p:cNvSpPr>
              <a:spLocks noChangeArrowheads="1"/>
            </p:cNvSpPr>
            <p:nvPr/>
          </p:nvSpPr>
          <p:spPr bwMode="auto">
            <a:xfrm rot="5400000">
              <a:off x="5716320" y="40380"/>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sp>
          <p:nvSpPr>
            <p:cNvPr id="49" name="燕尾形 89"/>
            <p:cNvSpPr>
              <a:spLocks noChangeArrowheads="1"/>
            </p:cNvSpPr>
            <p:nvPr/>
          </p:nvSpPr>
          <p:spPr bwMode="auto">
            <a:xfrm rot="5400000">
              <a:off x="7540696" y="51082"/>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grpSp>
      <p:sp>
        <p:nvSpPr>
          <p:cNvPr id="50" name="TextBox 49"/>
          <p:cNvSpPr txBox="1"/>
          <p:nvPr/>
        </p:nvSpPr>
        <p:spPr>
          <a:xfrm>
            <a:off x="1367136" y="140522"/>
            <a:ext cx="1330814" cy="461665"/>
          </a:xfrm>
          <a:prstGeom prst="rect">
            <a:avLst/>
          </a:prstGeom>
          <a:noFill/>
        </p:spPr>
        <p:txBody>
          <a:bodyPr wrap="none" rtlCol="0">
            <a:spAutoFit/>
          </a:bodyPr>
          <a:lstStyle/>
          <a:p>
            <a:r>
              <a:rPr sz="2200">
                <a:solidFill>
                  <a:srgbClr val="0070C0"/>
                </a:solidFill>
                <a:latin typeface="Impact"/>
              </a:rPr>
              <a:t>急救</a:t>
            </a:r>
            <a:endParaRPr lang="zh-CN" altLang="en-US" sz="2400" dirty="0">
              <a:solidFill>
                <a:srgbClr val="0070C0"/>
              </a:solidFill>
              <a:latin typeface="Impact" panose="020B0806030902050204" pitchFamily="34" charset="0"/>
            </a:endParaRPr>
          </a:p>
        </p:txBody>
      </p:sp>
      <p:cxnSp>
        <p:nvCxnSpPr>
          <p:cNvPr id="51" name="直接连接符 50"/>
          <p:cNvCxnSpPr/>
          <p:nvPr/>
        </p:nvCxnSpPr>
        <p:spPr>
          <a:xfrm>
            <a:off x="1439144" y="536353"/>
            <a:ext cx="122413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1373355" y="531772"/>
            <a:ext cx="1338828" cy="276999"/>
          </a:xfrm>
          <a:prstGeom prst="rect">
            <a:avLst/>
          </a:prstGeom>
          <a:noFill/>
        </p:spPr>
        <p:txBody>
          <a:bodyPr wrap="none" rtlCol="0">
            <a:spAutoFit/>
          </a:bodyPr>
          <a:lstStyle/>
          <a:p>
            <a:r>
              <a:rPr lang="zh-CN" altLang="en-US" sz="1000" dirty="0">
                <a:solidFill>
                  <a:srgbClr val="005A9E"/>
                </a:solidFill>
                <a:latin typeface="微软雅黑" panose="020B0503020204020204" pitchFamily="34" charset="-122"/>
                <a:ea typeface="微软雅黑" panose="020B0503020204020204" pitchFamily="34" charset="-122"/>
              </a:rPr>
              <a:t>医疗</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出诊</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急救</a:t>
            </a:r>
          </a:p>
        </p:txBody>
      </p:sp>
      <p:pic>
        <p:nvPicPr>
          <p:cNvPr id="53" name="图片 5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6156" y="172753"/>
            <a:ext cx="727199" cy="72719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p:cBhvr>
                                        <p:cTn id="9" dur="300"/>
                                        <p:tgtEl>
                                          <p:spTgt spid="3"/>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300" fill="hold"/>
                                        <p:tgtEl>
                                          <p:spTgt spid="9"/>
                                        </p:tgtEl>
                                        <p:attrNameLst>
                                          <p:attrName>ppt_w</p:attrName>
                                        </p:attrNameLst>
                                      </p:cBhvr>
                                      <p:tavLst>
                                        <p:tav tm="0">
                                          <p:val>
                                            <p:fltVal val="0"/>
                                          </p:val>
                                        </p:tav>
                                        <p:tav tm="100000">
                                          <p:val>
                                            <p:strVal val="#ppt_w"/>
                                          </p:val>
                                        </p:tav>
                                      </p:tavLst>
                                    </p:anim>
                                    <p:anim calcmode="lin" valueType="num">
                                      <p:cBhvr>
                                        <p:cTn id="14" dur="300" fill="hold"/>
                                        <p:tgtEl>
                                          <p:spTgt spid="9"/>
                                        </p:tgtEl>
                                        <p:attrNameLst>
                                          <p:attrName>ppt_h</p:attrName>
                                        </p:attrNameLst>
                                      </p:cBhvr>
                                      <p:tavLst>
                                        <p:tav tm="0">
                                          <p:val>
                                            <p:fltVal val="0"/>
                                          </p:val>
                                        </p:tav>
                                        <p:tav tm="100000">
                                          <p:val>
                                            <p:strVal val="#ppt_h"/>
                                          </p:val>
                                        </p:tav>
                                      </p:tavLst>
                                    </p:anim>
                                    <p:animEffect>
                                      <p:cBhvr>
                                        <p:cTn id="15" dur="300"/>
                                        <p:tgtEl>
                                          <p:spTgt spid="9"/>
                                        </p:tgtEl>
                                      </p:cBhvr>
                                    </p:animEffect>
                                  </p:childTnLst>
                                </p:cTn>
                              </p:par>
                            </p:childTnLst>
                          </p:cTn>
                        </p:par>
                        <p:par>
                          <p:cTn id="16" fill="hold">
                            <p:stCondLst>
                              <p:cond delay="1000"/>
                            </p:stCondLst>
                            <p:childTnLst>
                              <p:par>
                                <p:cTn id="17" presetID="10"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300" fill="hold"/>
                                        <p:tgtEl>
                                          <p:spTgt spid="12"/>
                                        </p:tgtEl>
                                        <p:attrNameLst>
                                          <p:attrName>ppt_w</p:attrName>
                                        </p:attrNameLst>
                                      </p:cBhvr>
                                      <p:tavLst>
                                        <p:tav tm="0">
                                          <p:val>
                                            <p:fltVal val="0"/>
                                          </p:val>
                                        </p:tav>
                                        <p:tav tm="100000">
                                          <p:val>
                                            <p:strVal val="#ppt_w"/>
                                          </p:val>
                                        </p:tav>
                                      </p:tavLst>
                                    </p:anim>
                                    <p:anim calcmode="lin" valueType="num">
                                      <p:cBhvr>
                                        <p:cTn id="20" dur="300" fill="hold"/>
                                        <p:tgtEl>
                                          <p:spTgt spid="12"/>
                                        </p:tgtEl>
                                        <p:attrNameLst>
                                          <p:attrName>ppt_h</p:attrName>
                                        </p:attrNameLst>
                                      </p:cBhvr>
                                      <p:tavLst>
                                        <p:tav tm="0">
                                          <p:val>
                                            <p:fltVal val="0"/>
                                          </p:val>
                                        </p:tav>
                                        <p:tav tm="100000">
                                          <p:val>
                                            <p:strVal val="#ppt_h"/>
                                          </p:val>
                                        </p:tav>
                                      </p:tavLst>
                                    </p:anim>
                                    <p:animEffect>
                                      <p:cBhvr>
                                        <p:cTn id="21" dur="300"/>
                                        <p:tgtEl>
                                          <p:spTgt spid="12"/>
                                        </p:tgtEl>
                                      </p:cBhvr>
                                    </p:animEffect>
                                  </p:childTnLst>
                                </p:cTn>
                              </p:par>
                            </p:childTnLst>
                          </p:cTn>
                        </p:par>
                        <p:par>
                          <p:cTn id="22" fill="hold">
                            <p:stCondLst>
                              <p:cond delay="1500"/>
                            </p:stCondLst>
                            <p:childTnLst>
                              <p:par>
                                <p:cTn id="23" presetID="10" presetClass="entr" presetSubtype="0"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p:cTn id="25" dur="300" fill="hold"/>
                                        <p:tgtEl>
                                          <p:spTgt spid="19"/>
                                        </p:tgtEl>
                                        <p:attrNameLst>
                                          <p:attrName>ppt_w</p:attrName>
                                        </p:attrNameLst>
                                      </p:cBhvr>
                                      <p:tavLst>
                                        <p:tav tm="0">
                                          <p:val>
                                            <p:fltVal val="0"/>
                                          </p:val>
                                        </p:tav>
                                        <p:tav tm="100000">
                                          <p:val>
                                            <p:strVal val="#ppt_w"/>
                                          </p:val>
                                        </p:tav>
                                      </p:tavLst>
                                    </p:anim>
                                    <p:anim calcmode="lin" valueType="num">
                                      <p:cBhvr>
                                        <p:cTn id="26" dur="300" fill="hold"/>
                                        <p:tgtEl>
                                          <p:spTgt spid="19"/>
                                        </p:tgtEl>
                                        <p:attrNameLst>
                                          <p:attrName>ppt_h</p:attrName>
                                        </p:attrNameLst>
                                      </p:cBhvr>
                                      <p:tavLst>
                                        <p:tav tm="0">
                                          <p:val>
                                            <p:fltVal val="0"/>
                                          </p:val>
                                        </p:tav>
                                        <p:tav tm="100000">
                                          <p:val>
                                            <p:strVal val="#ppt_h"/>
                                          </p:val>
                                        </p:tav>
                                      </p:tavLst>
                                    </p:anim>
                                    <p:animEffect>
                                      <p:cBhvr>
                                        <p:cTn id="27" dur="300"/>
                                        <p:tgtEl>
                                          <p:spTgt spid="19"/>
                                        </p:tgtEl>
                                      </p:cBhvr>
                                    </p:animEffect>
                                  </p:childTnLst>
                                </p:cTn>
                              </p:par>
                            </p:childTnLst>
                          </p:cTn>
                        </p:par>
                        <p:par>
                          <p:cTn id="28" fill="hold">
                            <p:stCondLst>
                              <p:cond delay="2000"/>
                            </p:stCondLst>
                            <p:childTnLst>
                              <p:par>
                                <p:cTn id="29" presetID="10" presetClass="entr" presetSubtype="0"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p:cTn id="31" dur="300" fill="hold"/>
                                        <p:tgtEl>
                                          <p:spTgt spid="22"/>
                                        </p:tgtEl>
                                        <p:attrNameLst>
                                          <p:attrName>ppt_w</p:attrName>
                                        </p:attrNameLst>
                                      </p:cBhvr>
                                      <p:tavLst>
                                        <p:tav tm="0">
                                          <p:val>
                                            <p:fltVal val="0"/>
                                          </p:val>
                                        </p:tav>
                                        <p:tav tm="100000">
                                          <p:val>
                                            <p:strVal val="#ppt_w"/>
                                          </p:val>
                                        </p:tav>
                                      </p:tavLst>
                                    </p:anim>
                                    <p:anim calcmode="lin" valueType="num">
                                      <p:cBhvr>
                                        <p:cTn id="32" dur="300" fill="hold"/>
                                        <p:tgtEl>
                                          <p:spTgt spid="22"/>
                                        </p:tgtEl>
                                        <p:attrNameLst>
                                          <p:attrName>ppt_h</p:attrName>
                                        </p:attrNameLst>
                                      </p:cBhvr>
                                      <p:tavLst>
                                        <p:tav tm="0">
                                          <p:val>
                                            <p:fltVal val="0"/>
                                          </p:val>
                                        </p:tav>
                                        <p:tav tm="100000">
                                          <p:val>
                                            <p:strVal val="#ppt_h"/>
                                          </p:val>
                                        </p:tav>
                                      </p:tavLst>
                                    </p:anim>
                                    <p:animEffect>
                                      <p:cBhvr>
                                        <p:cTn id="33" dur="300"/>
                                        <p:tgtEl>
                                          <p:spTgt spid="22"/>
                                        </p:tgtEl>
                                      </p:cBhvr>
                                    </p:animEffect>
                                  </p:childTnLst>
                                </p:cTn>
                              </p:par>
                            </p:childTnLst>
                          </p:cTn>
                        </p:par>
                        <p:par>
                          <p:cTn id="34" fill="hold">
                            <p:stCondLst>
                              <p:cond delay="2500"/>
                            </p:stCondLst>
                            <p:childTnLst>
                              <p:par>
                                <p:cTn id="35" presetID="2" presetClass="entr" presetSubtype="8" fill="hold" grpId="0" nodeType="afterEffect">
                                  <p:stCondLst>
                                    <p:cond delay="0"/>
                                  </p:stCondLst>
                                  <p:childTnLst>
                                    <p:set>
                                      <p:cBhvr>
                                        <p:cTn id="36" dur="1" fill="hold">
                                          <p:stCondLst>
                                            <p:cond delay="0"/>
                                          </p:stCondLst>
                                        </p:cTn>
                                        <p:tgtEl>
                                          <p:spTgt spid="33"/>
                                        </p:tgtEl>
                                        <p:attrNameLst>
                                          <p:attrName>style.visibility</p:attrName>
                                        </p:attrNameLst>
                                      </p:cBhvr>
                                      <p:to>
                                        <p:strVal val="visible"/>
                                      </p:to>
                                    </p:set>
                                    <p:anim calcmode="lin" valueType="num">
                                      <p:cBhvr>
                                        <p:cTn id="37" dur="300" fill="hold"/>
                                        <p:tgtEl>
                                          <p:spTgt spid="33"/>
                                        </p:tgtEl>
                                        <p:attrNameLst>
                                          <p:attrName>ppt_x</p:attrName>
                                        </p:attrNameLst>
                                      </p:cBhvr>
                                      <p:tavLst>
                                        <p:tav tm="0">
                                          <p:val>
                                            <p:strVal val="0-#ppt_w/2"/>
                                          </p:val>
                                        </p:tav>
                                        <p:tav tm="100000">
                                          <p:val>
                                            <p:strVal val="#ppt_x"/>
                                          </p:val>
                                        </p:tav>
                                      </p:tavLst>
                                    </p:anim>
                                    <p:anim calcmode="lin" valueType="num">
                                      <p:cBhvr>
                                        <p:cTn id="38" dur="300" fill="hold"/>
                                        <p:tgtEl>
                                          <p:spTgt spid="33"/>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34"/>
                                        </p:tgtEl>
                                        <p:attrNameLst>
                                          <p:attrName>style.visibility</p:attrName>
                                        </p:attrNameLst>
                                      </p:cBhvr>
                                      <p:to>
                                        <p:strVal val="visible"/>
                                      </p:to>
                                    </p:set>
                                    <p:anim calcmode="lin" valueType="num">
                                      <p:cBhvr>
                                        <p:cTn id="41" dur="300" fill="hold"/>
                                        <p:tgtEl>
                                          <p:spTgt spid="34"/>
                                        </p:tgtEl>
                                        <p:attrNameLst>
                                          <p:attrName>ppt_x</p:attrName>
                                        </p:attrNameLst>
                                      </p:cBhvr>
                                      <p:tavLst>
                                        <p:tav tm="0">
                                          <p:val>
                                            <p:strVal val="0-#ppt_w/2"/>
                                          </p:val>
                                        </p:tav>
                                        <p:tav tm="100000">
                                          <p:val>
                                            <p:strVal val="#ppt_x"/>
                                          </p:val>
                                        </p:tav>
                                      </p:tavLst>
                                    </p:anim>
                                    <p:anim calcmode="lin" valueType="num">
                                      <p:cBhvr>
                                        <p:cTn id="42" dur="300" fill="hold"/>
                                        <p:tgtEl>
                                          <p:spTgt spid="34"/>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35"/>
                                        </p:tgtEl>
                                        <p:attrNameLst>
                                          <p:attrName>style.visibility</p:attrName>
                                        </p:attrNameLst>
                                      </p:cBhvr>
                                      <p:to>
                                        <p:strVal val="visible"/>
                                      </p:to>
                                    </p:set>
                                    <p:anim calcmode="lin" valueType="num">
                                      <p:cBhvr>
                                        <p:cTn id="45" dur="300" fill="hold"/>
                                        <p:tgtEl>
                                          <p:spTgt spid="35"/>
                                        </p:tgtEl>
                                        <p:attrNameLst>
                                          <p:attrName>ppt_x</p:attrName>
                                        </p:attrNameLst>
                                      </p:cBhvr>
                                      <p:tavLst>
                                        <p:tav tm="0">
                                          <p:val>
                                            <p:strVal val="0-#ppt_w/2"/>
                                          </p:val>
                                        </p:tav>
                                        <p:tav tm="100000">
                                          <p:val>
                                            <p:strVal val="#ppt_x"/>
                                          </p:val>
                                        </p:tav>
                                      </p:tavLst>
                                    </p:anim>
                                    <p:anim calcmode="lin" valueType="num">
                                      <p:cBhvr>
                                        <p:cTn id="46" dur="300" fill="hold"/>
                                        <p:tgtEl>
                                          <p:spTgt spid="35"/>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36"/>
                                        </p:tgtEl>
                                        <p:attrNameLst>
                                          <p:attrName>style.visibility</p:attrName>
                                        </p:attrNameLst>
                                      </p:cBhvr>
                                      <p:to>
                                        <p:strVal val="visible"/>
                                      </p:to>
                                    </p:set>
                                    <p:anim calcmode="lin" valueType="num">
                                      <p:cBhvr>
                                        <p:cTn id="49" dur="300" fill="hold"/>
                                        <p:tgtEl>
                                          <p:spTgt spid="36"/>
                                        </p:tgtEl>
                                        <p:attrNameLst>
                                          <p:attrName>ppt_x</p:attrName>
                                        </p:attrNameLst>
                                      </p:cBhvr>
                                      <p:tavLst>
                                        <p:tav tm="0">
                                          <p:val>
                                            <p:strVal val="0-#ppt_w/2"/>
                                          </p:val>
                                        </p:tav>
                                        <p:tav tm="100000">
                                          <p:val>
                                            <p:strVal val="#ppt_x"/>
                                          </p:val>
                                        </p:tav>
                                      </p:tavLst>
                                    </p:anim>
                                    <p:anim calcmode="lin" valueType="num">
                                      <p:cBhvr>
                                        <p:cTn id="50" dur="300" fill="hold"/>
                                        <p:tgtEl>
                                          <p:spTgt spid="36"/>
                                        </p:tgtEl>
                                        <p:attrNameLst>
                                          <p:attrName>ppt_y</p:attrName>
                                        </p:attrNameLst>
                                      </p:cBhvr>
                                      <p:tavLst>
                                        <p:tav tm="0">
                                          <p:val>
                                            <p:strVal val="#ppt_y"/>
                                          </p:val>
                                        </p:tav>
                                        <p:tav tm="100000">
                                          <p:val>
                                            <p:strVal val="#ppt_y"/>
                                          </p:val>
                                        </p:tav>
                                      </p:tavLst>
                                    </p:anim>
                                  </p:childTnLst>
                                </p:cTn>
                              </p:par>
                            </p:childTnLst>
                          </p:cTn>
                        </p:par>
                        <p:par>
                          <p:cTn id="51" fill="hold">
                            <p:stCondLst>
                              <p:cond delay="3000"/>
                            </p:stCondLst>
                            <p:childTnLst>
                              <p:par>
                                <p:cTn id="52" presetID="42" presetClass="entr" presetSubtype="0" fill="hold" nodeType="afterEffect">
                                  <p:stCondLst>
                                    <p:cond delay="0"/>
                                  </p:stCondLst>
                                  <p:childTnLst>
                                    <p:set>
                                      <p:cBhvr>
                                        <p:cTn id="53" dur="1" fill="hold">
                                          <p:stCondLst>
                                            <p:cond delay="0"/>
                                          </p:stCondLst>
                                        </p:cTn>
                                        <p:tgtEl>
                                          <p:spTgt spid="27"/>
                                        </p:tgtEl>
                                        <p:attrNameLst>
                                          <p:attrName>style.visibility</p:attrName>
                                        </p:attrNameLst>
                                      </p:cBhvr>
                                      <p:to>
                                        <p:strVal val="visible"/>
                                      </p:to>
                                    </p:set>
                                    <p:animEffect>
                                      <p:cBhvr>
                                        <p:cTn id="54" dur="500"/>
                                        <p:tgtEl>
                                          <p:spTgt spid="27"/>
                                        </p:tgtEl>
                                      </p:cBhvr>
                                    </p:animEffect>
                                    <p:anim calcmode="lin" valueType="num">
                                      <p:cBhvr>
                                        <p:cTn id="55" dur="500" fill="hold"/>
                                        <p:tgtEl>
                                          <p:spTgt spid="27"/>
                                        </p:tgtEl>
                                        <p:attrNameLst>
                                          <p:attrName>ppt_x</p:attrName>
                                        </p:attrNameLst>
                                      </p:cBhvr>
                                      <p:tavLst>
                                        <p:tav tm="0">
                                          <p:val>
                                            <p:strVal val="#ppt_x"/>
                                          </p:val>
                                        </p:tav>
                                        <p:tav tm="100000">
                                          <p:val>
                                            <p:strVal val="#ppt_x"/>
                                          </p:val>
                                        </p:tav>
                                      </p:tavLst>
                                    </p:anim>
                                    <p:anim calcmode="lin" valueType="num">
                                      <p:cBhvr>
                                        <p:cTn id="56" dur="500" fill="hold"/>
                                        <p:tgtEl>
                                          <p:spTgt spid="27"/>
                                        </p:tgtEl>
                                        <p:attrNameLst>
                                          <p:attrName>ppt_y</p:attrName>
                                        </p:attrNameLst>
                                      </p:cBhvr>
                                      <p:tavLst>
                                        <p:tav tm="0">
                                          <p:val>
                                            <p:strVal val="#ppt_y+.1"/>
                                          </p:val>
                                        </p:tav>
                                        <p:tav tm="100000">
                                          <p:val>
                                            <p:strVal val="#ppt_y"/>
                                          </p:val>
                                        </p:tav>
                                      </p:tavLst>
                                    </p:anim>
                                  </p:childTnLst>
                                </p:cTn>
                              </p:par>
                            </p:childTnLst>
                          </p:cTn>
                        </p:par>
                        <p:par>
                          <p:cTn id="57" fill="hold">
                            <p:stCondLst>
                              <p:cond delay="3500"/>
                            </p:stCondLst>
                            <p:childTnLst>
                              <p:par>
                                <p:cTn id="58" presetID="22" presetClass="entr" presetSubtype="1" fill="hold" nodeType="afterEffect">
                                  <p:stCondLst>
                                    <p:cond delay="0"/>
                                  </p:stCondLst>
                                  <p:childTnLst>
                                    <p:set>
                                      <p:cBhvr>
                                        <p:cTn id="59" dur="1" fill="hold">
                                          <p:stCondLst>
                                            <p:cond delay="0"/>
                                          </p:stCondLst>
                                        </p:cTn>
                                        <p:tgtEl>
                                          <p:spTgt spid="43"/>
                                        </p:tgtEl>
                                        <p:attrNameLst>
                                          <p:attrName>style.visibility</p:attrName>
                                        </p:attrNameLst>
                                      </p:cBhvr>
                                      <p:to>
                                        <p:strVal val="visible"/>
                                      </p:to>
                                    </p:set>
                                    <p:animEffect>
                                      <p:cBhvr>
                                        <p:cTn id="60" dur="500"/>
                                        <p:tgtEl>
                                          <p:spTgt spid="43"/>
                                        </p:tgtEl>
                                      </p:cBhvr>
                                    </p:animEffect>
                                  </p:childTnLst>
                                </p:cTn>
                              </p:par>
                            </p:childTnLst>
                          </p:cTn>
                        </p:par>
                        <p:par>
                          <p:cTn id="61" fill="hold">
                            <p:stCondLst>
                              <p:cond delay="4000"/>
                            </p:stCondLst>
                            <p:childTnLst>
                              <p:par>
                                <p:cTn id="62" presetID="42" presetClass="entr" presetSubtype="0" fill="hold" nodeType="afterEffect">
                                  <p:stCondLst>
                                    <p:cond delay="0"/>
                                  </p:stCondLst>
                                  <p:childTnLst>
                                    <p:set>
                                      <p:cBhvr>
                                        <p:cTn id="63" dur="1" fill="hold">
                                          <p:stCondLst>
                                            <p:cond delay="0"/>
                                          </p:stCondLst>
                                        </p:cTn>
                                        <p:tgtEl>
                                          <p:spTgt spid="37"/>
                                        </p:tgtEl>
                                        <p:attrNameLst>
                                          <p:attrName>style.visibility</p:attrName>
                                        </p:attrNameLst>
                                      </p:cBhvr>
                                      <p:to>
                                        <p:strVal val="visible"/>
                                      </p:to>
                                    </p:set>
                                    <p:animEffect>
                                      <p:cBhvr>
                                        <p:cTn id="64" dur="300"/>
                                        <p:tgtEl>
                                          <p:spTgt spid="37"/>
                                        </p:tgtEl>
                                      </p:cBhvr>
                                    </p:animEffect>
                                    <p:anim calcmode="lin" valueType="num">
                                      <p:cBhvr>
                                        <p:cTn id="65" dur="300" fill="hold"/>
                                        <p:tgtEl>
                                          <p:spTgt spid="37"/>
                                        </p:tgtEl>
                                        <p:attrNameLst>
                                          <p:attrName>ppt_x</p:attrName>
                                        </p:attrNameLst>
                                      </p:cBhvr>
                                      <p:tavLst>
                                        <p:tav tm="0">
                                          <p:val>
                                            <p:strVal val="#ppt_x"/>
                                          </p:val>
                                        </p:tav>
                                        <p:tav tm="100000">
                                          <p:val>
                                            <p:strVal val="#ppt_x"/>
                                          </p:val>
                                        </p:tav>
                                      </p:tavLst>
                                    </p:anim>
                                    <p:anim calcmode="lin" valueType="num">
                                      <p:cBhvr>
                                        <p:cTn id="66" dur="3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bldLvl="0" animBg="1" autoUpdateAnimBg="0"/>
      <p:bldP spid="34" grpId="0" bldLvl="0" animBg="1" autoUpdateAnimBg="0"/>
      <p:bldP spid="35" grpId="0" bldLvl="0" animBg="1" autoUpdateAnimBg="0"/>
      <p:bldP spid="36" grpId="0" bldLvl="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115745-2F8B-4195-AD23-8A2542AF7C2C}" type="slidenum">
              <a:rPr lang="zh-CN" altLang="en-US" smtClean="0"/>
              <a:t>21</a:t>
            </a:fld>
            <a:endParaRPr lang="zh-CN" altLang="en-US"/>
          </a:p>
        </p:txBody>
      </p:sp>
      <p:sp>
        <p:nvSpPr>
          <p:cNvPr id="50" name="TextBox 49"/>
          <p:cNvSpPr txBox="1"/>
          <p:nvPr/>
        </p:nvSpPr>
        <p:spPr>
          <a:xfrm>
            <a:off x="1367136" y="140522"/>
            <a:ext cx="1330814" cy="461665"/>
          </a:xfrm>
          <a:prstGeom prst="rect">
            <a:avLst/>
          </a:prstGeom>
          <a:noFill/>
        </p:spPr>
        <p:txBody>
          <a:bodyPr wrap="none" rtlCol="0">
            <a:spAutoFit/>
          </a:bodyPr>
          <a:lstStyle/>
          <a:p>
            <a:r>
              <a:rPr sz="2200">
                <a:solidFill>
                  <a:srgbClr val="0070C0"/>
                </a:solidFill>
                <a:latin typeface="Impact"/>
              </a:rPr>
              <a:t>急救</a:t>
            </a:r>
            <a:endParaRPr lang="zh-CN" altLang="en-US" sz="2400" dirty="0">
              <a:solidFill>
                <a:srgbClr val="0070C0"/>
              </a:solidFill>
              <a:latin typeface="Impact" panose="020B0806030902050204" pitchFamily="34" charset="0"/>
            </a:endParaRPr>
          </a:p>
        </p:txBody>
      </p:sp>
      <p:cxnSp>
        <p:nvCxnSpPr>
          <p:cNvPr id="51" name="直接连接符 50"/>
          <p:cNvCxnSpPr/>
          <p:nvPr/>
        </p:nvCxnSpPr>
        <p:spPr>
          <a:xfrm>
            <a:off x="1439144" y="536353"/>
            <a:ext cx="122413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1373355" y="531772"/>
            <a:ext cx="1338828" cy="276999"/>
          </a:xfrm>
          <a:prstGeom prst="rect">
            <a:avLst/>
          </a:prstGeom>
          <a:noFill/>
        </p:spPr>
        <p:txBody>
          <a:bodyPr wrap="none" rtlCol="0">
            <a:spAutoFit/>
          </a:bodyPr>
          <a:lstStyle/>
          <a:p>
            <a:r>
              <a:rPr lang="zh-CN" altLang="en-US" sz="1000" dirty="0">
                <a:solidFill>
                  <a:srgbClr val="005A9E"/>
                </a:solidFill>
                <a:latin typeface="微软雅黑" panose="020B0503020204020204" pitchFamily="34" charset="-122"/>
                <a:ea typeface="微软雅黑" panose="020B0503020204020204" pitchFamily="34" charset="-122"/>
              </a:rPr>
              <a:t>医疗</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出诊</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急救</a:t>
            </a:r>
          </a:p>
        </p:txBody>
      </p:sp>
      <p:pic>
        <p:nvPicPr>
          <p:cNvPr id="53" name="图片 5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6156" y="172753"/>
            <a:ext cx="727199" cy="727199"/>
          </a:xfrm>
          <a:prstGeom prst="rect">
            <a:avLst/>
          </a:prstGeom>
        </p:spPr>
      </p:pic>
      <p:sp>
        <p:nvSpPr>
          <p:cNvPr id="54" name="文本框 1"/>
          <p:cNvSpPr txBox="1"/>
          <p:nvPr/>
        </p:nvSpPr>
        <p:spPr>
          <a:xfrm>
            <a:off x="620484" y="1275787"/>
            <a:ext cx="4057835" cy="315471"/>
          </a:xfrm>
          <a:prstGeom prst="rect">
            <a:avLst/>
          </a:prstGeom>
          <a:noFill/>
        </p:spPr>
        <p:txBody>
          <a:bodyPr wrap="square" lIns="68580" tIns="34290" rIns="68580" bIns="34290" rtlCol="0">
            <a:spAutoFit/>
          </a:bodyPr>
          <a:lstStyle/>
          <a:p>
            <a:r>
              <a:rPr sz="1400" b="1">
                <a:solidFill>
                  <a:srgbClr val="074AA1"/>
                </a:solidFill>
                <a:latin typeface="微软雅黑"/>
              </a:rPr>
              <a:t>输入章节XX内容或者重点文字</a:t>
            </a:r>
          </a:p>
        </p:txBody>
      </p:sp>
      <p:grpSp>
        <p:nvGrpSpPr>
          <p:cNvPr id="55" name="组合 54"/>
          <p:cNvGrpSpPr/>
          <p:nvPr/>
        </p:nvGrpSpPr>
        <p:grpSpPr>
          <a:xfrm>
            <a:off x="620484" y="2303260"/>
            <a:ext cx="2349404" cy="1859251"/>
            <a:chOff x="827314" y="2466348"/>
            <a:chExt cx="3132538" cy="2479000"/>
          </a:xfrm>
        </p:grpSpPr>
        <p:sp>
          <p:nvSpPr>
            <p:cNvPr id="56" name="圆角矩形 55"/>
            <p:cNvSpPr/>
            <p:nvPr/>
          </p:nvSpPr>
          <p:spPr>
            <a:xfrm>
              <a:off x="827314" y="3235544"/>
              <a:ext cx="3132538" cy="616237"/>
            </a:xfrm>
            <a:prstGeom prst="roundRect">
              <a:avLst>
                <a:gd name="adj" fmla="val 50000"/>
              </a:avLst>
            </a:prstGeom>
            <a:solidFill>
              <a:srgbClr val="074AA1">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400"/>
                <a:t>步骤01</a:t>
              </a:r>
              <a:endParaRPr lang="zh-CN" altLang="en-US" sz="1600" dirty="0">
                <a:solidFill>
                  <a:schemeClr val="bg1"/>
                </a:solidFill>
              </a:endParaRPr>
            </a:p>
          </p:txBody>
        </p:sp>
        <p:grpSp>
          <p:nvGrpSpPr>
            <p:cNvPr id="57" name="组合 56"/>
            <p:cNvGrpSpPr>
              <a:grpSpLocks noChangeAspect="1"/>
            </p:cNvGrpSpPr>
            <p:nvPr/>
          </p:nvGrpSpPr>
          <p:grpSpPr>
            <a:xfrm>
              <a:off x="2165691" y="2466348"/>
              <a:ext cx="546934" cy="648000"/>
              <a:chOff x="5416551" y="5818188"/>
              <a:chExt cx="438150" cy="519113"/>
            </a:xfrm>
            <a:solidFill>
              <a:srgbClr val="233541"/>
            </a:solidFill>
          </p:grpSpPr>
          <p:sp>
            <p:nvSpPr>
              <p:cNvPr id="59" name="Freeform 8"/>
              <p:cNvSpPr/>
              <p:nvPr/>
            </p:nvSpPr>
            <p:spPr bwMode="auto">
              <a:xfrm>
                <a:off x="5511801" y="5818188"/>
                <a:ext cx="192088" cy="142875"/>
              </a:xfrm>
              <a:custGeom>
                <a:avLst/>
                <a:gdLst>
                  <a:gd name="T0" fmla="*/ 39 w 51"/>
                  <a:gd name="T1" fmla="*/ 26 h 37"/>
                  <a:gd name="T2" fmla="*/ 47 w 51"/>
                  <a:gd name="T3" fmla="*/ 36 h 37"/>
                  <a:gd name="T4" fmla="*/ 48 w 51"/>
                  <a:gd name="T5" fmla="*/ 33 h 37"/>
                  <a:gd name="T6" fmla="*/ 49 w 51"/>
                  <a:gd name="T7" fmla="*/ 34 h 37"/>
                  <a:gd name="T8" fmla="*/ 44 w 51"/>
                  <a:gd name="T9" fmla="*/ 13 h 37"/>
                  <a:gd name="T10" fmla="*/ 44 w 51"/>
                  <a:gd name="T11" fmla="*/ 13 h 37"/>
                  <a:gd name="T12" fmla="*/ 12 w 51"/>
                  <a:gd name="T13" fmla="*/ 10 h 37"/>
                  <a:gd name="T14" fmla="*/ 4 w 51"/>
                  <a:gd name="T15" fmla="*/ 35 h 37"/>
                  <a:gd name="T16" fmla="*/ 39 w 51"/>
                  <a:gd name="T17"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37">
                    <a:moveTo>
                      <a:pt x="39" y="26"/>
                    </a:moveTo>
                    <a:cubicBezTo>
                      <a:pt x="39" y="27"/>
                      <a:pt x="41" y="33"/>
                      <a:pt x="47" y="36"/>
                    </a:cubicBezTo>
                    <a:cubicBezTo>
                      <a:pt x="47" y="36"/>
                      <a:pt x="47" y="33"/>
                      <a:pt x="48" y="33"/>
                    </a:cubicBezTo>
                    <a:cubicBezTo>
                      <a:pt x="48" y="33"/>
                      <a:pt x="49" y="34"/>
                      <a:pt x="49" y="34"/>
                    </a:cubicBezTo>
                    <a:cubicBezTo>
                      <a:pt x="49" y="34"/>
                      <a:pt x="51" y="19"/>
                      <a:pt x="44" y="13"/>
                    </a:cubicBezTo>
                    <a:cubicBezTo>
                      <a:pt x="44" y="13"/>
                      <a:pt x="44" y="13"/>
                      <a:pt x="44" y="13"/>
                    </a:cubicBezTo>
                    <a:cubicBezTo>
                      <a:pt x="29" y="0"/>
                      <a:pt x="12" y="10"/>
                      <a:pt x="12" y="10"/>
                    </a:cubicBezTo>
                    <a:cubicBezTo>
                      <a:pt x="0" y="18"/>
                      <a:pt x="4" y="35"/>
                      <a:pt x="4" y="35"/>
                    </a:cubicBezTo>
                    <a:cubicBezTo>
                      <a:pt x="27" y="37"/>
                      <a:pt x="39" y="26"/>
                      <a:pt x="39"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200"/>
              </a:p>
            </p:txBody>
          </p:sp>
          <p:sp>
            <p:nvSpPr>
              <p:cNvPr id="60" name="Freeform 9"/>
              <p:cNvSpPr>
                <a:spLocks noEditPoints="1"/>
              </p:cNvSpPr>
              <p:nvPr/>
            </p:nvSpPr>
            <p:spPr bwMode="auto">
              <a:xfrm>
                <a:off x="5416551" y="5961063"/>
                <a:ext cx="438150" cy="376238"/>
              </a:xfrm>
              <a:custGeom>
                <a:avLst/>
                <a:gdLst>
                  <a:gd name="T0" fmla="*/ 91 w 116"/>
                  <a:gd name="T1" fmla="*/ 39 h 98"/>
                  <a:gd name="T2" fmla="*/ 77 w 116"/>
                  <a:gd name="T3" fmla="*/ 31 h 98"/>
                  <a:gd name="T4" fmla="*/ 74 w 116"/>
                  <a:gd name="T5" fmla="*/ 0 h 98"/>
                  <a:gd name="T6" fmla="*/ 71 w 116"/>
                  <a:gd name="T7" fmla="*/ 7 h 98"/>
                  <a:gd name="T8" fmla="*/ 63 w 116"/>
                  <a:gd name="T9" fmla="*/ 23 h 98"/>
                  <a:gd name="T10" fmla="*/ 64 w 116"/>
                  <a:gd name="T11" fmla="*/ 30 h 98"/>
                  <a:gd name="T12" fmla="*/ 39 w 116"/>
                  <a:gd name="T13" fmla="*/ 31 h 98"/>
                  <a:gd name="T14" fmla="*/ 40 w 116"/>
                  <a:gd name="T15" fmla="*/ 23 h 98"/>
                  <a:gd name="T16" fmla="*/ 32 w 116"/>
                  <a:gd name="T17" fmla="*/ 7 h 98"/>
                  <a:gd name="T18" fmla="*/ 29 w 116"/>
                  <a:gd name="T19" fmla="*/ 0 h 98"/>
                  <a:gd name="T20" fmla="*/ 26 w 116"/>
                  <a:gd name="T21" fmla="*/ 31 h 98"/>
                  <a:gd name="T22" fmla="*/ 17 w 116"/>
                  <a:gd name="T23" fmla="*/ 35 h 98"/>
                  <a:gd name="T24" fmla="*/ 9 w 116"/>
                  <a:gd name="T25" fmla="*/ 40 h 98"/>
                  <a:gd name="T26" fmla="*/ 0 w 116"/>
                  <a:gd name="T27" fmla="*/ 77 h 98"/>
                  <a:gd name="T28" fmla="*/ 3 w 116"/>
                  <a:gd name="T29" fmla="*/ 84 h 98"/>
                  <a:gd name="T30" fmla="*/ 49 w 116"/>
                  <a:gd name="T31" fmla="*/ 93 h 98"/>
                  <a:gd name="T32" fmla="*/ 69 w 116"/>
                  <a:gd name="T33" fmla="*/ 92 h 98"/>
                  <a:gd name="T34" fmla="*/ 87 w 116"/>
                  <a:gd name="T35" fmla="*/ 98 h 98"/>
                  <a:gd name="T36" fmla="*/ 116 w 116"/>
                  <a:gd name="T37" fmla="*/ 68 h 98"/>
                  <a:gd name="T38" fmla="*/ 91 w 116"/>
                  <a:gd name="T39" fmla="*/ 39 h 98"/>
                  <a:gd name="T40" fmla="*/ 87 w 116"/>
                  <a:gd name="T41" fmla="*/ 94 h 98"/>
                  <a:gd name="T42" fmla="*/ 75 w 116"/>
                  <a:gd name="T43" fmla="*/ 91 h 98"/>
                  <a:gd name="T44" fmla="*/ 61 w 116"/>
                  <a:gd name="T45" fmla="*/ 68 h 98"/>
                  <a:gd name="T46" fmla="*/ 87 w 116"/>
                  <a:gd name="T47" fmla="*/ 42 h 98"/>
                  <a:gd name="T48" fmla="*/ 95 w 116"/>
                  <a:gd name="T49" fmla="*/ 44 h 98"/>
                  <a:gd name="T50" fmla="*/ 112 w 116"/>
                  <a:gd name="T51" fmla="*/ 68 h 98"/>
                  <a:gd name="T52" fmla="*/ 87 w 116"/>
                  <a:gd name="T53" fmla="*/ 9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6" h="98">
                    <a:moveTo>
                      <a:pt x="91" y="39"/>
                    </a:moveTo>
                    <a:cubicBezTo>
                      <a:pt x="87" y="35"/>
                      <a:pt x="80" y="32"/>
                      <a:pt x="77" y="31"/>
                    </a:cubicBezTo>
                    <a:cubicBezTo>
                      <a:pt x="70" y="18"/>
                      <a:pt x="74" y="0"/>
                      <a:pt x="74" y="0"/>
                    </a:cubicBezTo>
                    <a:cubicBezTo>
                      <a:pt x="73" y="5"/>
                      <a:pt x="71" y="7"/>
                      <a:pt x="71" y="7"/>
                    </a:cubicBezTo>
                    <a:cubicBezTo>
                      <a:pt x="70" y="16"/>
                      <a:pt x="63" y="23"/>
                      <a:pt x="63" y="23"/>
                    </a:cubicBezTo>
                    <a:cubicBezTo>
                      <a:pt x="63" y="26"/>
                      <a:pt x="63" y="28"/>
                      <a:pt x="64" y="30"/>
                    </a:cubicBezTo>
                    <a:cubicBezTo>
                      <a:pt x="52" y="48"/>
                      <a:pt x="43" y="38"/>
                      <a:pt x="39" y="31"/>
                    </a:cubicBezTo>
                    <a:cubicBezTo>
                      <a:pt x="40" y="29"/>
                      <a:pt x="40" y="26"/>
                      <a:pt x="40" y="23"/>
                    </a:cubicBezTo>
                    <a:cubicBezTo>
                      <a:pt x="40" y="23"/>
                      <a:pt x="33" y="16"/>
                      <a:pt x="32" y="7"/>
                    </a:cubicBezTo>
                    <a:cubicBezTo>
                      <a:pt x="32" y="7"/>
                      <a:pt x="30" y="5"/>
                      <a:pt x="29" y="0"/>
                    </a:cubicBezTo>
                    <a:cubicBezTo>
                      <a:pt x="29" y="0"/>
                      <a:pt x="32" y="18"/>
                      <a:pt x="26" y="31"/>
                    </a:cubicBezTo>
                    <a:cubicBezTo>
                      <a:pt x="21" y="33"/>
                      <a:pt x="17" y="35"/>
                      <a:pt x="17" y="35"/>
                    </a:cubicBezTo>
                    <a:cubicBezTo>
                      <a:pt x="11" y="37"/>
                      <a:pt x="9" y="40"/>
                      <a:pt x="9" y="40"/>
                    </a:cubicBezTo>
                    <a:cubicBezTo>
                      <a:pt x="1" y="51"/>
                      <a:pt x="0" y="77"/>
                      <a:pt x="0" y="77"/>
                    </a:cubicBezTo>
                    <a:cubicBezTo>
                      <a:pt x="0" y="83"/>
                      <a:pt x="3" y="84"/>
                      <a:pt x="3" y="84"/>
                    </a:cubicBezTo>
                    <a:cubicBezTo>
                      <a:pt x="21" y="92"/>
                      <a:pt x="49" y="93"/>
                      <a:pt x="49" y="93"/>
                    </a:cubicBezTo>
                    <a:cubicBezTo>
                      <a:pt x="56" y="93"/>
                      <a:pt x="63" y="93"/>
                      <a:pt x="69" y="92"/>
                    </a:cubicBezTo>
                    <a:cubicBezTo>
                      <a:pt x="74" y="95"/>
                      <a:pt x="80" y="98"/>
                      <a:pt x="87" y="98"/>
                    </a:cubicBezTo>
                    <a:cubicBezTo>
                      <a:pt x="103" y="98"/>
                      <a:pt x="116" y="84"/>
                      <a:pt x="116" y="68"/>
                    </a:cubicBezTo>
                    <a:cubicBezTo>
                      <a:pt x="116" y="53"/>
                      <a:pt x="105" y="41"/>
                      <a:pt x="91" y="39"/>
                    </a:cubicBezTo>
                    <a:close/>
                    <a:moveTo>
                      <a:pt x="87" y="94"/>
                    </a:moveTo>
                    <a:cubicBezTo>
                      <a:pt x="83" y="94"/>
                      <a:pt x="79" y="93"/>
                      <a:pt x="75" y="91"/>
                    </a:cubicBezTo>
                    <a:cubicBezTo>
                      <a:pt x="67" y="87"/>
                      <a:pt x="61" y="78"/>
                      <a:pt x="61" y="68"/>
                    </a:cubicBezTo>
                    <a:cubicBezTo>
                      <a:pt x="61" y="54"/>
                      <a:pt x="72" y="42"/>
                      <a:pt x="87" y="42"/>
                    </a:cubicBezTo>
                    <a:cubicBezTo>
                      <a:pt x="90" y="42"/>
                      <a:pt x="93" y="43"/>
                      <a:pt x="95" y="44"/>
                    </a:cubicBezTo>
                    <a:cubicBezTo>
                      <a:pt x="105" y="47"/>
                      <a:pt x="112" y="57"/>
                      <a:pt x="112" y="68"/>
                    </a:cubicBezTo>
                    <a:cubicBezTo>
                      <a:pt x="112" y="82"/>
                      <a:pt x="101" y="94"/>
                      <a:pt x="87"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200"/>
              </a:p>
            </p:txBody>
          </p:sp>
          <p:sp>
            <p:nvSpPr>
              <p:cNvPr id="61" name="Rectangle 10"/>
              <p:cNvSpPr>
                <a:spLocks noChangeArrowheads="1"/>
              </p:cNvSpPr>
              <p:nvPr/>
            </p:nvSpPr>
            <p:spPr bwMode="auto">
              <a:xfrm>
                <a:off x="5680076" y="6199188"/>
                <a:ext cx="131763"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200"/>
              </a:p>
            </p:txBody>
          </p:sp>
        </p:grpSp>
        <p:sp>
          <p:nvSpPr>
            <p:cNvPr id="58" name="矩形 57"/>
            <p:cNvSpPr/>
            <p:nvPr/>
          </p:nvSpPr>
          <p:spPr>
            <a:xfrm>
              <a:off x="1368194" y="4083574"/>
              <a:ext cx="2141928" cy="861774"/>
            </a:xfrm>
            <a:prstGeom prst="rect">
              <a:avLst/>
            </a:prstGeom>
          </p:spPr>
          <p:txBody>
            <a:bodyPr wrap="square">
              <a:spAutoFit/>
            </a:bodyPr>
            <a:lstStyle/>
            <a:p>
              <a:pPr>
                <a:defRPr/>
              </a:pPr>
              <a:r>
                <a:rPr lang="zh-CN" altLang="en-US" sz="1000" b="1" kern="0" dirty="0">
                  <a:solidFill>
                    <a:srgbClr val="074AA1"/>
                  </a:solidFill>
                  <a:latin typeface="微软雅黑" panose="020B0503020204020204" pitchFamily="34" charset="-122"/>
                  <a:ea typeface="微软雅黑" panose="020B0503020204020204" pitchFamily="34" charset="-122"/>
                  <a:cs typeface="Arial" panose="020B0604020202020204" pitchFamily="34" charset="0"/>
                </a:rPr>
                <a:t>输入您的文字内容</a:t>
              </a:r>
              <a:endParaRPr lang="en-US" altLang="zh-CN" sz="1200" b="1" kern="0" dirty="0">
                <a:solidFill>
                  <a:srgbClr val="074AA1"/>
                </a:solidFill>
                <a:latin typeface="微软雅黑" panose="020B0503020204020204" pitchFamily="34" charset="-122"/>
                <a:ea typeface="微软雅黑" panose="020B0503020204020204" pitchFamily="34" charset="-122"/>
                <a:cs typeface="Arial" panose="020B0604020202020204" pitchFamily="34" charset="0"/>
              </a:endParaRPr>
            </a:p>
            <a:p>
              <a:pPr>
                <a:defRPr/>
              </a:pPr>
              <a:r>
                <a:rPr lang="zh-CN" altLang="en-US" sz="1000" kern="0" dirty="0">
                  <a:solidFill>
                    <a:schemeClr val="tx2">
                      <a:lumMod val="50000"/>
                    </a:schemeClr>
                  </a:solidFill>
                  <a:latin typeface="微软雅黑" panose="020B0503020204020204" pitchFamily="34" charset="-122"/>
                  <a:ea typeface="微软雅黑" panose="020B0503020204020204" pitchFamily="34" charset="-122"/>
                  <a:cs typeface="Arial" panose="020B0604020202020204" pitchFamily="34" charset="0"/>
                </a:rPr>
                <a:t>输入您的文字内容</a:t>
              </a:r>
              <a:endParaRPr lang="en-US" altLang="zh-CN" sz="1200" kern="0" dirty="0">
                <a:solidFill>
                  <a:schemeClr val="tx2">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defRPr/>
              </a:pPr>
              <a:r>
                <a:rPr lang="zh-CN" altLang="en-US" sz="1000" kern="0" dirty="0">
                  <a:solidFill>
                    <a:schemeClr val="tx2">
                      <a:lumMod val="50000"/>
                    </a:schemeClr>
                  </a:solidFill>
                  <a:latin typeface="微软雅黑" panose="020B0503020204020204" pitchFamily="34" charset="-122"/>
                  <a:ea typeface="微软雅黑" panose="020B0503020204020204" pitchFamily="34" charset="-122"/>
                  <a:cs typeface="Arial" panose="020B0604020202020204" pitchFamily="34" charset="0"/>
                </a:rPr>
                <a:t>输入您的文字内容</a:t>
              </a:r>
              <a:endParaRPr lang="en-US" altLang="zh-CN" sz="1200" kern="0" dirty="0">
                <a:solidFill>
                  <a:schemeClr val="tx2">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62" name="组合 61"/>
          <p:cNvGrpSpPr/>
          <p:nvPr/>
        </p:nvGrpSpPr>
        <p:grpSpPr>
          <a:xfrm>
            <a:off x="2537350" y="2303260"/>
            <a:ext cx="2349404" cy="1859251"/>
            <a:chOff x="3383135" y="2466348"/>
            <a:chExt cx="3132538" cy="2479000"/>
          </a:xfrm>
        </p:grpSpPr>
        <p:sp>
          <p:nvSpPr>
            <p:cNvPr id="63" name="圆角矩形 62"/>
            <p:cNvSpPr/>
            <p:nvPr/>
          </p:nvSpPr>
          <p:spPr>
            <a:xfrm>
              <a:off x="3383135" y="3235544"/>
              <a:ext cx="3132538" cy="616237"/>
            </a:xfrm>
            <a:prstGeom prst="roundRect">
              <a:avLst>
                <a:gd name="adj" fmla="val 50000"/>
              </a:avLst>
            </a:prstGeom>
            <a:solidFill>
              <a:schemeClr val="tx1">
                <a:lumMod val="75000"/>
                <a:lumOff val="2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400"/>
                <a:t>步骤02</a:t>
              </a:r>
              <a:endParaRPr lang="zh-CN" altLang="en-US" sz="1600" dirty="0">
                <a:solidFill>
                  <a:schemeClr val="bg1"/>
                </a:solidFill>
              </a:endParaRPr>
            </a:p>
          </p:txBody>
        </p:sp>
        <p:grpSp>
          <p:nvGrpSpPr>
            <p:cNvPr id="64" name="组合 63"/>
            <p:cNvGrpSpPr>
              <a:grpSpLocks noChangeAspect="1"/>
            </p:cNvGrpSpPr>
            <p:nvPr/>
          </p:nvGrpSpPr>
          <p:grpSpPr>
            <a:xfrm>
              <a:off x="4723990" y="2466348"/>
              <a:ext cx="540991" cy="648000"/>
              <a:chOff x="4730751" y="5818188"/>
              <a:chExt cx="433388" cy="519113"/>
            </a:xfrm>
            <a:solidFill>
              <a:srgbClr val="233541"/>
            </a:solidFill>
          </p:grpSpPr>
          <p:sp>
            <p:nvSpPr>
              <p:cNvPr id="66" name="Freeform 5"/>
              <p:cNvSpPr/>
              <p:nvPr/>
            </p:nvSpPr>
            <p:spPr bwMode="auto">
              <a:xfrm>
                <a:off x="4821238" y="5818188"/>
                <a:ext cx="192088" cy="142875"/>
              </a:xfrm>
              <a:custGeom>
                <a:avLst/>
                <a:gdLst>
                  <a:gd name="T0" fmla="*/ 39 w 51"/>
                  <a:gd name="T1" fmla="*/ 26 h 37"/>
                  <a:gd name="T2" fmla="*/ 47 w 51"/>
                  <a:gd name="T3" fmla="*/ 36 h 37"/>
                  <a:gd name="T4" fmla="*/ 48 w 51"/>
                  <a:gd name="T5" fmla="*/ 33 h 37"/>
                  <a:gd name="T6" fmla="*/ 49 w 51"/>
                  <a:gd name="T7" fmla="*/ 34 h 37"/>
                  <a:gd name="T8" fmla="*/ 44 w 51"/>
                  <a:gd name="T9" fmla="*/ 13 h 37"/>
                  <a:gd name="T10" fmla="*/ 44 w 51"/>
                  <a:gd name="T11" fmla="*/ 13 h 37"/>
                  <a:gd name="T12" fmla="*/ 13 w 51"/>
                  <a:gd name="T13" fmla="*/ 10 h 37"/>
                  <a:gd name="T14" fmla="*/ 4 w 51"/>
                  <a:gd name="T15" fmla="*/ 35 h 37"/>
                  <a:gd name="T16" fmla="*/ 39 w 51"/>
                  <a:gd name="T17"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37">
                    <a:moveTo>
                      <a:pt x="39" y="26"/>
                    </a:moveTo>
                    <a:cubicBezTo>
                      <a:pt x="39" y="27"/>
                      <a:pt x="41" y="33"/>
                      <a:pt x="47" y="36"/>
                    </a:cubicBezTo>
                    <a:cubicBezTo>
                      <a:pt x="47" y="36"/>
                      <a:pt x="48" y="33"/>
                      <a:pt x="48" y="33"/>
                    </a:cubicBezTo>
                    <a:cubicBezTo>
                      <a:pt x="48" y="33"/>
                      <a:pt x="49" y="34"/>
                      <a:pt x="49" y="34"/>
                    </a:cubicBezTo>
                    <a:cubicBezTo>
                      <a:pt x="49" y="34"/>
                      <a:pt x="51" y="19"/>
                      <a:pt x="44" y="13"/>
                    </a:cubicBezTo>
                    <a:cubicBezTo>
                      <a:pt x="44" y="13"/>
                      <a:pt x="44" y="13"/>
                      <a:pt x="44" y="13"/>
                    </a:cubicBezTo>
                    <a:cubicBezTo>
                      <a:pt x="29" y="0"/>
                      <a:pt x="13" y="10"/>
                      <a:pt x="13" y="10"/>
                    </a:cubicBezTo>
                    <a:cubicBezTo>
                      <a:pt x="0" y="18"/>
                      <a:pt x="4" y="35"/>
                      <a:pt x="4" y="35"/>
                    </a:cubicBezTo>
                    <a:cubicBezTo>
                      <a:pt x="27" y="37"/>
                      <a:pt x="39" y="26"/>
                      <a:pt x="39"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200"/>
              </a:p>
            </p:txBody>
          </p:sp>
          <p:sp>
            <p:nvSpPr>
              <p:cNvPr id="67" name="Freeform 6"/>
              <p:cNvSpPr>
                <a:spLocks noEditPoints="1"/>
              </p:cNvSpPr>
              <p:nvPr/>
            </p:nvSpPr>
            <p:spPr bwMode="auto">
              <a:xfrm>
                <a:off x="4730751" y="5961063"/>
                <a:ext cx="433388" cy="376238"/>
              </a:xfrm>
              <a:custGeom>
                <a:avLst/>
                <a:gdLst>
                  <a:gd name="T0" fmla="*/ 91 w 115"/>
                  <a:gd name="T1" fmla="*/ 39 h 98"/>
                  <a:gd name="T2" fmla="*/ 76 w 115"/>
                  <a:gd name="T3" fmla="*/ 31 h 98"/>
                  <a:gd name="T4" fmla="*/ 73 w 115"/>
                  <a:gd name="T5" fmla="*/ 0 h 98"/>
                  <a:gd name="T6" fmla="*/ 71 w 115"/>
                  <a:gd name="T7" fmla="*/ 7 h 98"/>
                  <a:gd name="T8" fmla="*/ 62 w 115"/>
                  <a:gd name="T9" fmla="*/ 23 h 98"/>
                  <a:gd name="T10" fmla="*/ 63 w 115"/>
                  <a:gd name="T11" fmla="*/ 30 h 98"/>
                  <a:gd name="T12" fmla="*/ 38 w 115"/>
                  <a:gd name="T13" fmla="*/ 31 h 98"/>
                  <a:gd name="T14" fmla="*/ 39 w 115"/>
                  <a:gd name="T15" fmla="*/ 23 h 98"/>
                  <a:gd name="T16" fmla="*/ 31 w 115"/>
                  <a:gd name="T17" fmla="*/ 7 h 98"/>
                  <a:gd name="T18" fmla="*/ 28 w 115"/>
                  <a:gd name="T19" fmla="*/ 0 h 98"/>
                  <a:gd name="T20" fmla="*/ 25 w 115"/>
                  <a:gd name="T21" fmla="*/ 31 h 98"/>
                  <a:gd name="T22" fmla="*/ 16 w 115"/>
                  <a:gd name="T23" fmla="*/ 35 h 98"/>
                  <a:gd name="T24" fmla="*/ 8 w 115"/>
                  <a:gd name="T25" fmla="*/ 40 h 98"/>
                  <a:gd name="T26" fmla="*/ 0 w 115"/>
                  <a:gd name="T27" fmla="*/ 77 h 98"/>
                  <a:gd name="T28" fmla="*/ 2 w 115"/>
                  <a:gd name="T29" fmla="*/ 84 h 98"/>
                  <a:gd name="T30" fmla="*/ 48 w 115"/>
                  <a:gd name="T31" fmla="*/ 93 h 98"/>
                  <a:gd name="T32" fmla="*/ 68 w 115"/>
                  <a:gd name="T33" fmla="*/ 92 h 98"/>
                  <a:gd name="T34" fmla="*/ 86 w 115"/>
                  <a:gd name="T35" fmla="*/ 98 h 98"/>
                  <a:gd name="T36" fmla="*/ 115 w 115"/>
                  <a:gd name="T37" fmla="*/ 68 h 98"/>
                  <a:gd name="T38" fmla="*/ 91 w 115"/>
                  <a:gd name="T39" fmla="*/ 39 h 98"/>
                  <a:gd name="T40" fmla="*/ 86 w 115"/>
                  <a:gd name="T41" fmla="*/ 94 h 98"/>
                  <a:gd name="T42" fmla="*/ 75 w 115"/>
                  <a:gd name="T43" fmla="*/ 91 h 98"/>
                  <a:gd name="T44" fmla="*/ 60 w 115"/>
                  <a:gd name="T45" fmla="*/ 68 h 98"/>
                  <a:gd name="T46" fmla="*/ 86 w 115"/>
                  <a:gd name="T47" fmla="*/ 42 h 98"/>
                  <a:gd name="T48" fmla="*/ 94 w 115"/>
                  <a:gd name="T49" fmla="*/ 44 h 98"/>
                  <a:gd name="T50" fmla="*/ 111 w 115"/>
                  <a:gd name="T51" fmla="*/ 68 h 98"/>
                  <a:gd name="T52" fmla="*/ 86 w 115"/>
                  <a:gd name="T53" fmla="*/ 9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5" h="98">
                    <a:moveTo>
                      <a:pt x="91" y="39"/>
                    </a:moveTo>
                    <a:cubicBezTo>
                      <a:pt x="86" y="35"/>
                      <a:pt x="79" y="32"/>
                      <a:pt x="76" y="31"/>
                    </a:cubicBezTo>
                    <a:cubicBezTo>
                      <a:pt x="70" y="18"/>
                      <a:pt x="73" y="0"/>
                      <a:pt x="73" y="0"/>
                    </a:cubicBezTo>
                    <a:cubicBezTo>
                      <a:pt x="72" y="5"/>
                      <a:pt x="71" y="7"/>
                      <a:pt x="71" y="7"/>
                    </a:cubicBezTo>
                    <a:cubicBezTo>
                      <a:pt x="69" y="16"/>
                      <a:pt x="62" y="23"/>
                      <a:pt x="62" y="23"/>
                    </a:cubicBezTo>
                    <a:cubicBezTo>
                      <a:pt x="62" y="26"/>
                      <a:pt x="62" y="28"/>
                      <a:pt x="63" y="30"/>
                    </a:cubicBezTo>
                    <a:cubicBezTo>
                      <a:pt x="52" y="48"/>
                      <a:pt x="42" y="38"/>
                      <a:pt x="38" y="31"/>
                    </a:cubicBezTo>
                    <a:cubicBezTo>
                      <a:pt x="39" y="29"/>
                      <a:pt x="39" y="26"/>
                      <a:pt x="39" y="23"/>
                    </a:cubicBezTo>
                    <a:cubicBezTo>
                      <a:pt x="39" y="23"/>
                      <a:pt x="32" y="16"/>
                      <a:pt x="31" y="7"/>
                    </a:cubicBezTo>
                    <a:cubicBezTo>
                      <a:pt x="31" y="7"/>
                      <a:pt x="29" y="5"/>
                      <a:pt x="28" y="0"/>
                    </a:cubicBezTo>
                    <a:cubicBezTo>
                      <a:pt x="28" y="0"/>
                      <a:pt x="32" y="18"/>
                      <a:pt x="25" y="31"/>
                    </a:cubicBezTo>
                    <a:cubicBezTo>
                      <a:pt x="21" y="33"/>
                      <a:pt x="16" y="35"/>
                      <a:pt x="16" y="35"/>
                    </a:cubicBezTo>
                    <a:cubicBezTo>
                      <a:pt x="10" y="37"/>
                      <a:pt x="8" y="40"/>
                      <a:pt x="8" y="40"/>
                    </a:cubicBezTo>
                    <a:cubicBezTo>
                      <a:pt x="0" y="51"/>
                      <a:pt x="0" y="77"/>
                      <a:pt x="0" y="77"/>
                    </a:cubicBezTo>
                    <a:cubicBezTo>
                      <a:pt x="0" y="83"/>
                      <a:pt x="2" y="84"/>
                      <a:pt x="2" y="84"/>
                    </a:cubicBezTo>
                    <a:cubicBezTo>
                      <a:pt x="20" y="92"/>
                      <a:pt x="48" y="93"/>
                      <a:pt x="48" y="93"/>
                    </a:cubicBezTo>
                    <a:cubicBezTo>
                      <a:pt x="55" y="93"/>
                      <a:pt x="62" y="93"/>
                      <a:pt x="68" y="92"/>
                    </a:cubicBezTo>
                    <a:cubicBezTo>
                      <a:pt x="73" y="95"/>
                      <a:pt x="79" y="98"/>
                      <a:pt x="86" y="98"/>
                    </a:cubicBezTo>
                    <a:cubicBezTo>
                      <a:pt x="102" y="98"/>
                      <a:pt x="115" y="84"/>
                      <a:pt x="115" y="68"/>
                    </a:cubicBezTo>
                    <a:cubicBezTo>
                      <a:pt x="115" y="53"/>
                      <a:pt x="105" y="41"/>
                      <a:pt x="91" y="39"/>
                    </a:cubicBezTo>
                    <a:close/>
                    <a:moveTo>
                      <a:pt x="86" y="94"/>
                    </a:moveTo>
                    <a:cubicBezTo>
                      <a:pt x="82" y="94"/>
                      <a:pt x="78" y="93"/>
                      <a:pt x="75" y="91"/>
                    </a:cubicBezTo>
                    <a:cubicBezTo>
                      <a:pt x="66" y="87"/>
                      <a:pt x="60" y="78"/>
                      <a:pt x="60" y="68"/>
                    </a:cubicBezTo>
                    <a:cubicBezTo>
                      <a:pt x="60" y="54"/>
                      <a:pt x="72" y="42"/>
                      <a:pt x="86" y="42"/>
                    </a:cubicBezTo>
                    <a:cubicBezTo>
                      <a:pt x="89" y="42"/>
                      <a:pt x="92" y="43"/>
                      <a:pt x="94" y="44"/>
                    </a:cubicBezTo>
                    <a:cubicBezTo>
                      <a:pt x="104" y="47"/>
                      <a:pt x="111" y="57"/>
                      <a:pt x="111" y="68"/>
                    </a:cubicBezTo>
                    <a:cubicBezTo>
                      <a:pt x="111" y="82"/>
                      <a:pt x="100" y="94"/>
                      <a:pt x="86"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200"/>
              </a:p>
            </p:txBody>
          </p:sp>
          <p:sp>
            <p:nvSpPr>
              <p:cNvPr id="68" name="Freeform 7"/>
              <p:cNvSpPr/>
              <p:nvPr/>
            </p:nvSpPr>
            <p:spPr bwMode="auto">
              <a:xfrm>
                <a:off x="4991101" y="6153150"/>
                <a:ext cx="131763" cy="133350"/>
              </a:xfrm>
              <a:custGeom>
                <a:avLst/>
                <a:gdLst>
                  <a:gd name="T0" fmla="*/ 34 w 35"/>
                  <a:gd name="T1" fmla="*/ 12 h 35"/>
                  <a:gd name="T2" fmla="*/ 23 w 35"/>
                  <a:gd name="T3" fmla="*/ 12 h 35"/>
                  <a:gd name="T4" fmla="*/ 23 w 35"/>
                  <a:gd name="T5" fmla="*/ 1 h 35"/>
                  <a:gd name="T6" fmla="*/ 22 w 35"/>
                  <a:gd name="T7" fmla="*/ 0 h 35"/>
                  <a:gd name="T8" fmla="*/ 12 w 35"/>
                  <a:gd name="T9" fmla="*/ 0 h 35"/>
                  <a:gd name="T10" fmla="*/ 12 w 35"/>
                  <a:gd name="T11" fmla="*/ 1 h 35"/>
                  <a:gd name="T12" fmla="*/ 12 w 35"/>
                  <a:gd name="T13" fmla="*/ 12 h 35"/>
                  <a:gd name="T14" fmla="*/ 0 w 35"/>
                  <a:gd name="T15" fmla="*/ 12 h 35"/>
                  <a:gd name="T16" fmla="*/ 0 w 35"/>
                  <a:gd name="T17" fmla="*/ 12 h 35"/>
                  <a:gd name="T18" fmla="*/ 0 w 35"/>
                  <a:gd name="T19" fmla="*/ 23 h 35"/>
                  <a:gd name="T20" fmla="*/ 0 w 35"/>
                  <a:gd name="T21" fmla="*/ 23 h 35"/>
                  <a:gd name="T22" fmla="*/ 12 w 35"/>
                  <a:gd name="T23" fmla="*/ 23 h 35"/>
                  <a:gd name="T24" fmla="*/ 12 w 35"/>
                  <a:gd name="T25" fmla="*/ 35 h 35"/>
                  <a:gd name="T26" fmla="*/ 12 w 35"/>
                  <a:gd name="T27" fmla="*/ 35 h 35"/>
                  <a:gd name="T28" fmla="*/ 22 w 35"/>
                  <a:gd name="T29" fmla="*/ 35 h 35"/>
                  <a:gd name="T30" fmla="*/ 23 w 35"/>
                  <a:gd name="T31" fmla="*/ 35 h 35"/>
                  <a:gd name="T32" fmla="*/ 23 w 35"/>
                  <a:gd name="T33" fmla="*/ 23 h 35"/>
                  <a:gd name="T34" fmla="*/ 34 w 35"/>
                  <a:gd name="T35" fmla="*/ 23 h 35"/>
                  <a:gd name="T36" fmla="*/ 35 w 35"/>
                  <a:gd name="T37" fmla="*/ 23 h 35"/>
                  <a:gd name="T38" fmla="*/ 35 w 35"/>
                  <a:gd name="T39" fmla="*/ 12 h 35"/>
                  <a:gd name="T40" fmla="*/ 34 w 35"/>
                  <a:gd name="T41" fmla="*/ 1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 h="35">
                    <a:moveTo>
                      <a:pt x="34" y="12"/>
                    </a:moveTo>
                    <a:cubicBezTo>
                      <a:pt x="23" y="12"/>
                      <a:pt x="23" y="12"/>
                      <a:pt x="23" y="12"/>
                    </a:cubicBezTo>
                    <a:cubicBezTo>
                      <a:pt x="23" y="1"/>
                      <a:pt x="23" y="1"/>
                      <a:pt x="23" y="1"/>
                    </a:cubicBezTo>
                    <a:cubicBezTo>
                      <a:pt x="23" y="0"/>
                      <a:pt x="23" y="0"/>
                      <a:pt x="22" y="0"/>
                    </a:cubicBezTo>
                    <a:cubicBezTo>
                      <a:pt x="12" y="0"/>
                      <a:pt x="12" y="0"/>
                      <a:pt x="12" y="0"/>
                    </a:cubicBezTo>
                    <a:cubicBezTo>
                      <a:pt x="12" y="0"/>
                      <a:pt x="12" y="0"/>
                      <a:pt x="12" y="1"/>
                    </a:cubicBezTo>
                    <a:cubicBezTo>
                      <a:pt x="12" y="12"/>
                      <a:pt x="12" y="12"/>
                      <a:pt x="12" y="12"/>
                    </a:cubicBezTo>
                    <a:cubicBezTo>
                      <a:pt x="0" y="12"/>
                      <a:pt x="0" y="12"/>
                      <a:pt x="0" y="12"/>
                    </a:cubicBezTo>
                    <a:cubicBezTo>
                      <a:pt x="0" y="12"/>
                      <a:pt x="0" y="12"/>
                      <a:pt x="0" y="12"/>
                    </a:cubicBezTo>
                    <a:cubicBezTo>
                      <a:pt x="0" y="23"/>
                      <a:pt x="0" y="23"/>
                      <a:pt x="0" y="23"/>
                    </a:cubicBezTo>
                    <a:cubicBezTo>
                      <a:pt x="0" y="23"/>
                      <a:pt x="0" y="23"/>
                      <a:pt x="0" y="23"/>
                    </a:cubicBezTo>
                    <a:cubicBezTo>
                      <a:pt x="12" y="23"/>
                      <a:pt x="12" y="23"/>
                      <a:pt x="12" y="23"/>
                    </a:cubicBezTo>
                    <a:cubicBezTo>
                      <a:pt x="12" y="35"/>
                      <a:pt x="12" y="35"/>
                      <a:pt x="12" y="35"/>
                    </a:cubicBezTo>
                    <a:cubicBezTo>
                      <a:pt x="12" y="35"/>
                      <a:pt x="12" y="35"/>
                      <a:pt x="12" y="35"/>
                    </a:cubicBezTo>
                    <a:cubicBezTo>
                      <a:pt x="22" y="35"/>
                      <a:pt x="22" y="35"/>
                      <a:pt x="22" y="35"/>
                    </a:cubicBezTo>
                    <a:cubicBezTo>
                      <a:pt x="23" y="35"/>
                      <a:pt x="23" y="35"/>
                      <a:pt x="23" y="35"/>
                    </a:cubicBezTo>
                    <a:cubicBezTo>
                      <a:pt x="23" y="23"/>
                      <a:pt x="23" y="23"/>
                      <a:pt x="23" y="23"/>
                    </a:cubicBezTo>
                    <a:cubicBezTo>
                      <a:pt x="34" y="23"/>
                      <a:pt x="34" y="23"/>
                      <a:pt x="34" y="23"/>
                    </a:cubicBezTo>
                    <a:cubicBezTo>
                      <a:pt x="34" y="23"/>
                      <a:pt x="35" y="23"/>
                      <a:pt x="35" y="23"/>
                    </a:cubicBezTo>
                    <a:cubicBezTo>
                      <a:pt x="35" y="12"/>
                      <a:pt x="35" y="12"/>
                      <a:pt x="35" y="12"/>
                    </a:cubicBezTo>
                    <a:cubicBezTo>
                      <a:pt x="35" y="12"/>
                      <a:pt x="34" y="12"/>
                      <a:pt x="34"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200"/>
              </a:p>
            </p:txBody>
          </p:sp>
        </p:grpSp>
        <p:sp>
          <p:nvSpPr>
            <p:cNvPr id="65" name="矩形 64"/>
            <p:cNvSpPr/>
            <p:nvPr/>
          </p:nvSpPr>
          <p:spPr>
            <a:xfrm>
              <a:off x="3791744" y="4083574"/>
              <a:ext cx="2141928" cy="861774"/>
            </a:xfrm>
            <a:prstGeom prst="rect">
              <a:avLst/>
            </a:prstGeom>
          </p:spPr>
          <p:txBody>
            <a:bodyPr wrap="square">
              <a:spAutoFit/>
            </a:bodyPr>
            <a:lstStyle/>
            <a:p>
              <a:pPr>
                <a:defRPr/>
              </a:pPr>
              <a:r>
                <a:rPr lang="zh-CN" altLang="en-US" sz="1000" b="1" kern="0" dirty="0">
                  <a:solidFill>
                    <a:srgbClr val="074AA1"/>
                  </a:solidFill>
                  <a:latin typeface="微软雅黑" panose="020B0503020204020204" pitchFamily="34" charset="-122"/>
                  <a:ea typeface="微软雅黑" panose="020B0503020204020204" pitchFamily="34" charset="-122"/>
                  <a:cs typeface="Arial" panose="020B0604020202020204" pitchFamily="34" charset="0"/>
                </a:rPr>
                <a:t>输入您的文字内容</a:t>
              </a:r>
              <a:endParaRPr lang="en-US" altLang="zh-CN" sz="1200" b="1" kern="0" dirty="0">
                <a:solidFill>
                  <a:srgbClr val="074AA1"/>
                </a:solidFill>
                <a:latin typeface="微软雅黑" panose="020B0503020204020204" pitchFamily="34" charset="-122"/>
                <a:ea typeface="微软雅黑" panose="020B0503020204020204" pitchFamily="34" charset="-122"/>
                <a:cs typeface="Arial" panose="020B0604020202020204" pitchFamily="34" charset="0"/>
              </a:endParaRPr>
            </a:p>
            <a:p>
              <a:pPr>
                <a:defRPr/>
              </a:pPr>
              <a:r>
                <a:rPr lang="zh-CN" altLang="en-US" sz="1000" kern="0" dirty="0">
                  <a:solidFill>
                    <a:schemeClr val="tx2">
                      <a:lumMod val="50000"/>
                    </a:schemeClr>
                  </a:solidFill>
                  <a:latin typeface="微软雅黑" panose="020B0503020204020204" pitchFamily="34" charset="-122"/>
                  <a:ea typeface="微软雅黑" panose="020B0503020204020204" pitchFamily="34" charset="-122"/>
                  <a:cs typeface="Arial" panose="020B0604020202020204" pitchFamily="34" charset="0"/>
                </a:rPr>
                <a:t>输入您的文字内容</a:t>
              </a:r>
              <a:endParaRPr lang="en-US" altLang="zh-CN" sz="1200" kern="0" dirty="0">
                <a:solidFill>
                  <a:schemeClr val="tx2">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defRPr/>
              </a:pPr>
              <a:r>
                <a:rPr lang="zh-CN" altLang="en-US" sz="1000" kern="0" dirty="0">
                  <a:solidFill>
                    <a:schemeClr val="tx2">
                      <a:lumMod val="50000"/>
                    </a:schemeClr>
                  </a:solidFill>
                  <a:latin typeface="微软雅黑" panose="020B0503020204020204" pitchFamily="34" charset="-122"/>
                  <a:ea typeface="微软雅黑" panose="020B0503020204020204" pitchFamily="34" charset="-122"/>
                  <a:cs typeface="Arial" panose="020B0604020202020204" pitchFamily="34" charset="0"/>
                </a:rPr>
                <a:t>输入您的文字内容</a:t>
              </a:r>
              <a:endParaRPr lang="en-US" altLang="zh-CN" sz="1200" kern="0" dirty="0">
                <a:solidFill>
                  <a:schemeClr val="tx2">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69" name="组合 68"/>
          <p:cNvGrpSpPr/>
          <p:nvPr/>
        </p:nvGrpSpPr>
        <p:grpSpPr>
          <a:xfrm>
            <a:off x="4454215" y="2303260"/>
            <a:ext cx="2349404" cy="1859251"/>
            <a:chOff x="5938955" y="2466348"/>
            <a:chExt cx="3132538" cy="2479000"/>
          </a:xfrm>
        </p:grpSpPr>
        <p:sp>
          <p:nvSpPr>
            <p:cNvPr id="70" name="圆角矩形 69"/>
            <p:cNvSpPr/>
            <p:nvPr/>
          </p:nvSpPr>
          <p:spPr>
            <a:xfrm>
              <a:off x="5938955" y="3235544"/>
              <a:ext cx="3132538" cy="616237"/>
            </a:xfrm>
            <a:prstGeom prst="roundRect">
              <a:avLst>
                <a:gd name="adj" fmla="val 50000"/>
              </a:avLst>
            </a:prstGeom>
            <a:solidFill>
              <a:srgbClr val="074AA1">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400"/>
                <a:t>步骤03</a:t>
              </a:r>
              <a:endParaRPr lang="zh-CN" altLang="en-US" sz="1600" dirty="0">
                <a:solidFill>
                  <a:schemeClr val="bg1"/>
                </a:solidFill>
              </a:endParaRPr>
            </a:p>
          </p:txBody>
        </p:sp>
        <p:grpSp>
          <p:nvGrpSpPr>
            <p:cNvPr id="71" name="组合 70"/>
            <p:cNvGrpSpPr>
              <a:grpSpLocks noChangeAspect="1"/>
            </p:cNvGrpSpPr>
            <p:nvPr/>
          </p:nvGrpSpPr>
          <p:grpSpPr>
            <a:xfrm>
              <a:off x="7280636" y="2466348"/>
              <a:ext cx="539009" cy="648000"/>
              <a:chOff x="6076951" y="5818188"/>
              <a:chExt cx="431800" cy="519113"/>
            </a:xfrm>
            <a:solidFill>
              <a:srgbClr val="233541"/>
            </a:solidFill>
          </p:grpSpPr>
          <p:sp>
            <p:nvSpPr>
              <p:cNvPr id="73" name="Freeform 11"/>
              <p:cNvSpPr/>
              <p:nvPr/>
            </p:nvSpPr>
            <p:spPr bwMode="auto">
              <a:xfrm>
                <a:off x="6165851" y="5818188"/>
                <a:ext cx="193675" cy="142875"/>
              </a:xfrm>
              <a:custGeom>
                <a:avLst/>
                <a:gdLst>
                  <a:gd name="T0" fmla="*/ 39 w 51"/>
                  <a:gd name="T1" fmla="*/ 26 h 37"/>
                  <a:gd name="T2" fmla="*/ 47 w 51"/>
                  <a:gd name="T3" fmla="*/ 36 h 37"/>
                  <a:gd name="T4" fmla="*/ 48 w 51"/>
                  <a:gd name="T5" fmla="*/ 33 h 37"/>
                  <a:gd name="T6" fmla="*/ 49 w 51"/>
                  <a:gd name="T7" fmla="*/ 34 h 37"/>
                  <a:gd name="T8" fmla="*/ 44 w 51"/>
                  <a:gd name="T9" fmla="*/ 13 h 37"/>
                  <a:gd name="T10" fmla="*/ 44 w 51"/>
                  <a:gd name="T11" fmla="*/ 13 h 37"/>
                  <a:gd name="T12" fmla="*/ 13 w 51"/>
                  <a:gd name="T13" fmla="*/ 10 h 37"/>
                  <a:gd name="T14" fmla="*/ 4 w 51"/>
                  <a:gd name="T15" fmla="*/ 35 h 37"/>
                  <a:gd name="T16" fmla="*/ 39 w 51"/>
                  <a:gd name="T17"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37">
                    <a:moveTo>
                      <a:pt x="39" y="26"/>
                    </a:moveTo>
                    <a:cubicBezTo>
                      <a:pt x="39" y="27"/>
                      <a:pt x="41" y="33"/>
                      <a:pt x="47" y="36"/>
                    </a:cubicBezTo>
                    <a:cubicBezTo>
                      <a:pt x="47" y="36"/>
                      <a:pt x="48" y="33"/>
                      <a:pt x="48" y="33"/>
                    </a:cubicBezTo>
                    <a:cubicBezTo>
                      <a:pt x="48" y="33"/>
                      <a:pt x="49" y="34"/>
                      <a:pt x="49" y="34"/>
                    </a:cubicBezTo>
                    <a:cubicBezTo>
                      <a:pt x="49" y="34"/>
                      <a:pt x="51" y="19"/>
                      <a:pt x="44" y="13"/>
                    </a:cubicBezTo>
                    <a:cubicBezTo>
                      <a:pt x="44" y="13"/>
                      <a:pt x="44" y="13"/>
                      <a:pt x="44" y="13"/>
                    </a:cubicBezTo>
                    <a:cubicBezTo>
                      <a:pt x="29" y="0"/>
                      <a:pt x="13" y="10"/>
                      <a:pt x="13" y="10"/>
                    </a:cubicBezTo>
                    <a:cubicBezTo>
                      <a:pt x="0" y="18"/>
                      <a:pt x="4" y="35"/>
                      <a:pt x="4" y="35"/>
                    </a:cubicBezTo>
                    <a:cubicBezTo>
                      <a:pt x="27" y="37"/>
                      <a:pt x="39" y="26"/>
                      <a:pt x="39"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200"/>
              </a:p>
            </p:txBody>
          </p:sp>
          <p:sp>
            <p:nvSpPr>
              <p:cNvPr id="74" name="Freeform 12"/>
              <p:cNvSpPr>
                <a:spLocks noEditPoints="1"/>
              </p:cNvSpPr>
              <p:nvPr/>
            </p:nvSpPr>
            <p:spPr bwMode="auto">
              <a:xfrm>
                <a:off x="6076951" y="5961063"/>
                <a:ext cx="431800" cy="376238"/>
              </a:xfrm>
              <a:custGeom>
                <a:avLst/>
                <a:gdLst>
                  <a:gd name="T0" fmla="*/ 91 w 115"/>
                  <a:gd name="T1" fmla="*/ 39 h 98"/>
                  <a:gd name="T2" fmla="*/ 76 w 115"/>
                  <a:gd name="T3" fmla="*/ 31 h 98"/>
                  <a:gd name="T4" fmla="*/ 73 w 115"/>
                  <a:gd name="T5" fmla="*/ 0 h 98"/>
                  <a:gd name="T6" fmla="*/ 71 w 115"/>
                  <a:gd name="T7" fmla="*/ 7 h 98"/>
                  <a:gd name="T8" fmla="*/ 62 w 115"/>
                  <a:gd name="T9" fmla="*/ 23 h 98"/>
                  <a:gd name="T10" fmla="*/ 63 w 115"/>
                  <a:gd name="T11" fmla="*/ 30 h 98"/>
                  <a:gd name="T12" fmla="*/ 38 w 115"/>
                  <a:gd name="T13" fmla="*/ 31 h 98"/>
                  <a:gd name="T14" fmla="*/ 39 w 115"/>
                  <a:gd name="T15" fmla="*/ 23 h 98"/>
                  <a:gd name="T16" fmla="*/ 31 w 115"/>
                  <a:gd name="T17" fmla="*/ 7 h 98"/>
                  <a:gd name="T18" fmla="*/ 28 w 115"/>
                  <a:gd name="T19" fmla="*/ 0 h 98"/>
                  <a:gd name="T20" fmla="*/ 25 w 115"/>
                  <a:gd name="T21" fmla="*/ 31 h 98"/>
                  <a:gd name="T22" fmla="*/ 16 w 115"/>
                  <a:gd name="T23" fmla="*/ 35 h 98"/>
                  <a:gd name="T24" fmla="*/ 8 w 115"/>
                  <a:gd name="T25" fmla="*/ 40 h 98"/>
                  <a:gd name="T26" fmla="*/ 0 w 115"/>
                  <a:gd name="T27" fmla="*/ 77 h 98"/>
                  <a:gd name="T28" fmla="*/ 2 w 115"/>
                  <a:gd name="T29" fmla="*/ 84 h 98"/>
                  <a:gd name="T30" fmla="*/ 48 w 115"/>
                  <a:gd name="T31" fmla="*/ 93 h 98"/>
                  <a:gd name="T32" fmla="*/ 68 w 115"/>
                  <a:gd name="T33" fmla="*/ 92 h 98"/>
                  <a:gd name="T34" fmla="*/ 86 w 115"/>
                  <a:gd name="T35" fmla="*/ 98 h 98"/>
                  <a:gd name="T36" fmla="*/ 115 w 115"/>
                  <a:gd name="T37" fmla="*/ 68 h 98"/>
                  <a:gd name="T38" fmla="*/ 91 w 115"/>
                  <a:gd name="T39" fmla="*/ 39 h 98"/>
                  <a:gd name="T40" fmla="*/ 86 w 115"/>
                  <a:gd name="T41" fmla="*/ 94 h 98"/>
                  <a:gd name="T42" fmla="*/ 75 w 115"/>
                  <a:gd name="T43" fmla="*/ 91 h 98"/>
                  <a:gd name="T44" fmla="*/ 60 w 115"/>
                  <a:gd name="T45" fmla="*/ 68 h 98"/>
                  <a:gd name="T46" fmla="*/ 86 w 115"/>
                  <a:gd name="T47" fmla="*/ 42 h 98"/>
                  <a:gd name="T48" fmla="*/ 95 w 115"/>
                  <a:gd name="T49" fmla="*/ 44 h 98"/>
                  <a:gd name="T50" fmla="*/ 111 w 115"/>
                  <a:gd name="T51" fmla="*/ 68 h 98"/>
                  <a:gd name="T52" fmla="*/ 86 w 115"/>
                  <a:gd name="T53" fmla="*/ 9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5" h="98">
                    <a:moveTo>
                      <a:pt x="91" y="39"/>
                    </a:moveTo>
                    <a:cubicBezTo>
                      <a:pt x="86" y="35"/>
                      <a:pt x="79" y="32"/>
                      <a:pt x="76" y="31"/>
                    </a:cubicBezTo>
                    <a:cubicBezTo>
                      <a:pt x="70" y="18"/>
                      <a:pt x="73" y="0"/>
                      <a:pt x="73" y="0"/>
                    </a:cubicBezTo>
                    <a:cubicBezTo>
                      <a:pt x="72" y="5"/>
                      <a:pt x="71" y="7"/>
                      <a:pt x="71" y="7"/>
                    </a:cubicBezTo>
                    <a:cubicBezTo>
                      <a:pt x="69" y="16"/>
                      <a:pt x="62" y="23"/>
                      <a:pt x="62" y="23"/>
                    </a:cubicBezTo>
                    <a:cubicBezTo>
                      <a:pt x="62" y="26"/>
                      <a:pt x="62" y="28"/>
                      <a:pt x="63" y="30"/>
                    </a:cubicBezTo>
                    <a:cubicBezTo>
                      <a:pt x="52" y="48"/>
                      <a:pt x="42" y="38"/>
                      <a:pt x="38" y="31"/>
                    </a:cubicBezTo>
                    <a:cubicBezTo>
                      <a:pt x="39" y="29"/>
                      <a:pt x="39" y="26"/>
                      <a:pt x="39" y="23"/>
                    </a:cubicBezTo>
                    <a:cubicBezTo>
                      <a:pt x="39" y="23"/>
                      <a:pt x="32" y="16"/>
                      <a:pt x="31" y="7"/>
                    </a:cubicBezTo>
                    <a:cubicBezTo>
                      <a:pt x="31" y="7"/>
                      <a:pt x="29" y="5"/>
                      <a:pt x="28" y="0"/>
                    </a:cubicBezTo>
                    <a:cubicBezTo>
                      <a:pt x="28" y="0"/>
                      <a:pt x="32" y="18"/>
                      <a:pt x="25" y="31"/>
                    </a:cubicBezTo>
                    <a:cubicBezTo>
                      <a:pt x="21" y="33"/>
                      <a:pt x="16" y="35"/>
                      <a:pt x="16" y="35"/>
                    </a:cubicBezTo>
                    <a:cubicBezTo>
                      <a:pt x="10" y="37"/>
                      <a:pt x="8" y="40"/>
                      <a:pt x="8" y="40"/>
                    </a:cubicBezTo>
                    <a:cubicBezTo>
                      <a:pt x="0" y="51"/>
                      <a:pt x="0" y="77"/>
                      <a:pt x="0" y="77"/>
                    </a:cubicBezTo>
                    <a:cubicBezTo>
                      <a:pt x="0" y="83"/>
                      <a:pt x="2" y="84"/>
                      <a:pt x="2" y="84"/>
                    </a:cubicBezTo>
                    <a:cubicBezTo>
                      <a:pt x="20" y="92"/>
                      <a:pt x="48" y="93"/>
                      <a:pt x="48" y="93"/>
                    </a:cubicBezTo>
                    <a:cubicBezTo>
                      <a:pt x="55" y="93"/>
                      <a:pt x="62" y="93"/>
                      <a:pt x="68" y="92"/>
                    </a:cubicBezTo>
                    <a:cubicBezTo>
                      <a:pt x="73" y="95"/>
                      <a:pt x="79" y="98"/>
                      <a:pt x="86" y="98"/>
                    </a:cubicBezTo>
                    <a:cubicBezTo>
                      <a:pt x="102" y="98"/>
                      <a:pt x="115" y="84"/>
                      <a:pt x="115" y="68"/>
                    </a:cubicBezTo>
                    <a:cubicBezTo>
                      <a:pt x="115" y="53"/>
                      <a:pt x="105" y="41"/>
                      <a:pt x="91" y="39"/>
                    </a:cubicBezTo>
                    <a:close/>
                    <a:moveTo>
                      <a:pt x="86" y="94"/>
                    </a:moveTo>
                    <a:cubicBezTo>
                      <a:pt x="82" y="94"/>
                      <a:pt x="78" y="93"/>
                      <a:pt x="75" y="91"/>
                    </a:cubicBezTo>
                    <a:cubicBezTo>
                      <a:pt x="66" y="87"/>
                      <a:pt x="60" y="78"/>
                      <a:pt x="60" y="68"/>
                    </a:cubicBezTo>
                    <a:cubicBezTo>
                      <a:pt x="60" y="54"/>
                      <a:pt x="72" y="42"/>
                      <a:pt x="86" y="42"/>
                    </a:cubicBezTo>
                    <a:cubicBezTo>
                      <a:pt x="89" y="42"/>
                      <a:pt x="92" y="43"/>
                      <a:pt x="95" y="44"/>
                    </a:cubicBezTo>
                    <a:cubicBezTo>
                      <a:pt x="104" y="47"/>
                      <a:pt x="111" y="57"/>
                      <a:pt x="111" y="68"/>
                    </a:cubicBezTo>
                    <a:cubicBezTo>
                      <a:pt x="111" y="82"/>
                      <a:pt x="100" y="94"/>
                      <a:pt x="86"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200"/>
              </a:p>
            </p:txBody>
          </p:sp>
          <p:sp>
            <p:nvSpPr>
              <p:cNvPr id="75" name="Freeform 13"/>
              <p:cNvSpPr/>
              <p:nvPr/>
            </p:nvSpPr>
            <p:spPr bwMode="auto">
              <a:xfrm>
                <a:off x="6340476" y="6156325"/>
                <a:ext cx="123825" cy="127000"/>
              </a:xfrm>
              <a:custGeom>
                <a:avLst/>
                <a:gdLst>
                  <a:gd name="T0" fmla="*/ 33 w 33"/>
                  <a:gd name="T1" fmla="*/ 6 h 33"/>
                  <a:gd name="T2" fmla="*/ 27 w 33"/>
                  <a:gd name="T3" fmla="*/ 0 h 33"/>
                  <a:gd name="T4" fmla="*/ 17 w 33"/>
                  <a:gd name="T5" fmla="*/ 11 h 33"/>
                  <a:gd name="T6" fmla="*/ 6 w 33"/>
                  <a:gd name="T7" fmla="*/ 0 h 33"/>
                  <a:gd name="T8" fmla="*/ 0 w 33"/>
                  <a:gd name="T9" fmla="*/ 6 h 33"/>
                  <a:gd name="T10" fmla="*/ 11 w 33"/>
                  <a:gd name="T11" fmla="*/ 17 h 33"/>
                  <a:gd name="T12" fmla="*/ 0 w 33"/>
                  <a:gd name="T13" fmla="*/ 27 h 33"/>
                  <a:gd name="T14" fmla="*/ 6 w 33"/>
                  <a:gd name="T15" fmla="*/ 33 h 33"/>
                  <a:gd name="T16" fmla="*/ 17 w 33"/>
                  <a:gd name="T17" fmla="*/ 23 h 33"/>
                  <a:gd name="T18" fmla="*/ 27 w 33"/>
                  <a:gd name="T19" fmla="*/ 33 h 33"/>
                  <a:gd name="T20" fmla="*/ 33 w 33"/>
                  <a:gd name="T21" fmla="*/ 27 h 33"/>
                  <a:gd name="T22" fmla="*/ 23 w 33"/>
                  <a:gd name="T23" fmla="*/ 17 h 33"/>
                  <a:gd name="T24" fmla="*/ 33 w 33"/>
                  <a:gd name="T25"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33">
                    <a:moveTo>
                      <a:pt x="33" y="6"/>
                    </a:moveTo>
                    <a:cubicBezTo>
                      <a:pt x="27" y="0"/>
                      <a:pt x="27" y="0"/>
                      <a:pt x="27" y="0"/>
                    </a:cubicBezTo>
                    <a:cubicBezTo>
                      <a:pt x="27" y="0"/>
                      <a:pt x="17" y="11"/>
                      <a:pt x="17" y="11"/>
                    </a:cubicBezTo>
                    <a:cubicBezTo>
                      <a:pt x="16" y="11"/>
                      <a:pt x="6" y="0"/>
                      <a:pt x="6" y="0"/>
                    </a:cubicBezTo>
                    <a:cubicBezTo>
                      <a:pt x="0" y="6"/>
                      <a:pt x="0" y="6"/>
                      <a:pt x="0" y="6"/>
                    </a:cubicBezTo>
                    <a:cubicBezTo>
                      <a:pt x="0" y="6"/>
                      <a:pt x="11" y="16"/>
                      <a:pt x="11" y="17"/>
                    </a:cubicBezTo>
                    <a:cubicBezTo>
                      <a:pt x="11" y="18"/>
                      <a:pt x="0" y="27"/>
                      <a:pt x="0" y="27"/>
                    </a:cubicBezTo>
                    <a:cubicBezTo>
                      <a:pt x="6" y="33"/>
                      <a:pt x="6" y="33"/>
                      <a:pt x="6" y="33"/>
                    </a:cubicBezTo>
                    <a:cubicBezTo>
                      <a:pt x="6" y="33"/>
                      <a:pt x="16" y="23"/>
                      <a:pt x="17" y="23"/>
                    </a:cubicBezTo>
                    <a:cubicBezTo>
                      <a:pt x="18" y="23"/>
                      <a:pt x="27" y="33"/>
                      <a:pt x="27" y="33"/>
                    </a:cubicBezTo>
                    <a:cubicBezTo>
                      <a:pt x="33" y="27"/>
                      <a:pt x="33" y="27"/>
                      <a:pt x="33" y="27"/>
                    </a:cubicBezTo>
                    <a:cubicBezTo>
                      <a:pt x="33" y="27"/>
                      <a:pt x="23" y="17"/>
                      <a:pt x="23" y="17"/>
                    </a:cubicBezTo>
                    <a:cubicBezTo>
                      <a:pt x="23" y="16"/>
                      <a:pt x="33" y="6"/>
                      <a:pt x="3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200"/>
              </a:p>
            </p:txBody>
          </p:sp>
        </p:grpSp>
        <p:sp>
          <p:nvSpPr>
            <p:cNvPr id="72" name="矩形 71"/>
            <p:cNvSpPr/>
            <p:nvPr/>
          </p:nvSpPr>
          <p:spPr>
            <a:xfrm>
              <a:off x="6456040" y="4083574"/>
              <a:ext cx="2141928" cy="861774"/>
            </a:xfrm>
            <a:prstGeom prst="rect">
              <a:avLst/>
            </a:prstGeom>
          </p:spPr>
          <p:txBody>
            <a:bodyPr wrap="square">
              <a:spAutoFit/>
            </a:bodyPr>
            <a:lstStyle/>
            <a:p>
              <a:pPr>
                <a:defRPr/>
              </a:pPr>
              <a:r>
                <a:rPr lang="zh-CN" altLang="en-US" sz="1000" b="1" kern="0" dirty="0">
                  <a:solidFill>
                    <a:srgbClr val="074AA1"/>
                  </a:solidFill>
                  <a:latin typeface="微软雅黑" panose="020B0503020204020204" pitchFamily="34" charset="-122"/>
                  <a:ea typeface="微软雅黑" panose="020B0503020204020204" pitchFamily="34" charset="-122"/>
                  <a:cs typeface="Arial" panose="020B0604020202020204" pitchFamily="34" charset="0"/>
                </a:rPr>
                <a:t>输入您的文字内容</a:t>
              </a:r>
              <a:endParaRPr lang="en-US" altLang="zh-CN" sz="1200" b="1" kern="0" dirty="0">
                <a:solidFill>
                  <a:srgbClr val="074AA1"/>
                </a:solidFill>
                <a:latin typeface="微软雅黑" panose="020B0503020204020204" pitchFamily="34" charset="-122"/>
                <a:ea typeface="微软雅黑" panose="020B0503020204020204" pitchFamily="34" charset="-122"/>
                <a:cs typeface="Arial" panose="020B0604020202020204" pitchFamily="34" charset="0"/>
              </a:endParaRPr>
            </a:p>
            <a:p>
              <a:pPr>
                <a:defRPr/>
              </a:pPr>
              <a:r>
                <a:rPr lang="zh-CN" altLang="en-US" sz="1000" kern="0" dirty="0">
                  <a:solidFill>
                    <a:schemeClr val="tx2">
                      <a:lumMod val="50000"/>
                    </a:schemeClr>
                  </a:solidFill>
                  <a:latin typeface="微软雅黑" panose="020B0503020204020204" pitchFamily="34" charset="-122"/>
                  <a:ea typeface="微软雅黑" panose="020B0503020204020204" pitchFamily="34" charset="-122"/>
                  <a:cs typeface="Arial" panose="020B0604020202020204" pitchFamily="34" charset="0"/>
                </a:rPr>
                <a:t>输入您的文字内容</a:t>
              </a:r>
              <a:endParaRPr lang="en-US" altLang="zh-CN" sz="1200" kern="0" dirty="0">
                <a:solidFill>
                  <a:schemeClr val="tx2">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defRPr/>
              </a:pPr>
              <a:r>
                <a:rPr lang="zh-CN" altLang="en-US" sz="1000" kern="0" dirty="0">
                  <a:solidFill>
                    <a:schemeClr val="tx2">
                      <a:lumMod val="50000"/>
                    </a:schemeClr>
                  </a:solidFill>
                  <a:latin typeface="微软雅黑" panose="020B0503020204020204" pitchFamily="34" charset="-122"/>
                  <a:ea typeface="微软雅黑" panose="020B0503020204020204" pitchFamily="34" charset="-122"/>
                  <a:cs typeface="Arial" panose="020B0604020202020204" pitchFamily="34" charset="0"/>
                </a:rPr>
                <a:t>输入您的文字内容</a:t>
              </a:r>
              <a:endParaRPr lang="en-US" altLang="zh-CN" sz="1200" kern="0" dirty="0">
                <a:solidFill>
                  <a:schemeClr val="tx2">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76" name="组合 75"/>
          <p:cNvGrpSpPr/>
          <p:nvPr/>
        </p:nvGrpSpPr>
        <p:grpSpPr>
          <a:xfrm>
            <a:off x="6371081" y="2303260"/>
            <a:ext cx="2349404" cy="1859251"/>
            <a:chOff x="8494776" y="2466348"/>
            <a:chExt cx="3132538" cy="2479000"/>
          </a:xfrm>
        </p:grpSpPr>
        <p:sp>
          <p:nvSpPr>
            <p:cNvPr id="77" name="圆角矩形 76"/>
            <p:cNvSpPr/>
            <p:nvPr/>
          </p:nvSpPr>
          <p:spPr>
            <a:xfrm>
              <a:off x="8494776" y="3235544"/>
              <a:ext cx="3132538" cy="616237"/>
            </a:xfrm>
            <a:prstGeom prst="roundRect">
              <a:avLst>
                <a:gd name="adj" fmla="val 50000"/>
              </a:avLst>
            </a:prstGeom>
            <a:solidFill>
              <a:schemeClr val="tx1">
                <a:lumMod val="75000"/>
                <a:lumOff val="2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400"/>
                <a:t>步骤04</a:t>
              </a:r>
              <a:endParaRPr lang="zh-CN" altLang="en-US" sz="1600" dirty="0">
                <a:solidFill>
                  <a:schemeClr val="bg1"/>
                </a:solidFill>
              </a:endParaRPr>
            </a:p>
          </p:txBody>
        </p:sp>
        <p:grpSp>
          <p:nvGrpSpPr>
            <p:cNvPr id="78" name="组合 77"/>
            <p:cNvGrpSpPr>
              <a:grpSpLocks noChangeAspect="1"/>
            </p:cNvGrpSpPr>
            <p:nvPr/>
          </p:nvGrpSpPr>
          <p:grpSpPr>
            <a:xfrm>
              <a:off x="9833978" y="2466348"/>
              <a:ext cx="544954" cy="648000"/>
              <a:chOff x="6788151" y="5818188"/>
              <a:chExt cx="436563" cy="519113"/>
            </a:xfrm>
            <a:solidFill>
              <a:srgbClr val="233541"/>
            </a:solidFill>
          </p:grpSpPr>
          <p:sp>
            <p:nvSpPr>
              <p:cNvPr id="80" name="Freeform 14"/>
              <p:cNvSpPr/>
              <p:nvPr/>
            </p:nvSpPr>
            <p:spPr bwMode="auto">
              <a:xfrm>
                <a:off x="6881813" y="5818188"/>
                <a:ext cx="188913" cy="142875"/>
              </a:xfrm>
              <a:custGeom>
                <a:avLst/>
                <a:gdLst>
                  <a:gd name="T0" fmla="*/ 39 w 50"/>
                  <a:gd name="T1" fmla="*/ 26 h 37"/>
                  <a:gd name="T2" fmla="*/ 47 w 50"/>
                  <a:gd name="T3" fmla="*/ 36 h 37"/>
                  <a:gd name="T4" fmla="*/ 48 w 50"/>
                  <a:gd name="T5" fmla="*/ 33 h 37"/>
                  <a:gd name="T6" fmla="*/ 49 w 50"/>
                  <a:gd name="T7" fmla="*/ 34 h 37"/>
                  <a:gd name="T8" fmla="*/ 43 w 50"/>
                  <a:gd name="T9" fmla="*/ 13 h 37"/>
                  <a:gd name="T10" fmla="*/ 43 w 50"/>
                  <a:gd name="T11" fmla="*/ 13 h 37"/>
                  <a:gd name="T12" fmla="*/ 12 w 50"/>
                  <a:gd name="T13" fmla="*/ 10 h 37"/>
                  <a:gd name="T14" fmla="*/ 3 w 50"/>
                  <a:gd name="T15" fmla="*/ 35 h 37"/>
                  <a:gd name="T16" fmla="*/ 39 w 50"/>
                  <a:gd name="T17"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37">
                    <a:moveTo>
                      <a:pt x="39" y="26"/>
                    </a:moveTo>
                    <a:cubicBezTo>
                      <a:pt x="39" y="27"/>
                      <a:pt x="41" y="33"/>
                      <a:pt x="47" y="36"/>
                    </a:cubicBezTo>
                    <a:cubicBezTo>
                      <a:pt x="47" y="36"/>
                      <a:pt x="47" y="33"/>
                      <a:pt x="48" y="33"/>
                    </a:cubicBezTo>
                    <a:cubicBezTo>
                      <a:pt x="48" y="33"/>
                      <a:pt x="49" y="34"/>
                      <a:pt x="49" y="34"/>
                    </a:cubicBezTo>
                    <a:cubicBezTo>
                      <a:pt x="49" y="34"/>
                      <a:pt x="50" y="19"/>
                      <a:pt x="43" y="13"/>
                    </a:cubicBezTo>
                    <a:cubicBezTo>
                      <a:pt x="43" y="13"/>
                      <a:pt x="43" y="13"/>
                      <a:pt x="43" y="13"/>
                    </a:cubicBezTo>
                    <a:cubicBezTo>
                      <a:pt x="29" y="0"/>
                      <a:pt x="12" y="10"/>
                      <a:pt x="12" y="10"/>
                    </a:cubicBezTo>
                    <a:cubicBezTo>
                      <a:pt x="0" y="18"/>
                      <a:pt x="3" y="35"/>
                      <a:pt x="3" y="35"/>
                    </a:cubicBezTo>
                    <a:cubicBezTo>
                      <a:pt x="26" y="37"/>
                      <a:pt x="38" y="26"/>
                      <a:pt x="39"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200"/>
              </a:p>
            </p:txBody>
          </p:sp>
          <p:sp>
            <p:nvSpPr>
              <p:cNvPr id="81" name="Freeform 15"/>
              <p:cNvSpPr>
                <a:spLocks noEditPoints="1"/>
              </p:cNvSpPr>
              <p:nvPr/>
            </p:nvSpPr>
            <p:spPr bwMode="auto">
              <a:xfrm>
                <a:off x="6788151" y="5961063"/>
                <a:ext cx="436563" cy="376238"/>
              </a:xfrm>
              <a:custGeom>
                <a:avLst/>
                <a:gdLst>
                  <a:gd name="T0" fmla="*/ 91 w 116"/>
                  <a:gd name="T1" fmla="*/ 39 h 98"/>
                  <a:gd name="T2" fmla="*/ 76 w 116"/>
                  <a:gd name="T3" fmla="*/ 31 h 98"/>
                  <a:gd name="T4" fmla="*/ 73 w 116"/>
                  <a:gd name="T5" fmla="*/ 0 h 98"/>
                  <a:gd name="T6" fmla="*/ 71 w 116"/>
                  <a:gd name="T7" fmla="*/ 7 h 98"/>
                  <a:gd name="T8" fmla="*/ 63 w 116"/>
                  <a:gd name="T9" fmla="*/ 23 h 98"/>
                  <a:gd name="T10" fmla="*/ 63 w 116"/>
                  <a:gd name="T11" fmla="*/ 30 h 98"/>
                  <a:gd name="T12" fmla="*/ 38 w 116"/>
                  <a:gd name="T13" fmla="*/ 31 h 98"/>
                  <a:gd name="T14" fmla="*/ 40 w 116"/>
                  <a:gd name="T15" fmla="*/ 23 h 98"/>
                  <a:gd name="T16" fmla="*/ 31 w 116"/>
                  <a:gd name="T17" fmla="*/ 7 h 98"/>
                  <a:gd name="T18" fmla="*/ 29 w 116"/>
                  <a:gd name="T19" fmla="*/ 0 h 98"/>
                  <a:gd name="T20" fmla="*/ 26 w 116"/>
                  <a:gd name="T21" fmla="*/ 31 h 98"/>
                  <a:gd name="T22" fmla="*/ 16 w 116"/>
                  <a:gd name="T23" fmla="*/ 35 h 98"/>
                  <a:gd name="T24" fmla="*/ 9 w 116"/>
                  <a:gd name="T25" fmla="*/ 40 h 98"/>
                  <a:gd name="T26" fmla="*/ 0 w 116"/>
                  <a:gd name="T27" fmla="*/ 77 h 98"/>
                  <a:gd name="T28" fmla="*/ 3 w 116"/>
                  <a:gd name="T29" fmla="*/ 84 h 98"/>
                  <a:gd name="T30" fmla="*/ 49 w 116"/>
                  <a:gd name="T31" fmla="*/ 93 h 98"/>
                  <a:gd name="T32" fmla="*/ 69 w 116"/>
                  <a:gd name="T33" fmla="*/ 92 h 98"/>
                  <a:gd name="T34" fmla="*/ 86 w 116"/>
                  <a:gd name="T35" fmla="*/ 98 h 98"/>
                  <a:gd name="T36" fmla="*/ 116 w 116"/>
                  <a:gd name="T37" fmla="*/ 68 h 98"/>
                  <a:gd name="T38" fmla="*/ 91 w 116"/>
                  <a:gd name="T39" fmla="*/ 39 h 98"/>
                  <a:gd name="T40" fmla="*/ 86 w 116"/>
                  <a:gd name="T41" fmla="*/ 94 h 98"/>
                  <a:gd name="T42" fmla="*/ 75 w 116"/>
                  <a:gd name="T43" fmla="*/ 91 h 98"/>
                  <a:gd name="T44" fmla="*/ 60 w 116"/>
                  <a:gd name="T45" fmla="*/ 68 h 98"/>
                  <a:gd name="T46" fmla="*/ 86 w 116"/>
                  <a:gd name="T47" fmla="*/ 42 h 98"/>
                  <a:gd name="T48" fmla="*/ 95 w 116"/>
                  <a:gd name="T49" fmla="*/ 44 h 98"/>
                  <a:gd name="T50" fmla="*/ 112 w 116"/>
                  <a:gd name="T51" fmla="*/ 68 h 98"/>
                  <a:gd name="T52" fmla="*/ 86 w 116"/>
                  <a:gd name="T53" fmla="*/ 9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6" h="98">
                    <a:moveTo>
                      <a:pt x="91" y="39"/>
                    </a:moveTo>
                    <a:cubicBezTo>
                      <a:pt x="87" y="35"/>
                      <a:pt x="79" y="32"/>
                      <a:pt x="76" y="31"/>
                    </a:cubicBezTo>
                    <a:cubicBezTo>
                      <a:pt x="70" y="18"/>
                      <a:pt x="73" y="0"/>
                      <a:pt x="73" y="0"/>
                    </a:cubicBezTo>
                    <a:cubicBezTo>
                      <a:pt x="72" y="5"/>
                      <a:pt x="71" y="7"/>
                      <a:pt x="71" y="7"/>
                    </a:cubicBezTo>
                    <a:cubicBezTo>
                      <a:pt x="70" y="16"/>
                      <a:pt x="63" y="23"/>
                      <a:pt x="63" y="23"/>
                    </a:cubicBezTo>
                    <a:cubicBezTo>
                      <a:pt x="62" y="26"/>
                      <a:pt x="63" y="28"/>
                      <a:pt x="63" y="30"/>
                    </a:cubicBezTo>
                    <a:cubicBezTo>
                      <a:pt x="52" y="48"/>
                      <a:pt x="43" y="38"/>
                      <a:pt x="38" y="31"/>
                    </a:cubicBezTo>
                    <a:cubicBezTo>
                      <a:pt x="39" y="29"/>
                      <a:pt x="40" y="26"/>
                      <a:pt x="40" y="23"/>
                    </a:cubicBezTo>
                    <a:cubicBezTo>
                      <a:pt x="40" y="23"/>
                      <a:pt x="32" y="16"/>
                      <a:pt x="31" y="7"/>
                    </a:cubicBezTo>
                    <a:cubicBezTo>
                      <a:pt x="31" y="7"/>
                      <a:pt x="30" y="5"/>
                      <a:pt x="29" y="0"/>
                    </a:cubicBezTo>
                    <a:cubicBezTo>
                      <a:pt x="29" y="0"/>
                      <a:pt x="32" y="18"/>
                      <a:pt x="26" y="31"/>
                    </a:cubicBezTo>
                    <a:cubicBezTo>
                      <a:pt x="21" y="33"/>
                      <a:pt x="16" y="35"/>
                      <a:pt x="16" y="35"/>
                    </a:cubicBezTo>
                    <a:cubicBezTo>
                      <a:pt x="11" y="37"/>
                      <a:pt x="9" y="40"/>
                      <a:pt x="9" y="40"/>
                    </a:cubicBezTo>
                    <a:cubicBezTo>
                      <a:pt x="1" y="51"/>
                      <a:pt x="0" y="77"/>
                      <a:pt x="0" y="77"/>
                    </a:cubicBezTo>
                    <a:cubicBezTo>
                      <a:pt x="0" y="83"/>
                      <a:pt x="3" y="84"/>
                      <a:pt x="3" y="84"/>
                    </a:cubicBezTo>
                    <a:cubicBezTo>
                      <a:pt x="21" y="92"/>
                      <a:pt x="49" y="93"/>
                      <a:pt x="49" y="93"/>
                    </a:cubicBezTo>
                    <a:cubicBezTo>
                      <a:pt x="56" y="93"/>
                      <a:pt x="63" y="93"/>
                      <a:pt x="69" y="92"/>
                    </a:cubicBezTo>
                    <a:cubicBezTo>
                      <a:pt x="74" y="95"/>
                      <a:pt x="80" y="98"/>
                      <a:pt x="86" y="98"/>
                    </a:cubicBezTo>
                    <a:cubicBezTo>
                      <a:pt x="103" y="98"/>
                      <a:pt x="116" y="84"/>
                      <a:pt x="116" y="68"/>
                    </a:cubicBezTo>
                    <a:cubicBezTo>
                      <a:pt x="116" y="53"/>
                      <a:pt x="105" y="41"/>
                      <a:pt x="91" y="39"/>
                    </a:cubicBezTo>
                    <a:close/>
                    <a:moveTo>
                      <a:pt x="86" y="94"/>
                    </a:moveTo>
                    <a:cubicBezTo>
                      <a:pt x="82" y="94"/>
                      <a:pt x="78" y="93"/>
                      <a:pt x="75" y="91"/>
                    </a:cubicBezTo>
                    <a:cubicBezTo>
                      <a:pt x="66" y="87"/>
                      <a:pt x="60" y="78"/>
                      <a:pt x="60" y="68"/>
                    </a:cubicBezTo>
                    <a:cubicBezTo>
                      <a:pt x="60" y="54"/>
                      <a:pt x="72" y="42"/>
                      <a:pt x="86" y="42"/>
                    </a:cubicBezTo>
                    <a:cubicBezTo>
                      <a:pt x="89" y="42"/>
                      <a:pt x="92" y="43"/>
                      <a:pt x="95" y="44"/>
                    </a:cubicBezTo>
                    <a:cubicBezTo>
                      <a:pt x="105" y="47"/>
                      <a:pt x="112" y="57"/>
                      <a:pt x="112" y="68"/>
                    </a:cubicBezTo>
                    <a:cubicBezTo>
                      <a:pt x="112" y="82"/>
                      <a:pt x="100" y="94"/>
                      <a:pt x="86"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200"/>
              </a:p>
            </p:txBody>
          </p:sp>
          <p:sp>
            <p:nvSpPr>
              <p:cNvPr id="82" name="Freeform 16"/>
              <p:cNvSpPr/>
              <p:nvPr/>
            </p:nvSpPr>
            <p:spPr bwMode="auto">
              <a:xfrm>
                <a:off x="7040563" y="6172200"/>
                <a:ext cx="150813" cy="111125"/>
              </a:xfrm>
              <a:custGeom>
                <a:avLst/>
                <a:gdLst>
                  <a:gd name="T0" fmla="*/ 39 w 40"/>
                  <a:gd name="T1" fmla="*/ 4 h 29"/>
                  <a:gd name="T2" fmla="*/ 36 w 40"/>
                  <a:gd name="T3" fmla="*/ 1 h 29"/>
                  <a:gd name="T4" fmla="*/ 34 w 40"/>
                  <a:gd name="T5" fmla="*/ 1 h 29"/>
                  <a:gd name="T6" fmla="*/ 16 w 40"/>
                  <a:gd name="T7" fmla="*/ 19 h 29"/>
                  <a:gd name="T8" fmla="*/ 6 w 40"/>
                  <a:gd name="T9" fmla="*/ 10 h 29"/>
                  <a:gd name="T10" fmla="*/ 4 w 40"/>
                  <a:gd name="T11" fmla="*/ 10 h 29"/>
                  <a:gd name="T12" fmla="*/ 1 w 40"/>
                  <a:gd name="T13" fmla="*/ 13 h 29"/>
                  <a:gd name="T14" fmla="*/ 1 w 40"/>
                  <a:gd name="T15" fmla="*/ 15 h 29"/>
                  <a:gd name="T16" fmla="*/ 14 w 40"/>
                  <a:gd name="T17" fmla="*/ 29 h 29"/>
                  <a:gd name="T18" fmla="*/ 17 w 40"/>
                  <a:gd name="T19" fmla="*/ 29 h 29"/>
                  <a:gd name="T20" fmla="*/ 39 w 40"/>
                  <a:gd name="T21" fmla="*/ 6 h 29"/>
                  <a:gd name="T22" fmla="*/ 39 w 40"/>
                  <a:gd name="T23" fmla="*/ 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29">
                    <a:moveTo>
                      <a:pt x="39" y="4"/>
                    </a:moveTo>
                    <a:cubicBezTo>
                      <a:pt x="36" y="1"/>
                      <a:pt x="36" y="1"/>
                      <a:pt x="36" y="1"/>
                    </a:cubicBezTo>
                    <a:cubicBezTo>
                      <a:pt x="35" y="0"/>
                      <a:pt x="34" y="0"/>
                      <a:pt x="34" y="1"/>
                    </a:cubicBezTo>
                    <a:cubicBezTo>
                      <a:pt x="16" y="19"/>
                      <a:pt x="16" y="19"/>
                      <a:pt x="16" y="19"/>
                    </a:cubicBezTo>
                    <a:cubicBezTo>
                      <a:pt x="6" y="10"/>
                      <a:pt x="6" y="10"/>
                      <a:pt x="6" y="10"/>
                    </a:cubicBezTo>
                    <a:cubicBezTo>
                      <a:pt x="6" y="9"/>
                      <a:pt x="5" y="9"/>
                      <a:pt x="4" y="10"/>
                    </a:cubicBezTo>
                    <a:cubicBezTo>
                      <a:pt x="1" y="13"/>
                      <a:pt x="1" y="13"/>
                      <a:pt x="1" y="13"/>
                    </a:cubicBezTo>
                    <a:cubicBezTo>
                      <a:pt x="0" y="13"/>
                      <a:pt x="0" y="14"/>
                      <a:pt x="1" y="15"/>
                    </a:cubicBezTo>
                    <a:cubicBezTo>
                      <a:pt x="14" y="29"/>
                      <a:pt x="14" y="29"/>
                      <a:pt x="14" y="29"/>
                    </a:cubicBezTo>
                    <a:cubicBezTo>
                      <a:pt x="15" y="29"/>
                      <a:pt x="16" y="29"/>
                      <a:pt x="17" y="29"/>
                    </a:cubicBezTo>
                    <a:cubicBezTo>
                      <a:pt x="39" y="6"/>
                      <a:pt x="39" y="6"/>
                      <a:pt x="39" y="6"/>
                    </a:cubicBezTo>
                    <a:cubicBezTo>
                      <a:pt x="40" y="6"/>
                      <a:pt x="40" y="5"/>
                      <a:pt x="39"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200"/>
              </a:p>
            </p:txBody>
          </p:sp>
        </p:grpSp>
        <p:sp>
          <p:nvSpPr>
            <p:cNvPr id="79" name="矩形 78"/>
            <p:cNvSpPr/>
            <p:nvPr/>
          </p:nvSpPr>
          <p:spPr>
            <a:xfrm>
              <a:off x="9048328" y="4083574"/>
              <a:ext cx="2141928" cy="861774"/>
            </a:xfrm>
            <a:prstGeom prst="rect">
              <a:avLst/>
            </a:prstGeom>
          </p:spPr>
          <p:txBody>
            <a:bodyPr wrap="square">
              <a:spAutoFit/>
            </a:bodyPr>
            <a:lstStyle/>
            <a:p>
              <a:pPr>
                <a:defRPr/>
              </a:pPr>
              <a:r>
                <a:rPr lang="zh-CN" altLang="en-US" sz="1000" b="1" kern="0" dirty="0">
                  <a:solidFill>
                    <a:srgbClr val="074AA1"/>
                  </a:solidFill>
                  <a:latin typeface="微软雅黑" panose="020B0503020204020204" pitchFamily="34" charset="-122"/>
                  <a:ea typeface="微软雅黑" panose="020B0503020204020204" pitchFamily="34" charset="-122"/>
                  <a:cs typeface="Arial" panose="020B0604020202020204" pitchFamily="34" charset="0"/>
                </a:rPr>
                <a:t>输入您的文字内容</a:t>
              </a:r>
              <a:endParaRPr lang="en-US" altLang="zh-CN" sz="1200" b="1" kern="0" dirty="0">
                <a:solidFill>
                  <a:srgbClr val="074AA1"/>
                </a:solidFill>
                <a:latin typeface="微软雅黑" panose="020B0503020204020204" pitchFamily="34" charset="-122"/>
                <a:ea typeface="微软雅黑" panose="020B0503020204020204" pitchFamily="34" charset="-122"/>
                <a:cs typeface="Arial" panose="020B0604020202020204" pitchFamily="34" charset="0"/>
              </a:endParaRPr>
            </a:p>
            <a:p>
              <a:pPr>
                <a:defRPr/>
              </a:pPr>
              <a:r>
                <a:rPr lang="zh-CN" altLang="en-US" sz="1000" kern="0" dirty="0">
                  <a:solidFill>
                    <a:schemeClr val="tx2">
                      <a:lumMod val="50000"/>
                    </a:schemeClr>
                  </a:solidFill>
                  <a:latin typeface="微软雅黑" panose="020B0503020204020204" pitchFamily="34" charset="-122"/>
                  <a:ea typeface="微软雅黑" panose="020B0503020204020204" pitchFamily="34" charset="-122"/>
                  <a:cs typeface="Arial" panose="020B0604020202020204" pitchFamily="34" charset="0"/>
                </a:rPr>
                <a:t>输入您的文字内容</a:t>
              </a:r>
              <a:endParaRPr lang="en-US" altLang="zh-CN" sz="1200" kern="0" dirty="0">
                <a:solidFill>
                  <a:schemeClr val="tx2">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defRPr/>
              </a:pPr>
              <a:r>
                <a:rPr lang="zh-CN" altLang="en-US" sz="1000" kern="0" dirty="0">
                  <a:solidFill>
                    <a:schemeClr val="tx2">
                      <a:lumMod val="50000"/>
                    </a:schemeClr>
                  </a:solidFill>
                  <a:latin typeface="微软雅黑" panose="020B0503020204020204" pitchFamily="34" charset="-122"/>
                  <a:ea typeface="微软雅黑" panose="020B0503020204020204" pitchFamily="34" charset="-122"/>
                  <a:cs typeface="Arial" panose="020B0604020202020204" pitchFamily="34" charset="0"/>
                </a:rPr>
                <a:t>输入您的文字内容</a:t>
              </a:r>
              <a:endParaRPr lang="en-US" altLang="zh-CN" sz="1200" kern="0" dirty="0">
                <a:solidFill>
                  <a:schemeClr val="tx2">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83" name="矩形 82"/>
          <p:cNvSpPr/>
          <p:nvPr/>
        </p:nvSpPr>
        <p:spPr>
          <a:xfrm>
            <a:off x="620484" y="1588853"/>
            <a:ext cx="8052527" cy="374650"/>
          </a:xfrm>
          <a:prstGeom prst="rect">
            <a:avLst/>
          </a:prstGeom>
        </p:spPr>
        <p:txBody>
          <a:bodyPr wrap="square" lIns="68578" tIns="34289" rIns="68578" bIns="34289">
            <a:spAutoFit/>
          </a:bodyPr>
          <a:lstStyle/>
          <a:p>
            <a:pPr>
              <a:defRPr/>
            </a:pPr>
            <a:r>
              <a:rPr lang="zh-CN" altLang="en-US" sz="800" b="1" kern="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输入您的文字内容，输入您的文字内容，输入您的 文字内容，输入您的文字内容，输入您的文字内容，输入您的 文字内容，输入您的文字内容，输入您的文字内容，输入您的 文字内容更多模板请关注：</a:t>
            </a:r>
            <a:r>
              <a:rPr lang="en-US" altLang="zh-CN" sz="800" b="1" kern="0" dirty="0" err="1">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xxxxx</a:t>
            </a:r>
            <a:endParaRPr lang="zh-CN" altLang="en-US" sz="1000" b="1" kern="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left)">
                                      <p:cBhvr>
                                        <p:cTn id="7" dur="500"/>
                                        <p:tgtEl>
                                          <p:spTgt spid="5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3"/>
                                        </p:tgtEl>
                                        <p:attrNameLst>
                                          <p:attrName>style.visibility</p:attrName>
                                        </p:attrNameLst>
                                      </p:cBhvr>
                                      <p:to>
                                        <p:strVal val="visible"/>
                                      </p:to>
                                    </p:set>
                                    <p:animEffect transition="in" filter="wipe(left)">
                                      <p:cBhvr>
                                        <p:cTn id="11" dur="300"/>
                                        <p:tgtEl>
                                          <p:spTgt spid="8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5"/>
                                        </p:tgtEl>
                                        <p:attrNameLst>
                                          <p:attrName>style.visibility</p:attrName>
                                        </p:attrNameLst>
                                      </p:cBhvr>
                                      <p:to>
                                        <p:strVal val="visible"/>
                                      </p:to>
                                    </p:set>
                                    <p:animEffect transition="in" filter="wipe(left)">
                                      <p:cBhvr>
                                        <p:cTn id="15" dur="500"/>
                                        <p:tgtEl>
                                          <p:spTgt spid="55"/>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62"/>
                                        </p:tgtEl>
                                        <p:attrNameLst>
                                          <p:attrName>style.visibility</p:attrName>
                                        </p:attrNameLst>
                                      </p:cBhvr>
                                      <p:to>
                                        <p:strVal val="visible"/>
                                      </p:to>
                                    </p:set>
                                    <p:animEffect transition="in" filter="wipe(left)">
                                      <p:cBhvr>
                                        <p:cTn id="19" dur="500"/>
                                        <p:tgtEl>
                                          <p:spTgt spid="62"/>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69"/>
                                        </p:tgtEl>
                                        <p:attrNameLst>
                                          <p:attrName>style.visibility</p:attrName>
                                        </p:attrNameLst>
                                      </p:cBhvr>
                                      <p:to>
                                        <p:strVal val="visible"/>
                                      </p:to>
                                    </p:set>
                                    <p:animEffect transition="in" filter="wipe(left)">
                                      <p:cBhvr>
                                        <p:cTn id="23" dur="500"/>
                                        <p:tgtEl>
                                          <p:spTgt spid="69"/>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76"/>
                                        </p:tgtEl>
                                        <p:attrNameLst>
                                          <p:attrName>style.visibility</p:attrName>
                                        </p:attrNameLst>
                                      </p:cBhvr>
                                      <p:to>
                                        <p:strVal val="visible"/>
                                      </p:to>
                                    </p:set>
                                    <p:animEffect transition="in" filter="wipe(left)">
                                      <p:cBhvr>
                                        <p:cTn id="27"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8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115745-2F8B-4195-AD23-8A2542AF7C2C}" type="slidenum">
              <a:rPr lang="zh-CN" altLang="en-US" smtClean="0"/>
              <a:t>22</a:t>
            </a:fld>
            <a:endParaRPr lang="zh-CN" altLang="en-US"/>
          </a:p>
        </p:txBody>
      </p:sp>
      <p:grpSp>
        <p:nvGrpSpPr>
          <p:cNvPr id="3" name="组合 2"/>
          <p:cNvGrpSpPr/>
          <p:nvPr/>
        </p:nvGrpSpPr>
        <p:grpSpPr>
          <a:xfrm>
            <a:off x="2137196" y="3610865"/>
            <a:ext cx="814837" cy="814836"/>
            <a:chOff x="2137196" y="3610865"/>
            <a:chExt cx="814837" cy="814836"/>
          </a:xfrm>
        </p:grpSpPr>
        <p:sp>
          <p:nvSpPr>
            <p:cNvPr id="4" name="椭圆 3"/>
            <p:cNvSpPr/>
            <p:nvPr/>
          </p:nvSpPr>
          <p:spPr>
            <a:xfrm>
              <a:off x="2137196" y="3610865"/>
              <a:ext cx="814837" cy="814836"/>
            </a:xfrm>
            <a:prstGeom prst="ellipse">
              <a:avLst/>
            </a:prstGeom>
            <a:solidFill>
              <a:srgbClr val="074AA1"/>
            </a:solidFill>
            <a:ln w="6350" cap="flat" cmpd="sng" algn="ctr">
              <a:noFill/>
              <a:prstDash val="solid"/>
            </a:ln>
            <a:effectLst/>
          </p:spPr>
          <p:txBody>
            <a:bodyPr lIns="0" tIns="0" rIns="0" bIns="0" anchor="ctr"/>
            <a:lstStyle/>
            <a:p>
              <a:pPr algn="ctr" eaLnBrk="1" fontAlgn="auto" hangingPunct="1">
                <a:spcBef>
                  <a:spcPts val="0"/>
                </a:spcBef>
                <a:spcAft>
                  <a:spcPts val="0"/>
                </a:spcAft>
                <a:defRPr/>
              </a:pPr>
              <a:r>
                <a:rPr>
                  <a:solidFill>
                    <a:srgbClr val="FFFFFF"/>
                  </a:solidFill>
                  <a:latin typeface="微软雅黑"/>
                </a:rPr>
                <a:t>XX内容</a:t>
              </a:r>
            </a:p>
          </p:txBody>
        </p:sp>
        <p:sp>
          <p:nvSpPr>
            <p:cNvPr id="5" name="椭圆 1"/>
            <p:cNvSpPr/>
            <p:nvPr/>
          </p:nvSpPr>
          <p:spPr>
            <a:xfrm rot="16200000">
              <a:off x="2406754" y="3476927"/>
              <a:ext cx="274601" cy="591793"/>
            </a:xfrm>
            <a:custGeom>
              <a:avLst/>
              <a:gdLst>
                <a:gd name="connsiteX0" fmla="*/ 0 w 683569"/>
                <a:gd name="connsiteY0" fmla="*/ 341785 h 683569"/>
                <a:gd name="connsiteX1" fmla="*/ 341785 w 683569"/>
                <a:gd name="connsiteY1" fmla="*/ 0 h 683569"/>
                <a:gd name="connsiteX2" fmla="*/ 683570 w 683569"/>
                <a:gd name="connsiteY2" fmla="*/ 341785 h 683569"/>
                <a:gd name="connsiteX3" fmla="*/ 341785 w 683569"/>
                <a:gd name="connsiteY3" fmla="*/ 683570 h 683569"/>
                <a:gd name="connsiteX4" fmla="*/ 0 w 683569"/>
                <a:gd name="connsiteY4" fmla="*/ 341785 h 683569"/>
                <a:gd name="connsiteX0-1" fmla="*/ 62426 w 355471"/>
                <a:gd name="connsiteY0-2" fmla="*/ 344166 h 683570"/>
                <a:gd name="connsiteX1-3" fmla="*/ 13686 w 355471"/>
                <a:gd name="connsiteY1-4" fmla="*/ 0 h 683570"/>
                <a:gd name="connsiteX2-5" fmla="*/ 355471 w 355471"/>
                <a:gd name="connsiteY2-6" fmla="*/ 341785 h 683570"/>
                <a:gd name="connsiteX3-7" fmla="*/ 13686 w 355471"/>
                <a:gd name="connsiteY3-8" fmla="*/ 683570 h 683570"/>
                <a:gd name="connsiteX4-9" fmla="*/ 62426 w 355471"/>
                <a:gd name="connsiteY4-10" fmla="*/ 344166 h 683570"/>
                <a:gd name="connsiteX0-11" fmla="*/ 62426 w 355471"/>
                <a:gd name="connsiteY0-12" fmla="*/ 344166 h 683570"/>
                <a:gd name="connsiteX1-13" fmla="*/ 13686 w 355471"/>
                <a:gd name="connsiteY1-14" fmla="*/ 0 h 683570"/>
                <a:gd name="connsiteX2-15" fmla="*/ 355471 w 355471"/>
                <a:gd name="connsiteY2-16" fmla="*/ 341788 h 683570"/>
                <a:gd name="connsiteX3-17" fmla="*/ 13686 w 355471"/>
                <a:gd name="connsiteY3-18" fmla="*/ 683570 h 683570"/>
                <a:gd name="connsiteX4-19" fmla="*/ 62426 w 355471"/>
                <a:gd name="connsiteY4-20" fmla="*/ 344166 h 683570"/>
                <a:gd name="connsiteX0-21" fmla="*/ 62426 w 355497"/>
                <a:gd name="connsiteY0-22" fmla="*/ 344166 h 683570"/>
                <a:gd name="connsiteX1-23" fmla="*/ 13686 w 355497"/>
                <a:gd name="connsiteY1-24" fmla="*/ 0 h 683570"/>
                <a:gd name="connsiteX2-25" fmla="*/ 355471 w 355497"/>
                <a:gd name="connsiteY2-26" fmla="*/ 341788 h 683570"/>
                <a:gd name="connsiteX3-27" fmla="*/ 13686 w 355497"/>
                <a:gd name="connsiteY3-28" fmla="*/ 683570 h 683570"/>
                <a:gd name="connsiteX4-29" fmla="*/ 62426 w 355497"/>
                <a:gd name="connsiteY4-30" fmla="*/ 344166 h 683570"/>
                <a:gd name="connsiteX0-31" fmla="*/ 62426 w 356185"/>
                <a:gd name="connsiteY0-32" fmla="*/ 344167 h 683571"/>
                <a:gd name="connsiteX1-33" fmla="*/ 13686 w 356185"/>
                <a:gd name="connsiteY1-34" fmla="*/ 1 h 683571"/>
                <a:gd name="connsiteX2-35" fmla="*/ 355471 w 356185"/>
                <a:gd name="connsiteY2-36" fmla="*/ 341789 h 683571"/>
                <a:gd name="connsiteX3-37" fmla="*/ 13686 w 356185"/>
                <a:gd name="connsiteY3-38" fmla="*/ 683571 h 683571"/>
                <a:gd name="connsiteX4-39" fmla="*/ 62426 w 356185"/>
                <a:gd name="connsiteY4-40" fmla="*/ 344167 h 683571"/>
                <a:gd name="connsiteX0-41" fmla="*/ 65000 w 360090"/>
                <a:gd name="connsiteY0-42" fmla="*/ 306067 h 645471"/>
                <a:gd name="connsiteX1-43" fmla="*/ 154373 w 360090"/>
                <a:gd name="connsiteY1-44" fmla="*/ 1 h 645471"/>
                <a:gd name="connsiteX2-45" fmla="*/ 358045 w 360090"/>
                <a:gd name="connsiteY2-46" fmla="*/ 303689 h 645471"/>
                <a:gd name="connsiteX3-47" fmla="*/ 16260 w 360090"/>
                <a:gd name="connsiteY3-48" fmla="*/ 645471 h 645471"/>
                <a:gd name="connsiteX4-49" fmla="*/ 65000 w 360090"/>
                <a:gd name="connsiteY4-50" fmla="*/ 306067 h 645471"/>
                <a:gd name="connsiteX0-51" fmla="*/ 95 w 293169"/>
                <a:gd name="connsiteY0-52" fmla="*/ 306067 h 585943"/>
                <a:gd name="connsiteX1-53" fmla="*/ 89468 w 293169"/>
                <a:gd name="connsiteY1-54" fmla="*/ 1 h 585943"/>
                <a:gd name="connsiteX2-55" fmla="*/ 293140 w 293169"/>
                <a:gd name="connsiteY2-56" fmla="*/ 303689 h 585943"/>
                <a:gd name="connsiteX3-57" fmla="*/ 103755 w 293169"/>
                <a:gd name="connsiteY3-58" fmla="*/ 585943 h 585943"/>
                <a:gd name="connsiteX4-59" fmla="*/ 95 w 293169"/>
                <a:gd name="connsiteY4-60" fmla="*/ 306067 h 585943"/>
                <a:gd name="connsiteX0-61" fmla="*/ 3 w 293048"/>
                <a:gd name="connsiteY0-62" fmla="*/ 306067 h 585943"/>
                <a:gd name="connsiteX1-63" fmla="*/ 89376 w 293048"/>
                <a:gd name="connsiteY1-64" fmla="*/ 1 h 585943"/>
                <a:gd name="connsiteX2-65" fmla="*/ 293048 w 293048"/>
                <a:gd name="connsiteY2-66" fmla="*/ 303689 h 585943"/>
                <a:gd name="connsiteX3-67" fmla="*/ 91757 w 293048"/>
                <a:gd name="connsiteY3-68" fmla="*/ 585943 h 585943"/>
                <a:gd name="connsiteX4-69" fmla="*/ 3 w 293048"/>
                <a:gd name="connsiteY4-70" fmla="*/ 306067 h 585943"/>
                <a:gd name="connsiteX0-71" fmla="*/ 39769 w 211370"/>
                <a:gd name="connsiteY0-72" fmla="*/ 298927 h 585946"/>
                <a:gd name="connsiteX1-73" fmla="*/ 7698 w 211370"/>
                <a:gd name="connsiteY1-74" fmla="*/ 2 h 585946"/>
                <a:gd name="connsiteX2-75" fmla="*/ 211370 w 211370"/>
                <a:gd name="connsiteY2-76" fmla="*/ 303690 h 585946"/>
                <a:gd name="connsiteX3-77" fmla="*/ 10079 w 211370"/>
                <a:gd name="connsiteY3-78" fmla="*/ 585944 h 585946"/>
                <a:gd name="connsiteX4-79" fmla="*/ 39769 w 211370"/>
                <a:gd name="connsiteY4-80" fmla="*/ 298927 h 585946"/>
                <a:gd name="connsiteX0-81" fmla="*/ 39769 w 211370"/>
                <a:gd name="connsiteY0-82" fmla="*/ 298927 h 585949"/>
                <a:gd name="connsiteX1-83" fmla="*/ 7698 w 211370"/>
                <a:gd name="connsiteY1-84" fmla="*/ 2 h 585949"/>
                <a:gd name="connsiteX2-85" fmla="*/ 211370 w 211370"/>
                <a:gd name="connsiteY2-86" fmla="*/ 303690 h 585949"/>
                <a:gd name="connsiteX3-87" fmla="*/ 10079 w 211370"/>
                <a:gd name="connsiteY3-88" fmla="*/ 585944 h 585949"/>
                <a:gd name="connsiteX4-89" fmla="*/ 39769 w 211370"/>
                <a:gd name="connsiteY4-90" fmla="*/ 298927 h 585949"/>
                <a:gd name="connsiteX0-91" fmla="*/ 39769 w 211535"/>
                <a:gd name="connsiteY0-92" fmla="*/ 298927 h 585949"/>
                <a:gd name="connsiteX1-93" fmla="*/ 7698 w 211535"/>
                <a:gd name="connsiteY1-94" fmla="*/ 2 h 585949"/>
                <a:gd name="connsiteX2-95" fmla="*/ 211370 w 211535"/>
                <a:gd name="connsiteY2-96" fmla="*/ 303690 h 585949"/>
                <a:gd name="connsiteX3-97" fmla="*/ 10079 w 211535"/>
                <a:gd name="connsiteY3-98" fmla="*/ 585944 h 585949"/>
                <a:gd name="connsiteX4-99" fmla="*/ 39769 w 211535"/>
                <a:gd name="connsiteY4-100" fmla="*/ 298927 h 585949"/>
                <a:gd name="connsiteX0-101" fmla="*/ 54250 w 226016"/>
                <a:gd name="connsiteY0-102" fmla="*/ 299466 h 586488"/>
                <a:gd name="connsiteX1-103" fmla="*/ 22179 w 226016"/>
                <a:gd name="connsiteY1-104" fmla="*/ 541 h 586488"/>
                <a:gd name="connsiteX2-105" fmla="*/ 225851 w 226016"/>
                <a:gd name="connsiteY2-106" fmla="*/ 304229 h 586488"/>
                <a:gd name="connsiteX3-107" fmla="*/ 24560 w 226016"/>
                <a:gd name="connsiteY3-108" fmla="*/ 586483 h 586488"/>
                <a:gd name="connsiteX4-109" fmla="*/ 54250 w 226016"/>
                <a:gd name="connsiteY4-110" fmla="*/ 299466 h 586488"/>
                <a:gd name="connsiteX0-111" fmla="*/ 54250 w 226063"/>
                <a:gd name="connsiteY0-112" fmla="*/ 299466 h 586543"/>
                <a:gd name="connsiteX1-113" fmla="*/ 22179 w 226063"/>
                <a:gd name="connsiteY1-114" fmla="*/ 541 h 586543"/>
                <a:gd name="connsiteX2-115" fmla="*/ 225851 w 226063"/>
                <a:gd name="connsiteY2-116" fmla="*/ 304229 h 586543"/>
                <a:gd name="connsiteX3-117" fmla="*/ 24560 w 226063"/>
                <a:gd name="connsiteY3-118" fmla="*/ 586483 h 586543"/>
                <a:gd name="connsiteX4-119" fmla="*/ 54250 w 226063"/>
                <a:gd name="connsiteY4-120" fmla="*/ 299466 h 586543"/>
                <a:gd name="connsiteX0-121" fmla="*/ 58295 w 230108"/>
                <a:gd name="connsiteY0-122" fmla="*/ 298952 h 586029"/>
                <a:gd name="connsiteX1-123" fmla="*/ 26224 w 230108"/>
                <a:gd name="connsiteY1-124" fmla="*/ 27 h 586029"/>
                <a:gd name="connsiteX2-125" fmla="*/ 229896 w 230108"/>
                <a:gd name="connsiteY2-126" fmla="*/ 303715 h 586029"/>
                <a:gd name="connsiteX3-127" fmla="*/ 28605 w 230108"/>
                <a:gd name="connsiteY3-128" fmla="*/ 585969 h 586029"/>
                <a:gd name="connsiteX4-129" fmla="*/ 58295 w 230108"/>
                <a:gd name="connsiteY4-130" fmla="*/ 298952 h 586029"/>
                <a:gd name="connsiteX0-131" fmla="*/ 58295 w 230101"/>
                <a:gd name="connsiteY0-132" fmla="*/ 298952 h 585974"/>
                <a:gd name="connsiteX1-133" fmla="*/ 26224 w 230101"/>
                <a:gd name="connsiteY1-134" fmla="*/ 27 h 585974"/>
                <a:gd name="connsiteX2-135" fmla="*/ 229896 w 230101"/>
                <a:gd name="connsiteY2-136" fmla="*/ 303715 h 585974"/>
                <a:gd name="connsiteX3-137" fmla="*/ 28605 w 230101"/>
                <a:gd name="connsiteY3-138" fmla="*/ 585969 h 585974"/>
                <a:gd name="connsiteX4-139" fmla="*/ 58295 w 230101"/>
                <a:gd name="connsiteY4-140" fmla="*/ 298952 h 585974"/>
                <a:gd name="connsiteX0-141" fmla="*/ 58295 w 229922"/>
                <a:gd name="connsiteY0-142" fmla="*/ 298943 h 585965"/>
                <a:gd name="connsiteX1-143" fmla="*/ 26224 w 229922"/>
                <a:gd name="connsiteY1-144" fmla="*/ 18 h 585965"/>
                <a:gd name="connsiteX2-145" fmla="*/ 229896 w 229922"/>
                <a:gd name="connsiteY2-146" fmla="*/ 303706 h 585965"/>
                <a:gd name="connsiteX3-147" fmla="*/ 28605 w 229922"/>
                <a:gd name="connsiteY3-148" fmla="*/ 585960 h 585965"/>
                <a:gd name="connsiteX4-149" fmla="*/ 58295 w 229922"/>
                <a:gd name="connsiteY4-150" fmla="*/ 298943 h 585965"/>
                <a:gd name="connsiteX0-151" fmla="*/ 58295 w 229930"/>
                <a:gd name="connsiteY0-152" fmla="*/ 298943 h 585964"/>
                <a:gd name="connsiteX1-153" fmla="*/ 26224 w 229930"/>
                <a:gd name="connsiteY1-154" fmla="*/ 18 h 585964"/>
                <a:gd name="connsiteX2-155" fmla="*/ 229896 w 229930"/>
                <a:gd name="connsiteY2-156" fmla="*/ 303706 h 585964"/>
                <a:gd name="connsiteX3-157" fmla="*/ 28605 w 229930"/>
                <a:gd name="connsiteY3-158" fmla="*/ 585960 h 585964"/>
                <a:gd name="connsiteX4-159" fmla="*/ 58295 w 229930"/>
                <a:gd name="connsiteY4-160" fmla="*/ 298943 h 585964"/>
                <a:gd name="connsiteX0-161" fmla="*/ 58295 w 230172"/>
                <a:gd name="connsiteY0-162" fmla="*/ 298940 h 585961"/>
                <a:gd name="connsiteX1-163" fmla="*/ 26224 w 230172"/>
                <a:gd name="connsiteY1-164" fmla="*/ 15 h 585961"/>
                <a:gd name="connsiteX2-165" fmla="*/ 229896 w 230172"/>
                <a:gd name="connsiteY2-166" fmla="*/ 303703 h 585961"/>
                <a:gd name="connsiteX3-167" fmla="*/ 28605 w 230172"/>
                <a:gd name="connsiteY3-168" fmla="*/ 585957 h 585961"/>
                <a:gd name="connsiteX4-169" fmla="*/ 58295 w 230172"/>
                <a:gd name="connsiteY4-170" fmla="*/ 298940 h 585961"/>
                <a:gd name="connsiteX0-171" fmla="*/ 58295 w 229896"/>
                <a:gd name="connsiteY0-172" fmla="*/ 298940 h 585961"/>
                <a:gd name="connsiteX1-173" fmla="*/ 26224 w 229896"/>
                <a:gd name="connsiteY1-174" fmla="*/ 15 h 585961"/>
                <a:gd name="connsiteX2-175" fmla="*/ 229896 w 229896"/>
                <a:gd name="connsiteY2-176" fmla="*/ 303703 h 585961"/>
                <a:gd name="connsiteX3-177" fmla="*/ 28605 w 229896"/>
                <a:gd name="connsiteY3-178" fmla="*/ 585957 h 585961"/>
                <a:gd name="connsiteX4-179" fmla="*/ 58295 w 229896"/>
                <a:gd name="connsiteY4-180" fmla="*/ 298940 h 585961"/>
                <a:gd name="connsiteX0-181" fmla="*/ 57944 w 229545"/>
                <a:gd name="connsiteY0-182" fmla="*/ 298940 h 585961"/>
                <a:gd name="connsiteX1-183" fmla="*/ 25873 w 229545"/>
                <a:gd name="connsiteY1-184" fmla="*/ 15 h 585961"/>
                <a:gd name="connsiteX2-185" fmla="*/ 229545 w 229545"/>
                <a:gd name="connsiteY2-186" fmla="*/ 303703 h 585961"/>
                <a:gd name="connsiteX3-187" fmla="*/ 28254 w 229545"/>
                <a:gd name="connsiteY3-188" fmla="*/ 585957 h 585961"/>
                <a:gd name="connsiteX4-189" fmla="*/ 57944 w 229545"/>
                <a:gd name="connsiteY4-190" fmla="*/ 298940 h 585961"/>
                <a:gd name="connsiteX0-191" fmla="*/ 18784 w 216579"/>
                <a:gd name="connsiteY0-192" fmla="*/ 291798 h 585987"/>
                <a:gd name="connsiteX1-193" fmla="*/ 12907 w 216579"/>
                <a:gd name="connsiteY1-194" fmla="*/ 17 h 585987"/>
                <a:gd name="connsiteX2-195" fmla="*/ 216579 w 216579"/>
                <a:gd name="connsiteY2-196" fmla="*/ 303705 h 585987"/>
                <a:gd name="connsiteX3-197" fmla="*/ 15288 w 216579"/>
                <a:gd name="connsiteY3-198" fmla="*/ 585959 h 585987"/>
                <a:gd name="connsiteX4-199" fmla="*/ 18784 w 216579"/>
                <a:gd name="connsiteY4-200" fmla="*/ 291798 h 585987"/>
                <a:gd name="connsiteX0-201" fmla="*/ 12234 w 219554"/>
                <a:gd name="connsiteY0-202" fmla="*/ 289426 h 586008"/>
                <a:gd name="connsiteX1-203" fmla="*/ 15882 w 219554"/>
                <a:gd name="connsiteY1-204" fmla="*/ 26 h 586008"/>
                <a:gd name="connsiteX2-205" fmla="*/ 219554 w 219554"/>
                <a:gd name="connsiteY2-206" fmla="*/ 303714 h 586008"/>
                <a:gd name="connsiteX3-207" fmla="*/ 18263 w 219554"/>
                <a:gd name="connsiteY3-208" fmla="*/ 585968 h 586008"/>
                <a:gd name="connsiteX4-209" fmla="*/ 12234 w 219554"/>
                <a:gd name="connsiteY4-210" fmla="*/ 289426 h 586008"/>
                <a:gd name="connsiteX0-211" fmla="*/ 17080 w 217256"/>
                <a:gd name="connsiteY0-212" fmla="*/ 289426 h 586008"/>
                <a:gd name="connsiteX1-213" fmla="*/ 13584 w 217256"/>
                <a:gd name="connsiteY1-214" fmla="*/ 26 h 586008"/>
                <a:gd name="connsiteX2-215" fmla="*/ 217256 w 217256"/>
                <a:gd name="connsiteY2-216" fmla="*/ 303714 h 586008"/>
                <a:gd name="connsiteX3-217" fmla="*/ 15965 w 217256"/>
                <a:gd name="connsiteY3-218" fmla="*/ 585968 h 586008"/>
                <a:gd name="connsiteX4-219" fmla="*/ 17080 w 217256"/>
                <a:gd name="connsiteY4-220" fmla="*/ 289426 h 586008"/>
                <a:gd name="connsiteX0-221" fmla="*/ 26566 w 226742"/>
                <a:gd name="connsiteY0-222" fmla="*/ 289426 h 586008"/>
                <a:gd name="connsiteX1-223" fmla="*/ 23070 w 226742"/>
                <a:gd name="connsiteY1-224" fmla="*/ 26 h 586008"/>
                <a:gd name="connsiteX2-225" fmla="*/ 226742 w 226742"/>
                <a:gd name="connsiteY2-226" fmla="*/ 303714 h 586008"/>
                <a:gd name="connsiteX3-227" fmla="*/ 25451 w 226742"/>
                <a:gd name="connsiteY3-228" fmla="*/ 585968 h 586008"/>
                <a:gd name="connsiteX4-229" fmla="*/ 26566 w 226742"/>
                <a:gd name="connsiteY4-230" fmla="*/ 289426 h 586008"/>
                <a:gd name="connsiteX0-231" fmla="*/ 26566 w 226742"/>
                <a:gd name="connsiteY0-232" fmla="*/ 289426 h 586008"/>
                <a:gd name="connsiteX1-233" fmla="*/ 23070 w 226742"/>
                <a:gd name="connsiteY1-234" fmla="*/ 26 h 586008"/>
                <a:gd name="connsiteX2-235" fmla="*/ 226742 w 226742"/>
                <a:gd name="connsiteY2-236" fmla="*/ 303714 h 586008"/>
                <a:gd name="connsiteX3-237" fmla="*/ 25451 w 226742"/>
                <a:gd name="connsiteY3-238" fmla="*/ 585968 h 586008"/>
                <a:gd name="connsiteX4-239" fmla="*/ 26566 w 226742"/>
                <a:gd name="connsiteY4-240" fmla="*/ 289426 h 586008"/>
                <a:gd name="connsiteX0-241" fmla="*/ 102 w 271715"/>
                <a:gd name="connsiteY0-242" fmla="*/ 287054 h 586031"/>
                <a:gd name="connsiteX1-243" fmla="*/ 68043 w 271715"/>
                <a:gd name="connsiteY1-244" fmla="*/ 35 h 586031"/>
                <a:gd name="connsiteX2-245" fmla="*/ 271715 w 271715"/>
                <a:gd name="connsiteY2-246" fmla="*/ 303723 h 586031"/>
                <a:gd name="connsiteX3-247" fmla="*/ 70424 w 271715"/>
                <a:gd name="connsiteY3-248" fmla="*/ 585977 h 586031"/>
                <a:gd name="connsiteX4-249" fmla="*/ 102 w 271715"/>
                <a:gd name="connsiteY4-250" fmla="*/ 287054 h 586031"/>
                <a:gd name="connsiteX0-251" fmla="*/ 102 w 271715"/>
                <a:gd name="connsiteY0-252" fmla="*/ 287054 h 586031"/>
                <a:gd name="connsiteX1-253" fmla="*/ 68043 w 271715"/>
                <a:gd name="connsiteY1-254" fmla="*/ 35 h 586031"/>
                <a:gd name="connsiteX2-255" fmla="*/ 271715 w 271715"/>
                <a:gd name="connsiteY2-256" fmla="*/ 303723 h 586031"/>
                <a:gd name="connsiteX3-257" fmla="*/ 70424 w 271715"/>
                <a:gd name="connsiteY3-258" fmla="*/ 585977 h 586031"/>
                <a:gd name="connsiteX4-259" fmla="*/ 102 w 271715"/>
                <a:gd name="connsiteY4-260" fmla="*/ 287054 h 586031"/>
                <a:gd name="connsiteX0-261" fmla="*/ 133 w 271746"/>
                <a:gd name="connsiteY0-262" fmla="*/ 287054 h 585994"/>
                <a:gd name="connsiteX1-263" fmla="*/ 68074 w 271746"/>
                <a:gd name="connsiteY1-264" fmla="*/ 35 h 585994"/>
                <a:gd name="connsiteX2-265" fmla="*/ 271746 w 271746"/>
                <a:gd name="connsiteY2-266" fmla="*/ 303723 h 585994"/>
                <a:gd name="connsiteX3-267" fmla="*/ 70455 w 271746"/>
                <a:gd name="connsiteY3-268" fmla="*/ 585977 h 585994"/>
                <a:gd name="connsiteX4-269" fmla="*/ 133 w 271746"/>
                <a:gd name="connsiteY4-270" fmla="*/ 287054 h 5859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1746" h="585994">
                  <a:moveTo>
                    <a:pt x="133" y="287054"/>
                  </a:moveTo>
                  <a:cubicBezTo>
                    <a:pt x="2117" y="156057"/>
                    <a:pt x="10899" y="-2743"/>
                    <a:pt x="68074" y="35"/>
                  </a:cubicBezTo>
                  <a:cubicBezTo>
                    <a:pt x="125249" y="2813"/>
                    <a:pt x="271846" y="127496"/>
                    <a:pt x="271746" y="303723"/>
                  </a:cubicBezTo>
                  <a:cubicBezTo>
                    <a:pt x="271643" y="484729"/>
                    <a:pt x="122868" y="583993"/>
                    <a:pt x="70455" y="585977"/>
                  </a:cubicBezTo>
                  <a:cubicBezTo>
                    <a:pt x="18042" y="587961"/>
                    <a:pt x="-1851" y="418051"/>
                    <a:pt x="133" y="287054"/>
                  </a:cubicBezTo>
                  <a:close/>
                </a:path>
              </a:pathLst>
            </a:custGeom>
            <a:gradFill flip="none" rotWithShape="1">
              <a:gsLst>
                <a:gs pos="0">
                  <a:srgbClr val="FFFFFF"/>
                </a:gs>
                <a:gs pos="100000">
                  <a:srgbClr val="FFFFFF">
                    <a:alpha val="0"/>
                  </a:srgbClr>
                </a:gs>
              </a:gsLst>
              <a:lin ang="10800000" scaled="0"/>
              <a:tileRect/>
            </a:gra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400" kern="0">
                <a:solidFill>
                  <a:prstClr val="white"/>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2964362" y="2475473"/>
            <a:ext cx="961664" cy="962785"/>
            <a:chOff x="2964362" y="2475473"/>
            <a:chExt cx="961664" cy="962785"/>
          </a:xfrm>
        </p:grpSpPr>
        <p:sp>
          <p:nvSpPr>
            <p:cNvPr id="7" name="椭圆 6"/>
            <p:cNvSpPr/>
            <p:nvPr/>
          </p:nvSpPr>
          <p:spPr>
            <a:xfrm>
              <a:off x="2964362" y="2475473"/>
              <a:ext cx="961664" cy="962785"/>
            </a:xfrm>
            <a:prstGeom prst="ellipse">
              <a:avLst/>
            </a:prstGeom>
            <a:solidFill>
              <a:srgbClr val="074AA1"/>
            </a:solidFill>
            <a:ln w="6350" cap="flat" cmpd="sng" algn="ctr">
              <a:noFill/>
              <a:prstDash val="solid"/>
            </a:ln>
            <a:effectLst/>
          </p:spPr>
          <p:txBody>
            <a:bodyPr lIns="0" tIns="0" rIns="0" bIns="0" anchor="ctr"/>
            <a:lstStyle/>
            <a:p>
              <a:pPr algn="ctr" eaLnBrk="1" fontAlgn="auto" hangingPunct="1">
                <a:spcBef>
                  <a:spcPts val="0"/>
                </a:spcBef>
                <a:spcAft>
                  <a:spcPts val="0"/>
                </a:spcAft>
                <a:defRPr/>
              </a:pPr>
              <a:r>
                <a:rPr sz="1800">
                  <a:solidFill>
                    <a:srgbClr val="FFFFFF"/>
                  </a:solidFill>
                  <a:latin typeface="微软雅黑"/>
                </a:rPr>
                <a:t>XX内容</a:t>
              </a:r>
            </a:p>
          </p:txBody>
        </p:sp>
        <p:sp>
          <p:nvSpPr>
            <p:cNvPr id="8" name="椭圆 1"/>
            <p:cNvSpPr/>
            <p:nvPr/>
          </p:nvSpPr>
          <p:spPr>
            <a:xfrm rot="16200000">
              <a:off x="3282115" y="2316877"/>
              <a:ext cx="323918" cy="699392"/>
            </a:xfrm>
            <a:custGeom>
              <a:avLst/>
              <a:gdLst>
                <a:gd name="connsiteX0" fmla="*/ 0 w 683569"/>
                <a:gd name="connsiteY0" fmla="*/ 341785 h 683569"/>
                <a:gd name="connsiteX1" fmla="*/ 341785 w 683569"/>
                <a:gd name="connsiteY1" fmla="*/ 0 h 683569"/>
                <a:gd name="connsiteX2" fmla="*/ 683570 w 683569"/>
                <a:gd name="connsiteY2" fmla="*/ 341785 h 683569"/>
                <a:gd name="connsiteX3" fmla="*/ 341785 w 683569"/>
                <a:gd name="connsiteY3" fmla="*/ 683570 h 683569"/>
                <a:gd name="connsiteX4" fmla="*/ 0 w 683569"/>
                <a:gd name="connsiteY4" fmla="*/ 341785 h 683569"/>
                <a:gd name="connsiteX0-1" fmla="*/ 62426 w 355471"/>
                <a:gd name="connsiteY0-2" fmla="*/ 344166 h 683570"/>
                <a:gd name="connsiteX1-3" fmla="*/ 13686 w 355471"/>
                <a:gd name="connsiteY1-4" fmla="*/ 0 h 683570"/>
                <a:gd name="connsiteX2-5" fmla="*/ 355471 w 355471"/>
                <a:gd name="connsiteY2-6" fmla="*/ 341785 h 683570"/>
                <a:gd name="connsiteX3-7" fmla="*/ 13686 w 355471"/>
                <a:gd name="connsiteY3-8" fmla="*/ 683570 h 683570"/>
                <a:gd name="connsiteX4-9" fmla="*/ 62426 w 355471"/>
                <a:gd name="connsiteY4-10" fmla="*/ 344166 h 683570"/>
                <a:gd name="connsiteX0-11" fmla="*/ 62426 w 355471"/>
                <a:gd name="connsiteY0-12" fmla="*/ 344166 h 683570"/>
                <a:gd name="connsiteX1-13" fmla="*/ 13686 w 355471"/>
                <a:gd name="connsiteY1-14" fmla="*/ 0 h 683570"/>
                <a:gd name="connsiteX2-15" fmla="*/ 355471 w 355471"/>
                <a:gd name="connsiteY2-16" fmla="*/ 341788 h 683570"/>
                <a:gd name="connsiteX3-17" fmla="*/ 13686 w 355471"/>
                <a:gd name="connsiteY3-18" fmla="*/ 683570 h 683570"/>
                <a:gd name="connsiteX4-19" fmla="*/ 62426 w 355471"/>
                <a:gd name="connsiteY4-20" fmla="*/ 344166 h 683570"/>
                <a:gd name="connsiteX0-21" fmla="*/ 62426 w 355497"/>
                <a:gd name="connsiteY0-22" fmla="*/ 344166 h 683570"/>
                <a:gd name="connsiteX1-23" fmla="*/ 13686 w 355497"/>
                <a:gd name="connsiteY1-24" fmla="*/ 0 h 683570"/>
                <a:gd name="connsiteX2-25" fmla="*/ 355471 w 355497"/>
                <a:gd name="connsiteY2-26" fmla="*/ 341788 h 683570"/>
                <a:gd name="connsiteX3-27" fmla="*/ 13686 w 355497"/>
                <a:gd name="connsiteY3-28" fmla="*/ 683570 h 683570"/>
                <a:gd name="connsiteX4-29" fmla="*/ 62426 w 355497"/>
                <a:gd name="connsiteY4-30" fmla="*/ 344166 h 683570"/>
                <a:gd name="connsiteX0-31" fmla="*/ 62426 w 356185"/>
                <a:gd name="connsiteY0-32" fmla="*/ 344167 h 683571"/>
                <a:gd name="connsiteX1-33" fmla="*/ 13686 w 356185"/>
                <a:gd name="connsiteY1-34" fmla="*/ 1 h 683571"/>
                <a:gd name="connsiteX2-35" fmla="*/ 355471 w 356185"/>
                <a:gd name="connsiteY2-36" fmla="*/ 341789 h 683571"/>
                <a:gd name="connsiteX3-37" fmla="*/ 13686 w 356185"/>
                <a:gd name="connsiteY3-38" fmla="*/ 683571 h 683571"/>
                <a:gd name="connsiteX4-39" fmla="*/ 62426 w 356185"/>
                <a:gd name="connsiteY4-40" fmla="*/ 344167 h 683571"/>
                <a:gd name="connsiteX0-41" fmla="*/ 65000 w 360090"/>
                <a:gd name="connsiteY0-42" fmla="*/ 306067 h 645471"/>
                <a:gd name="connsiteX1-43" fmla="*/ 154373 w 360090"/>
                <a:gd name="connsiteY1-44" fmla="*/ 1 h 645471"/>
                <a:gd name="connsiteX2-45" fmla="*/ 358045 w 360090"/>
                <a:gd name="connsiteY2-46" fmla="*/ 303689 h 645471"/>
                <a:gd name="connsiteX3-47" fmla="*/ 16260 w 360090"/>
                <a:gd name="connsiteY3-48" fmla="*/ 645471 h 645471"/>
                <a:gd name="connsiteX4-49" fmla="*/ 65000 w 360090"/>
                <a:gd name="connsiteY4-50" fmla="*/ 306067 h 645471"/>
                <a:gd name="connsiteX0-51" fmla="*/ 95 w 293169"/>
                <a:gd name="connsiteY0-52" fmla="*/ 306067 h 585943"/>
                <a:gd name="connsiteX1-53" fmla="*/ 89468 w 293169"/>
                <a:gd name="connsiteY1-54" fmla="*/ 1 h 585943"/>
                <a:gd name="connsiteX2-55" fmla="*/ 293140 w 293169"/>
                <a:gd name="connsiteY2-56" fmla="*/ 303689 h 585943"/>
                <a:gd name="connsiteX3-57" fmla="*/ 103755 w 293169"/>
                <a:gd name="connsiteY3-58" fmla="*/ 585943 h 585943"/>
                <a:gd name="connsiteX4-59" fmla="*/ 95 w 293169"/>
                <a:gd name="connsiteY4-60" fmla="*/ 306067 h 585943"/>
                <a:gd name="connsiteX0-61" fmla="*/ 3 w 293048"/>
                <a:gd name="connsiteY0-62" fmla="*/ 306067 h 585943"/>
                <a:gd name="connsiteX1-63" fmla="*/ 89376 w 293048"/>
                <a:gd name="connsiteY1-64" fmla="*/ 1 h 585943"/>
                <a:gd name="connsiteX2-65" fmla="*/ 293048 w 293048"/>
                <a:gd name="connsiteY2-66" fmla="*/ 303689 h 585943"/>
                <a:gd name="connsiteX3-67" fmla="*/ 91757 w 293048"/>
                <a:gd name="connsiteY3-68" fmla="*/ 585943 h 585943"/>
                <a:gd name="connsiteX4-69" fmla="*/ 3 w 293048"/>
                <a:gd name="connsiteY4-70" fmla="*/ 306067 h 585943"/>
                <a:gd name="connsiteX0-71" fmla="*/ 39769 w 211370"/>
                <a:gd name="connsiteY0-72" fmla="*/ 298927 h 585946"/>
                <a:gd name="connsiteX1-73" fmla="*/ 7698 w 211370"/>
                <a:gd name="connsiteY1-74" fmla="*/ 2 h 585946"/>
                <a:gd name="connsiteX2-75" fmla="*/ 211370 w 211370"/>
                <a:gd name="connsiteY2-76" fmla="*/ 303690 h 585946"/>
                <a:gd name="connsiteX3-77" fmla="*/ 10079 w 211370"/>
                <a:gd name="connsiteY3-78" fmla="*/ 585944 h 585946"/>
                <a:gd name="connsiteX4-79" fmla="*/ 39769 w 211370"/>
                <a:gd name="connsiteY4-80" fmla="*/ 298927 h 585946"/>
                <a:gd name="connsiteX0-81" fmla="*/ 39769 w 211370"/>
                <a:gd name="connsiteY0-82" fmla="*/ 298927 h 585949"/>
                <a:gd name="connsiteX1-83" fmla="*/ 7698 w 211370"/>
                <a:gd name="connsiteY1-84" fmla="*/ 2 h 585949"/>
                <a:gd name="connsiteX2-85" fmla="*/ 211370 w 211370"/>
                <a:gd name="connsiteY2-86" fmla="*/ 303690 h 585949"/>
                <a:gd name="connsiteX3-87" fmla="*/ 10079 w 211370"/>
                <a:gd name="connsiteY3-88" fmla="*/ 585944 h 585949"/>
                <a:gd name="connsiteX4-89" fmla="*/ 39769 w 211370"/>
                <a:gd name="connsiteY4-90" fmla="*/ 298927 h 585949"/>
                <a:gd name="connsiteX0-91" fmla="*/ 39769 w 211535"/>
                <a:gd name="connsiteY0-92" fmla="*/ 298927 h 585949"/>
                <a:gd name="connsiteX1-93" fmla="*/ 7698 w 211535"/>
                <a:gd name="connsiteY1-94" fmla="*/ 2 h 585949"/>
                <a:gd name="connsiteX2-95" fmla="*/ 211370 w 211535"/>
                <a:gd name="connsiteY2-96" fmla="*/ 303690 h 585949"/>
                <a:gd name="connsiteX3-97" fmla="*/ 10079 w 211535"/>
                <a:gd name="connsiteY3-98" fmla="*/ 585944 h 585949"/>
                <a:gd name="connsiteX4-99" fmla="*/ 39769 w 211535"/>
                <a:gd name="connsiteY4-100" fmla="*/ 298927 h 585949"/>
                <a:gd name="connsiteX0-101" fmla="*/ 54250 w 226016"/>
                <a:gd name="connsiteY0-102" fmla="*/ 299466 h 586488"/>
                <a:gd name="connsiteX1-103" fmla="*/ 22179 w 226016"/>
                <a:gd name="connsiteY1-104" fmla="*/ 541 h 586488"/>
                <a:gd name="connsiteX2-105" fmla="*/ 225851 w 226016"/>
                <a:gd name="connsiteY2-106" fmla="*/ 304229 h 586488"/>
                <a:gd name="connsiteX3-107" fmla="*/ 24560 w 226016"/>
                <a:gd name="connsiteY3-108" fmla="*/ 586483 h 586488"/>
                <a:gd name="connsiteX4-109" fmla="*/ 54250 w 226016"/>
                <a:gd name="connsiteY4-110" fmla="*/ 299466 h 586488"/>
                <a:gd name="connsiteX0-111" fmla="*/ 54250 w 226063"/>
                <a:gd name="connsiteY0-112" fmla="*/ 299466 h 586543"/>
                <a:gd name="connsiteX1-113" fmla="*/ 22179 w 226063"/>
                <a:gd name="connsiteY1-114" fmla="*/ 541 h 586543"/>
                <a:gd name="connsiteX2-115" fmla="*/ 225851 w 226063"/>
                <a:gd name="connsiteY2-116" fmla="*/ 304229 h 586543"/>
                <a:gd name="connsiteX3-117" fmla="*/ 24560 w 226063"/>
                <a:gd name="connsiteY3-118" fmla="*/ 586483 h 586543"/>
                <a:gd name="connsiteX4-119" fmla="*/ 54250 w 226063"/>
                <a:gd name="connsiteY4-120" fmla="*/ 299466 h 586543"/>
                <a:gd name="connsiteX0-121" fmla="*/ 58295 w 230108"/>
                <a:gd name="connsiteY0-122" fmla="*/ 298952 h 586029"/>
                <a:gd name="connsiteX1-123" fmla="*/ 26224 w 230108"/>
                <a:gd name="connsiteY1-124" fmla="*/ 27 h 586029"/>
                <a:gd name="connsiteX2-125" fmla="*/ 229896 w 230108"/>
                <a:gd name="connsiteY2-126" fmla="*/ 303715 h 586029"/>
                <a:gd name="connsiteX3-127" fmla="*/ 28605 w 230108"/>
                <a:gd name="connsiteY3-128" fmla="*/ 585969 h 586029"/>
                <a:gd name="connsiteX4-129" fmla="*/ 58295 w 230108"/>
                <a:gd name="connsiteY4-130" fmla="*/ 298952 h 586029"/>
                <a:gd name="connsiteX0-131" fmla="*/ 58295 w 230101"/>
                <a:gd name="connsiteY0-132" fmla="*/ 298952 h 585974"/>
                <a:gd name="connsiteX1-133" fmla="*/ 26224 w 230101"/>
                <a:gd name="connsiteY1-134" fmla="*/ 27 h 585974"/>
                <a:gd name="connsiteX2-135" fmla="*/ 229896 w 230101"/>
                <a:gd name="connsiteY2-136" fmla="*/ 303715 h 585974"/>
                <a:gd name="connsiteX3-137" fmla="*/ 28605 w 230101"/>
                <a:gd name="connsiteY3-138" fmla="*/ 585969 h 585974"/>
                <a:gd name="connsiteX4-139" fmla="*/ 58295 w 230101"/>
                <a:gd name="connsiteY4-140" fmla="*/ 298952 h 585974"/>
                <a:gd name="connsiteX0-141" fmla="*/ 58295 w 229922"/>
                <a:gd name="connsiteY0-142" fmla="*/ 298943 h 585965"/>
                <a:gd name="connsiteX1-143" fmla="*/ 26224 w 229922"/>
                <a:gd name="connsiteY1-144" fmla="*/ 18 h 585965"/>
                <a:gd name="connsiteX2-145" fmla="*/ 229896 w 229922"/>
                <a:gd name="connsiteY2-146" fmla="*/ 303706 h 585965"/>
                <a:gd name="connsiteX3-147" fmla="*/ 28605 w 229922"/>
                <a:gd name="connsiteY3-148" fmla="*/ 585960 h 585965"/>
                <a:gd name="connsiteX4-149" fmla="*/ 58295 w 229922"/>
                <a:gd name="connsiteY4-150" fmla="*/ 298943 h 585965"/>
                <a:gd name="connsiteX0-151" fmla="*/ 58295 w 229930"/>
                <a:gd name="connsiteY0-152" fmla="*/ 298943 h 585964"/>
                <a:gd name="connsiteX1-153" fmla="*/ 26224 w 229930"/>
                <a:gd name="connsiteY1-154" fmla="*/ 18 h 585964"/>
                <a:gd name="connsiteX2-155" fmla="*/ 229896 w 229930"/>
                <a:gd name="connsiteY2-156" fmla="*/ 303706 h 585964"/>
                <a:gd name="connsiteX3-157" fmla="*/ 28605 w 229930"/>
                <a:gd name="connsiteY3-158" fmla="*/ 585960 h 585964"/>
                <a:gd name="connsiteX4-159" fmla="*/ 58295 w 229930"/>
                <a:gd name="connsiteY4-160" fmla="*/ 298943 h 585964"/>
                <a:gd name="connsiteX0-161" fmla="*/ 58295 w 230172"/>
                <a:gd name="connsiteY0-162" fmla="*/ 298940 h 585961"/>
                <a:gd name="connsiteX1-163" fmla="*/ 26224 w 230172"/>
                <a:gd name="connsiteY1-164" fmla="*/ 15 h 585961"/>
                <a:gd name="connsiteX2-165" fmla="*/ 229896 w 230172"/>
                <a:gd name="connsiteY2-166" fmla="*/ 303703 h 585961"/>
                <a:gd name="connsiteX3-167" fmla="*/ 28605 w 230172"/>
                <a:gd name="connsiteY3-168" fmla="*/ 585957 h 585961"/>
                <a:gd name="connsiteX4-169" fmla="*/ 58295 w 230172"/>
                <a:gd name="connsiteY4-170" fmla="*/ 298940 h 585961"/>
                <a:gd name="connsiteX0-171" fmla="*/ 58295 w 229896"/>
                <a:gd name="connsiteY0-172" fmla="*/ 298940 h 585961"/>
                <a:gd name="connsiteX1-173" fmla="*/ 26224 w 229896"/>
                <a:gd name="connsiteY1-174" fmla="*/ 15 h 585961"/>
                <a:gd name="connsiteX2-175" fmla="*/ 229896 w 229896"/>
                <a:gd name="connsiteY2-176" fmla="*/ 303703 h 585961"/>
                <a:gd name="connsiteX3-177" fmla="*/ 28605 w 229896"/>
                <a:gd name="connsiteY3-178" fmla="*/ 585957 h 585961"/>
                <a:gd name="connsiteX4-179" fmla="*/ 58295 w 229896"/>
                <a:gd name="connsiteY4-180" fmla="*/ 298940 h 585961"/>
                <a:gd name="connsiteX0-181" fmla="*/ 57944 w 229545"/>
                <a:gd name="connsiteY0-182" fmla="*/ 298940 h 585961"/>
                <a:gd name="connsiteX1-183" fmla="*/ 25873 w 229545"/>
                <a:gd name="connsiteY1-184" fmla="*/ 15 h 585961"/>
                <a:gd name="connsiteX2-185" fmla="*/ 229545 w 229545"/>
                <a:gd name="connsiteY2-186" fmla="*/ 303703 h 585961"/>
                <a:gd name="connsiteX3-187" fmla="*/ 28254 w 229545"/>
                <a:gd name="connsiteY3-188" fmla="*/ 585957 h 585961"/>
                <a:gd name="connsiteX4-189" fmla="*/ 57944 w 229545"/>
                <a:gd name="connsiteY4-190" fmla="*/ 298940 h 585961"/>
                <a:gd name="connsiteX0-191" fmla="*/ 18784 w 216579"/>
                <a:gd name="connsiteY0-192" fmla="*/ 291798 h 585987"/>
                <a:gd name="connsiteX1-193" fmla="*/ 12907 w 216579"/>
                <a:gd name="connsiteY1-194" fmla="*/ 17 h 585987"/>
                <a:gd name="connsiteX2-195" fmla="*/ 216579 w 216579"/>
                <a:gd name="connsiteY2-196" fmla="*/ 303705 h 585987"/>
                <a:gd name="connsiteX3-197" fmla="*/ 15288 w 216579"/>
                <a:gd name="connsiteY3-198" fmla="*/ 585959 h 585987"/>
                <a:gd name="connsiteX4-199" fmla="*/ 18784 w 216579"/>
                <a:gd name="connsiteY4-200" fmla="*/ 291798 h 585987"/>
                <a:gd name="connsiteX0-201" fmla="*/ 12234 w 219554"/>
                <a:gd name="connsiteY0-202" fmla="*/ 289426 h 586008"/>
                <a:gd name="connsiteX1-203" fmla="*/ 15882 w 219554"/>
                <a:gd name="connsiteY1-204" fmla="*/ 26 h 586008"/>
                <a:gd name="connsiteX2-205" fmla="*/ 219554 w 219554"/>
                <a:gd name="connsiteY2-206" fmla="*/ 303714 h 586008"/>
                <a:gd name="connsiteX3-207" fmla="*/ 18263 w 219554"/>
                <a:gd name="connsiteY3-208" fmla="*/ 585968 h 586008"/>
                <a:gd name="connsiteX4-209" fmla="*/ 12234 w 219554"/>
                <a:gd name="connsiteY4-210" fmla="*/ 289426 h 586008"/>
                <a:gd name="connsiteX0-211" fmla="*/ 17080 w 217256"/>
                <a:gd name="connsiteY0-212" fmla="*/ 289426 h 586008"/>
                <a:gd name="connsiteX1-213" fmla="*/ 13584 w 217256"/>
                <a:gd name="connsiteY1-214" fmla="*/ 26 h 586008"/>
                <a:gd name="connsiteX2-215" fmla="*/ 217256 w 217256"/>
                <a:gd name="connsiteY2-216" fmla="*/ 303714 h 586008"/>
                <a:gd name="connsiteX3-217" fmla="*/ 15965 w 217256"/>
                <a:gd name="connsiteY3-218" fmla="*/ 585968 h 586008"/>
                <a:gd name="connsiteX4-219" fmla="*/ 17080 w 217256"/>
                <a:gd name="connsiteY4-220" fmla="*/ 289426 h 586008"/>
                <a:gd name="connsiteX0-221" fmla="*/ 26566 w 226742"/>
                <a:gd name="connsiteY0-222" fmla="*/ 289426 h 586008"/>
                <a:gd name="connsiteX1-223" fmla="*/ 23070 w 226742"/>
                <a:gd name="connsiteY1-224" fmla="*/ 26 h 586008"/>
                <a:gd name="connsiteX2-225" fmla="*/ 226742 w 226742"/>
                <a:gd name="connsiteY2-226" fmla="*/ 303714 h 586008"/>
                <a:gd name="connsiteX3-227" fmla="*/ 25451 w 226742"/>
                <a:gd name="connsiteY3-228" fmla="*/ 585968 h 586008"/>
                <a:gd name="connsiteX4-229" fmla="*/ 26566 w 226742"/>
                <a:gd name="connsiteY4-230" fmla="*/ 289426 h 586008"/>
                <a:gd name="connsiteX0-231" fmla="*/ 26566 w 226742"/>
                <a:gd name="connsiteY0-232" fmla="*/ 289426 h 586008"/>
                <a:gd name="connsiteX1-233" fmla="*/ 23070 w 226742"/>
                <a:gd name="connsiteY1-234" fmla="*/ 26 h 586008"/>
                <a:gd name="connsiteX2-235" fmla="*/ 226742 w 226742"/>
                <a:gd name="connsiteY2-236" fmla="*/ 303714 h 586008"/>
                <a:gd name="connsiteX3-237" fmla="*/ 25451 w 226742"/>
                <a:gd name="connsiteY3-238" fmla="*/ 585968 h 586008"/>
                <a:gd name="connsiteX4-239" fmla="*/ 26566 w 226742"/>
                <a:gd name="connsiteY4-240" fmla="*/ 289426 h 586008"/>
                <a:gd name="connsiteX0-241" fmla="*/ 102 w 271715"/>
                <a:gd name="connsiteY0-242" fmla="*/ 287054 h 586031"/>
                <a:gd name="connsiteX1-243" fmla="*/ 68043 w 271715"/>
                <a:gd name="connsiteY1-244" fmla="*/ 35 h 586031"/>
                <a:gd name="connsiteX2-245" fmla="*/ 271715 w 271715"/>
                <a:gd name="connsiteY2-246" fmla="*/ 303723 h 586031"/>
                <a:gd name="connsiteX3-247" fmla="*/ 70424 w 271715"/>
                <a:gd name="connsiteY3-248" fmla="*/ 585977 h 586031"/>
                <a:gd name="connsiteX4-249" fmla="*/ 102 w 271715"/>
                <a:gd name="connsiteY4-250" fmla="*/ 287054 h 586031"/>
                <a:gd name="connsiteX0-251" fmla="*/ 102 w 271715"/>
                <a:gd name="connsiteY0-252" fmla="*/ 287054 h 586031"/>
                <a:gd name="connsiteX1-253" fmla="*/ 68043 w 271715"/>
                <a:gd name="connsiteY1-254" fmla="*/ 35 h 586031"/>
                <a:gd name="connsiteX2-255" fmla="*/ 271715 w 271715"/>
                <a:gd name="connsiteY2-256" fmla="*/ 303723 h 586031"/>
                <a:gd name="connsiteX3-257" fmla="*/ 70424 w 271715"/>
                <a:gd name="connsiteY3-258" fmla="*/ 585977 h 586031"/>
                <a:gd name="connsiteX4-259" fmla="*/ 102 w 271715"/>
                <a:gd name="connsiteY4-260" fmla="*/ 287054 h 586031"/>
                <a:gd name="connsiteX0-261" fmla="*/ 133 w 271746"/>
                <a:gd name="connsiteY0-262" fmla="*/ 287054 h 585994"/>
                <a:gd name="connsiteX1-263" fmla="*/ 68074 w 271746"/>
                <a:gd name="connsiteY1-264" fmla="*/ 35 h 585994"/>
                <a:gd name="connsiteX2-265" fmla="*/ 271746 w 271746"/>
                <a:gd name="connsiteY2-266" fmla="*/ 303723 h 585994"/>
                <a:gd name="connsiteX3-267" fmla="*/ 70455 w 271746"/>
                <a:gd name="connsiteY3-268" fmla="*/ 585977 h 585994"/>
                <a:gd name="connsiteX4-269" fmla="*/ 133 w 271746"/>
                <a:gd name="connsiteY4-270" fmla="*/ 287054 h 5859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1746" h="585994">
                  <a:moveTo>
                    <a:pt x="133" y="287054"/>
                  </a:moveTo>
                  <a:cubicBezTo>
                    <a:pt x="2117" y="156057"/>
                    <a:pt x="10899" y="-2743"/>
                    <a:pt x="68074" y="35"/>
                  </a:cubicBezTo>
                  <a:cubicBezTo>
                    <a:pt x="125249" y="2813"/>
                    <a:pt x="271846" y="127496"/>
                    <a:pt x="271746" y="303723"/>
                  </a:cubicBezTo>
                  <a:cubicBezTo>
                    <a:pt x="271643" y="484729"/>
                    <a:pt x="122868" y="583993"/>
                    <a:pt x="70455" y="585977"/>
                  </a:cubicBezTo>
                  <a:cubicBezTo>
                    <a:pt x="18042" y="587961"/>
                    <a:pt x="-1851" y="418051"/>
                    <a:pt x="133" y="287054"/>
                  </a:cubicBezTo>
                  <a:close/>
                </a:path>
              </a:pathLst>
            </a:custGeom>
            <a:gradFill flip="none" rotWithShape="1">
              <a:gsLst>
                <a:gs pos="0">
                  <a:srgbClr val="FFFFFF"/>
                </a:gs>
                <a:gs pos="100000">
                  <a:srgbClr val="FFFFFF">
                    <a:alpha val="0"/>
                  </a:srgbClr>
                </a:gs>
              </a:gsLst>
              <a:lin ang="10800000" scaled="0"/>
              <a:tileRect/>
            </a:gra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400" kern="0">
                <a:solidFill>
                  <a:prstClr val="white"/>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4255548" y="3132274"/>
            <a:ext cx="768883" cy="770004"/>
            <a:chOff x="4255548" y="3132274"/>
            <a:chExt cx="768883" cy="770004"/>
          </a:xfrm>
        </p:grpSpPr>
        <p:sp>
          <p:nvSpPr>
            <p:cNvPr id="10" name="椭圆 9"/>
            <p:cNvSpPr/>
            <p:nvPr/>
          </p:nvSpPr>
          <p:spPr>
            <a:xfrm>
              <a:off x="4255548" y="3132274"/>
              <a:ext cx="768883" cy="770004"/>
            </a:xfrm>
            <a:prstGeom prst="ellipse">
              <a:avLst/>
            </a:prstGeom>
            <a:solidFill>
              <a:srgbClr val="074AA1"/>
            </a:solidFill>
            <a:ln w="6350" cap="flat" cmpd="sng" algn="ctr">
              <a:noFill/>
              <a:prstDash val="solid"/>
            </a:ln>
            <a:effectLst/>
          </p:spPr>
          <p:txBody>
            <a:bodyPr lIns="0" tIns="0" rIns="0" bIns="0" anchor="ctr"/>
            <a:lstStyle/>
            <a:p>
              <a:pPr algn="ctr" eaLnBrk="1" fontAlgn="auto" hangingPunct="1">
                <a:spcBef>
                  <a:spcPts val="0"/>
                </a:spcBef>
                <a:spcAft>
                  <a:spcPts val="0"/>
                </a:spcAft>
                <a:defRPr/>
              </a:pPr>
              <a:r>
                <a:rPr>
                  <a:solidFill>
                    <a:srgbClr val="FFFFFF"/>
                  </a:solidFill>
                  <a:latin typeface="微软雅黑"/>
                </a:rPr>
                <a:t>XX内容</a:t>
              </a:r>
            </a:p>
          </p:txBody>
        </p:sp>
        <p:sp>
          <p:nvSpPr>
            <p:cNvPr id="11" name="椭圆 1"/>
            <p:cNvSpPr/>
            <p:nvPr/>
          </p:nvSpPr>
          <p:spPr>
            <a:xfrm rot="16200000">
              <a:off x="4509974" y="3005622"/>
              <a:ext cx="258909" cy="559289"/>
            </a:xfrm>
            <a:custGeom>
              <a:avLst/>
              <a:gdLst>
                <a:gd name="connsiteX0" fmla="*/ 0 w 683569"/>
                <a:gd name="connsiteY0" fmla="*/ 341785 h 683569"/>
                <a:gd name="connsiteX1" fmla="*/ 341785 w 683569"/>
                <a:gd name="connsiteY1" fmla="*/ 0 h 683569"/>
                <a:gd name="connsiteX2" fmla="*/ 683570 w 683569"/>
                <a:gd name="connsiteY2" fmla="*/ 341785 h 683569"/>
                <a:gd name="connsiteX3" fmla="*/ 341785 w 683569"/>
                <a:gd name="connsiteY3" fmla="*/ 683570 h 683569"/>
                <a:gd name="connsiteX4" fmla="*/ 0 w 683569"/>
                <a:gd name="connsiteY4" fmla="*/ 341785 h 683569"/>
                <a:gd name="connsiteX0-1" fmla="*/ 62426 w 355471"/>
                <a:gd name="connsiteY0-2" fmla="*/ 344166 h 683570"/>
                <a:gd name="connsiteX1-3" fmla="*/ 13686 w 355471"/>
                <a:gd name="connsiteY1-4" fmla="*/ 0 h 683570"/>
                <a:gd name="connsiteX2-5" fmla="*/ 355471 w 355471"/>
                <a:gd name="connsiteY2-6" fmla="*/ 341785 h 683570"/>
                <a:gd name="connsiteX3-7" fmla="*/ 13686 w 355471"/>
                <a:gd name="connsiteY3-8" fmla="*/ 683570 h 683570"/>
                <a:gd name="connsiteX4-9" fmla="*/ 62426 w 355471"/>
                <a:gd name="connsiteY4-10" fmla="*/ 344166 h 683570"/>
                <a:gd name="connsiteX0-11" fmla="*/ 62426 w 355471"/>
                <a:gd name="connsiteY0-12" fmla="*/ 344166 h 683570"/>
                <a:gd name="connsiteX1-13" fmla="*/ 13686 w 355471"/>
                <a:gd name="connsiteY1-14" fmla="*/ 0 h 683570"/>
                <a:gd name="connsiteX2-15" fmla="*/ 355471 w 355471"/>
                <a:gd name="connsiteY2-16" fmla="*/ 341788 h 683570"/>
                <a:gd name="connsiteX3-17" fmla="*/ 13686 w 355471"/>
                <a:gd name="connsiteY3-18" fmla="*/ 683570 h 683570"/>
                <a:gd name="connsiteX4-19" fmla="*/ 62426 w 355471"/>
                <a:gd name="connsiteY4-20" fmla="*/ 344166 h 683570"/>
                <a:gd name="connsiteX0-21" fmla="*/ 62426 w 355497"/>
                <a:gd name="connsiteY0-22" fmla="*/ 344166 h 683570"/>
                <a:gd name="connsiteX1-23" fmla="*/ 13686 w 355497"/>
                <a:gd name="connsiteY1-24" fmla="*/ 0 h 683570"/>
                <a:gd name="connsiteX2-25" fmla="*/ 355471 w 355497"/>
                <a:gd name="connsiteY2-26" fmla="*/ 341788 h 683570"/>
                <a:gd name="connsiteX3-27" fmla="*/ 13686 w 355497"/>
                <a:gd name="connsiteY3-28" fmla="*/ 683570 h 683570"/>
                <a:gd name="connsiteX4-29" fmla="*/ 62426 w 355497"/>
                <a:gd name="connsiteY4-30" fmla="*/ 344166 h 683570"/>
                <a:gd name="connsiteX0-31" fmla="*/ 62426 w 356185"/>
                <a:gd name="connsiteY0-32" fmla="*/ 344167 h 683571"/>
                <a:gd name="connsiteX1-33" fmla="*/ 13686 w 356185"/>
                <a:gd name="connsiteY1-34" fmla="*/ 1 h 683571"/>
                <a:gd name="connsiteX2-35" fmla="*/ 355471 w 356185"/>
                <a:gd name="connsiteY2-36" fmla="*/ 341789 h 683571"/>
                <a:gd name="connsiteX3-37" fmla="*/ 13686 w 356185"/>
                <a:gd name="connsiteY3-38" fmla="*/ 683571 h 683571"/>
                <a:gd name="connsiteX4-39" fmla="*/ 62426 w 356185"/>
                <a:gd name="connsiteY4-40" fmla="*/ 344167 h 683571"/>
                <a:gd name="connsiteX0-41" fmla="*/ 65000 w 360090"/>
                <a:gd name="connsiteY0-42" fmla="*/ 306067 h 645471"/>
                <a:gd name="connsiteX1-43" fmla="*/ 154373 w 360090"/>
                <a:gd name="connsiteY1-44" fmla="*/ 1 h 645471"/>
                <a:gd name="connsiteX2-45" fmla="*/ 358045 w 360090"/>
                <a:gd name="connsiteY2-46" fmla="*/ 303689 h 645471"/>
                <a:gd name="connsiteX3-47" fmla="*/ 16260 w 360090"/>
                <a:gd name="connsiteY3-48" fmla="*/ 645471 h 645471"/>
                <a:gd name="connsiteX4-49" fmla="*/ 65000 w 360090"/>
                <a:gd name="connsiteY4-50" fmla="*/ 306067 h 645471"/>
                <a:gd name="connsiteX0-51" fmla="*/ 95 w 293169"/>
                <a:gd name="connsiteY0-52" fmla="*/ 306067 h 585943"/>
                <a:gd name="connsiteX1-53" fmla="*/ 89468 w 293169"/>
                <a:gd name="connsiteY1-54" fmla="*/ 1 h 585943"/>
                <a:gd name="connsiteX2-55" fmla="*/ 293140 w 293169"/>
                <a:gd name="connsiteY2-56" fmla="*/ 303689 h 585943"/>
                <a:gd name="connsiteX3-57" fmla="*/ 103755 w 293169"/>
                <a:gd name="connsiteY3-58" fmla="*/ 585943 h 585943"/>
                <a:gd name="connsiteX4-59" fmla="*/ 95 w 293169"/>
                <a:gd name="connsiteY4-60" fmla="*/ 306067 h 585943"/>
                <a:gd name="connsiteX0-61" fmla="*/ 3 w 293048"/>
                <a:gd name="connsiteY0-62" fmla="*/ 306067 h 585943"/>
                <a:gd name="connsiteX1-63" fmla="*/ 89376 w 293048"/>
                <a:gd name="connsiteY1-64" fmla="*/ 1 h 585943"/>
                <a:gd name="connsiteX2-65" fmla="*/ 293048 w 293048"/>
                <a:gd name="connsiteY2-66" fmla="*/ 303689 h 585943"/>
                <a:gd name="connsiteX3-67" fmla="*/ 91757 w 293048"/>
                <a:gd name="connsiteY3-68" fmla="*/ 585943 h 585943"/>
                <a:gd name="connsiteX4-69" fmla="*/ 3 w 293048"/>
                <a:gd name="connsiteY4-70" fmla="*/ 306067 h 585943"/>
                <a:gd name="connsiteX0-71" fmla="*/ 39769 w 211370"/>
                <a:gd name="connsiteY0-72" fmla="*/ 298927 h 585946"/>
                <a:gd name="connsiteX1-73" fmla="*/ 7698 w 211370"/>
                <a:gd name="connsiteY1-74" fmla="*/ 2 h 585946"/>
                <a:gd name="connsiteX2-75" fmla="*/ 211370 w 211370"/>
                <a:gd name="connsiteY2-76" fmla="*/ 303690 h 585946"/>
                <a:gd name="connsiteX3-77" fmla="*/ 10079 w 211370"/>
                <a:gd name="connsiteY3-78" fmla="*/ 585944 h 585946"/>
                <a:gd name="connsiteX4-79" fmla="*/ 39769 w 211370"/>
                <a:gd name="connsiteY4-80" fmla="*/ 298927 h 585946"/>
                <a:gd name="connsiteX0-81" fmla="*/ 39769 w 211370"/>
                <a:gd name="connsiteY0-82" fmla="*/ 298927 h 585949"/>
                <a:gd name="connsiteX1-83" fmla="*/ 7698 w 211370"/>
                <a:gd name="connsiteY1-84" fmla="*/ 2 h 585949"/>
                <a:gd name="connsiteX2-85" fmla="*/ 211370 w 211370"/>
                <a:gd name="connsiteY2-86" fmla="*/ 303690 h 585949"/>
                <a:gd name="connsiteX3-87" fmla="*/ 10079 w 211370"/>
                <a:gd name="connsiteY3-88" fmla="*/ 585944 h 585949"/>
                <a:gd name="connsiteX4-89" fmla="*/ 39769 w 211370"/>
                <a:gd name="connsiteY4-90" fmla="*/ 298927 h 585949"/>
                <a:gd name="connsiteX0-91" fmla="*/ 39769 w 211535"/>
                <a:gd name="connsiteY0-92" fmla="*/ 298927 h 585949"/>
                <a:gd name="connsiteX1-93" fmla="*/ 7698 w 211535"/>
                <a:gd name="connsiteY1-94" fmla="*/ 2 h 585949"/>
                <a:gd name="connsiteX2-95" fmla="*/ 211370 w 211535"/>
                <a:gd name="connsiteY2-96" fmla="*/ 303690 h 585949"/>
                <a:gd name="connsiteX3-97" fmla="*/ 10079 w 211535"/>
                <a:gd name="connsiteY3-98" fmla="*/ 585944 h 585949"/>
                <a:gd name="connsiteX4-99" fmla="*/ 39769 w 211535"/>
                <a:gd name="connsiteY4-100" fmla="*/ 298927 h 585949"/>
                <a:gd name="connsiteX0-101" fmla="*/ 54250 w 226016"/>
                <a:gd name="connsiteY0-102" fmla="*/ 299466 h 586488"/>
                <a:gd name="connsiteX1-103" fmla="*/ 22179 w 226016"/>
                <a:gd name="connsiteY1-104" fmla="*/ 541 h 586488"/>
                <a:gd name="connsiteX2-105" fmla="*/ 225851 w 226016"/>
                <a:gd name="connsiteY2-106" fmla="*/ 304229 h 586488"/>
                <a:gd name="connsiteX3-107" fmla="*/ 24560 w 226016"/>
                <a:gd name="connsiteY3-108" fmla="*/ 586483 h 586488"/>
                <a:gd name="connsiteX4-109" fmla="*/ 54250 w 226016"/>
                <a:gd name="connsiteY4-110" fmla="*/ 299466 h 586488"/>
                <a:gd name="connsiteX0-111" fmla="*/ 54250 w 226063"/>
                <a:gd name="connsiteY0-112" fmla="*/ 299466 h 586543"/>
                <a:gd name="connsiteX1-113" fmla="*/ 22179 w 226063"/>
                <a:gd name="connsiteY1-114" fmla="*/ 541 h 586543"/>
                <a:gd name="connsiteX2-115" fmla="*/ 225851 w 226063"/>
                <a:gd name="connsiteY2-116" fmla="*/ 304229 h 586543"/>
                <a:gd name="connsiteX3-117" fmla="*/ 24560 w 226063"/>
                <a:gd name="connsiteY3-118" fmla="*/ 586483 h 586543"/>
                <a:gd name="connsiteX4-119" fmla="*/ 54250 w 226063"/>
                <a:gd name="connsiteY4-120" fmla="*/ 299466 h 586543"/>
                <a:gd name="connsiteX0-121" fmla="*/ 58295 w 230108"/>
                <a:gd name="connsiteY0-122" fmla="*/ 298952 h 586029"/>
                <a:gd name="connsiteX1-123" fmla="*/ 26224 w 230108"/>
                <a:gd name="connsiteY1-124" fmla="*/ 27 h 586029"/>
                <a:gd name="connsiteX2-125" fmla="*/ 229896 w 230108"/>
                <a:gd name="connsiteY2-126" fmla="*/ 303715 h 586029"/>
                <a:gd name="connsiteX3-127" fmla="*/ 28605 w 230108"/>
                <a:gd name="connsiteY3-128" fmla="*/ 585969 h 586029"/>
                <a:gd name="connsiteX4-129" fmla="*/ 58295 w 230108"/>
                <a:gd name="connsiteY4-130" fmla="*/ 298952 h 586029"/>
                <a:gd name="connsiteX0-131" fmla="*/ 58295 w 230101"/>
                <a:gd name="connsiteY0-132" fmla="*/ 298952 h 585974"/>
                <a:gd name="connsiteX1-133" fmla="*/ 26224 w 230101"/>
                <a:gd name="connsiteY1-134" fmla="*/ 27 h 585974"/>
                <a:gd name="connsiteX2-135" fmla="*/ 229896 w 230101"/>
                <a:gd name="connsiteY2-136" fmla="*/ 303715 h 585974"/>
                <a:gd name="connsiteX3-137" fmla="*/ 28605 w 230101"/>
                <a:gd name="connsiteY3-138" fmla="*/ 585969 h 585974"/>
                <a:gd name="connsiteX4-139" fmla="*/ 58295 w 230101"/>
                <a:gd name="connsiteY4-140" fmla="*/ 298952 h 585974"/>
                <a:gd name="connsiteX0-141" fmla="*/ 58295 w 229922"/>
                <a:gd name="connsiteY0-142" fmla="*/ 298943 h 585965"/>
                <a:gd name="connsiteX1-143" fmla="*/ 26224 w 229922"/>
                <a:gd name="connsiteY1-144" fmla="*/ 18 h 585965"/>
                <a:gd name="connsiteX2-145" fmla="*/ 229896 w 229922"/>
                <a:gd name="connsiteY2-146" fmla="*/ 303706 h 585965"/>
                <a:gd name="connsiteX3-147" fmla="*/ 28605 w 229922"/>
                <a:gd name="connsiteY3-148" fmla="*/ 585960 h 585965"/>
                <a:gd name="connsiteX4-149" fmla="*/ 58295 w 229922"/>
                <a:gd name="connsiteY4-150" fmla="*/ 298943 h 585965"/>
                <a:gd name="connsiteX0-151" fmla="*/ 58295 w 229930"/>
                <a:gd name="connsiteY0-152" fmla="*/ 298943 h 585964"/>
                <a:gd name="connsiteX1-153" fmla="*/ 26224 w 229930"/>
                <a:gd name="connsiteY1-154" fmla="*/ 18 h 585964"/>
                <a:gd name="connsiteX2-155" fmla="*/ 229896 w 229930"/>
                <a:gd name="connsiteY2-156" fmla="*/ 303706 h 585964"/>
                <a:gd name="connsiteX3-157" fmla="*/ 28605 w 229930"/>
                <a:gd name="connsiteY3-158" fmla="*/ 585960 h 585964"/>
                <a:gd name="connsiteX4-159" fmla="*/ 58295 w 229930"/>
                <a:gd name="connsiteY4-160" fmla="*/ 298943 h 585964"/>
                <a:gd name="connsiteX0-161" fmla="*/ 58295 w 230172"/>
                <a:gd name="connsiteY0-162" fmla="*/ 298940 h 585961"/>
                <a:gd name="connsiteX1-163" fmla="*/ 26224 w 230172"/>
                <a:gd name="connsiteY1-164" fmla="*/ 15 h 585961"/>
                <a:gd name="connsiteX2-165" fmla="*/ 229896 w 230172"/>
                <a:gd name="connsiteY2-166" fmla="*/ 303703 h 585961"/>
                <a:gd name="connsiteX3-167" fmla="*/ 28605 w 230172"/>
                <a:gd name="connsiteY3-168" fmla="*/ 585957 h 585961"/>
                <a:gd name="connsiteX4-169" fmla="*/ 58295 w 230172"/>
                <a:gd name="connsiteY4-170" fmla="*/ 298940 h 585961"/>
                <a:gd name="connsiteX0-171" fmla="*/ 58295 w 229896"/>
                <a:gd name="connsiteY0-172" fmla="*/ 298940 h 585961"/>
                <a:gd name="connsiteX1-173" fmla="*/ 26224 w 229896"/>
                <a:gd name="connsiteY1-174" fmla="*/ 15 h 585961"/>
                <a:gd name="connsiteX2-175" fmla="*/ 229896 w 229896"/>
                <a:gd name="connsiteY2-176" fmla="*/ 303703 h 585961"/>
                <a:gd name="connsiteX3-177" fmla="*/ 28605 w 229896"/>
                <a:gd name="connsiteY3-178" fmla="*/ 585957 h 585961"/>
                <a:gd name="connsiteX4-179" fmla="*/ 58295 w 229896"/>
                <a:gd name="connsiteY4-180" fmla="*/ 298940 h 585961"/>
                <a:gd name="connsiteX0-181" fmla="*/ 57944 w 229545"/>
                <a:gd name="connsiteY0-182" fmla="*/ 298940 h 585961"/>
                <a:gd name="connsiteX1-183" fmla="*/ 25873 w 229545"/>
                <a:gd name="connsiteY1-184" fmla="*/ 15 h 585961"/>
                <a:gd name="connsiteX2-185" fmla="*/ 229545 w 229545"/>
                <a:gd name="connsiteY2-186" fmla="*/ 303703 h 585961"/>
                <a:gd name="connsiteX3-187" fmla="*/ 28254 w 229545"/>
                <a:gd name="connsiteY3-188" fmla="*/ 585957 h 585961"/>
                <a:gd name="connsiteX4-189" fmla="*/ 57944 w 229545"/>
                <a:gd name="connsiteY4-190" fmla="*/ 298940 h 585961"/>
                <a:gd name="connsiteX0-191" fmla="*/ 18784 w 216579"/>
                <a:gd name="connsiteY0-192" fmla="*/ 291798 h 585987"/>
                <a:gd name="connsiteX1-193" fmla="*/ 12907 w 216579"/>
                <a:gd name="connsiteY1-194" fmla="*/ 17 h 585987"/>
                <a:gd name="connsiteX2-195" fmla="*/ 216579 w 216579"/>
                <a:gd name="connsiteY2-196" fmla="*/ 303705 h 585987"/>
                <a:gd name="connsiteX3-197" fmla="*/ 15288 w 216579"/>
                <a:gd name="connsiteY3-198" fmla="*/ 585959 h 585987"/>
                <a:gd name="connsiteX4-199" fmla="*/ 18784 w 216579"/>
                <a:gd name="connsiteY4-200" fmla="*/ 291798 h 585987"/>
                <a:gd name="connsiteX0-201" fmla="*/ 12234 w 219554"/>
                <a:gd name="connsiteY0-202" fmla="*/ 289426 h 586008"/>
                <a:gd name="connsiteX1-203" fmla="*/ 15882 w 219554"/>
                <a:gd name="connsiteY1-204" fmla="*/ 26 h 586008"/>
                <a:gd name="connsiteX2-205" fmla="*/ 219554 w 219554"/>
                <a:gd name="connsiteY2-206" fmla="*/ 303714 h 586008"/>
                <a:gd name="connsiteX3-207" fmla="*/ 18263 w 219554"/>
                <a:gd name="connsiteY3-208" fmla="*/ 585968 h 586008"/>
                <a:gd name="connsiteX4-209" fmla="*/ 12234 w 219554"/>
                <a:gd name="connsiteY4-210" fmla="*/ 289426 h 586008"/>
                <a:gd name="connsiteX0-211" fmla="*/ 17080 w 217256"/>
                <a:gd name="connsiteY0-212" fmla="*/ 289426 h 586008"/>
                <a:gd name="connsiteX1-213" fmla="*/ 13584 w 217256"/>
                <a:gd name="connsiteY1-214" fmla="*/ 26 h 586008"/>
                <a:gd name="connsiteX2-215" fmla="*/ 217256 w 217256"/>
                <a:gd name="connsiteY2-216" fmla="*/ 303714 h 586008"/>
                <a:gd name="connsiteX3-217" fmla="*/ 15965 w 217256"/>
                <a:gd name="connsiteY3-218" fmla="*/ 585968 h 586008"/>
                <a:gd name="connsiteX4-219" fmla="*/ 17080 w 217256"/>
                <a:gd name="connsiteY4-220" fmla="*/ 289426 h 586008"/>
                <a:gd name="connsiteX0-221" fmla="*/ 26566 w 226742"/>
                <a:gd name="connsiteY0-222" fmla="*/ 289426 h 586008"/>
                <a:gd name="connsiteX1-223" fmla="*/ 23070 w 226742"/>
                <a:gd name="connsiteY1-224" fmla="*/ 26 h 586008"/>
                <a:gd name="connsiteX2-225" fmla="*/ 226742 w 226742"/>
                <a:gd name="connsiteY2-226" fmla="*/ 303714 h 586008"/>
                <a:gd name="connsiteX3-227" fmla="*/ 25451 w 226742"/>
                <a:gd name="connsiteY3-228" fmla="*/ 585968 h 586008"/>
                <a:gd name="connsiteX4-229" fmla="*/ 26566 w 226742"/>
                <a:gd name="connsiteY4-230" fmla="*/ 289426 h 586008"/>
                <a:gd name="connsiteX0-231" fmla="*/ 26566 w 226742"/>
                <a:gd name="connsiteY0-232" fmla="*/ 289426 h 586008"/>
                <a:gd name="connsiteX1-233" fmla="*/ 23070 w 226742"/>
                <a:gd name="connsiteY1-234" fmla="*/ 26 h 586008"/>
                <a:gd name="connsiteX2-235" fmla="*/ 226742 w 226742"/>
                <a:gd name="connsiteY2-236" fmla="*/ 303714 h 586008"/>
                <a:gd name="connsiteX3-237" fmla="*/ 25451 w 226742"/>
                <a:gd name="connsiteY3-238" fmla="*/ 585968 h 586008"/>
                <a:gd name="connsiteX4-239" fmla="*/ 26566 w 226742"/>
                <a:gd name="connsiteY4-240" fmla="*/ 289426 h 586008"/>
                <a:gd name="connsiteX0-241" fmla="*/ 102 w 271715"/>
                <a:gd name="connsiteY0-242" fmla="*/ 287054 h 586031"/>
                <a:gd name="connsiteX1-243" fmla="*/ 68043 w 271715"/>
                <a:gd name="connsiteY1-244" fmla="*/ 35 h 586031"/>
                <a:gd name="connsiteX2-245" fmla="*/ 271715 w 271715"/>
                <a:gd name="connsiteY2-246" fmla="*/ 303723 h 586031"/>
                <a:gd name="connsiteX3-247" fmla="*/ 70424 w 271715"/>
                <a:gd name="connsiteY3-248" fmla="*/ 585977 h 586031"/>
                <a:gd name="connsiteX4-249" fmla="*/ 102 w 271715"/>
                <a:gd name="connsiteY4-250" fmla="*/ 287054 h 586031"/>
                <a:gd name="connsiteX0-251" fmla="*/ 102 w 271715"/>
                <a:gd name="connsiteY0-252" fmla="*/ 287054 h 586031"/>
                <a:gd name="connsiteX1-253" fmla="*/ 68043 w 271715"/>
                <a:gd name="connsiteY1-254" fmla="*/ 35 h 586031"/>
                <a:gd name="connsiteX2-255" fmla="*/ 271715 w 271715"/>
                <a:gd name="connsiteY2-256" fmla="*/ 303723 h 586031"/>
                <a:gd name="connsiteX3-257" fmla="*/ 70424 w 271715"/>
                <a:gd name="connsiteY3-258" fmla="*/ 585977 h 586031"/>
                <a:gd name="connsiteX4-259" fmla="*/ 102 w 271715"/>
                <a:gd name="connsiteY4-260" fmla="*/ 287054 h 586031"/>
                <a:gd name="connsiteX0-261" fmla="*/ 133 w 271746"/>
                <a:gd name="connsiteY0-262" fmla="*/ 287054 h 585994"/>
                <a:gd name="connsiteX1-263" fmla="*/ 68074 w 271746"/>
                <a:gd name="connsiteY1-264" fmla="*/ 35 h 585994"/>
                <a:gd name="connsiteX2-265" fmla="*/ 271746 w 271746"/>
                <a:gd name="connsiteY2-266" fmla="*/ 303723 h 585994"/>
                <a:gd name="connsiteX3-267" fmla="*/ 70455 w 271746"/>
                <a:gd name="connsiteY3-268" fmla="*/ 585977 h 585994"/>
                <a:gd name="connsiteX4-269" fmla="*/ 133 w 271746"/>
                <a:gd name="connsiteY4-270" fmla="*/ 287054 h 5859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1746" h="585994">
                  <a:moveTo>
                    <a:pt x="133" y="287054"/>
                  </a:moveTo>
                  <a:cubicBezTo>
                    <a:pt x="2117" y="156057"/>
                    <a:pt x="10899" y="-2743"/>
                    <a:pt x="68074" y="35"/>
                  </a:cubicBezTo>
                  <a:cubicBezTo>
                    <a:pt x="125249" y="2813"/>
                    <a:pt x="271846" y="127496"/>
                    <a:pt x="271746" y="303723"/>
                  </a:cubicBezTo>
                  <a:cubicBezTo>
                    <a:pt x="271643" y="484729"/>
                    <a:pt x="122868" y="583993"/>
                    <a:pt x="70455" y="585977"/>
                  </a:cubicBezTo>
                  <a:cubicBezTo>
                    <a:pt x="18042" y="587961"/>
                    <a:pt x="-1851" y="418051"/>
                    <a:pt x="133" y="287054"/>
                  </a:cubicBezTo>
                  <a:close/>
                </a:path>
              </a:pathLst>
            </a:custGeom>
            <a:gradFill flip="none" rotWithShape="1">
              <a:gsLst>
                <a:gs pos="0">
                  <a:srgbClr val="FFFFFF"/>
                </a:gs>
                <a:gs pos="100000">
                  <a:srgbClr val="FFFFFF">
                    <a:alpha val="0"/>
                  </a:srgbClr>
                </a:gs>
              </a:gsLst>
              <a:lin ang="10800000" scaled="0"/>
              <a:tileRect/>
            </a:gra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400" kern="0">
                <a:solidFill>
                  <a:prstClr val="white"/>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5070385" y="2318559"/>
            <a:ext cx="770003" cy="770004"/>
            <a:chOff x="5070385" y="2318559"/>
            <a:chExt cx="770003" cy="770004"/>
          </a:xfrm>
        </p:grpSpPr>
        <p:sp>
          <p:nvSpPr>
            <p:cNvPr id="13" name="椭圆 12"/>
            <p:cNvSpPr/>
            <p:nvPr/>
          </p:nvSpPr>
          <p:spPr>
            <a:xfrm>
              <a:off x="5070385" y="2318559"/>
              <a:ext cx="770003" cy="770004"/>
            </a:xfrm>
            <a:prstGeom prst="ellipse">
              <a:avLst/>
            </a:prstGeom>
            <a:solidFill>
              <a:srgbClr val="074AA1"/>
            </a:solidFill>
            <a:ln w="6350" cap="flat" cmpd="sng" algn="ctr">
              <a:noFill/>
              <a:prstDash val="solid"/>
            </a:ln>
            <a:effectLst/>
          </p:spPr>
          <p:txBody>
            <a:bodyPr lIns="0" tIns="0" rIns="0" bIns="0" anchor="ctr"/>
            <a:lstStyle/>
            <a:p>
              <a:pPr algn="ctr" eaLnBrk="1" fontAlgn="auto" hangingPunct="1">
                <a:spcBef>
                  <a:spcPts val="0"/>
                </a:spcBef>
                <a:spcAft>
                  <a:spcPts val="0"/>
                </a:spcAft>
                <a:defRPr/>
              </a:pPr>
              <a:r>
                <a:rPr sz="1400">
                  <a:solidFill>
                    <a:srgbClr val="FFFFFF"/>
                  </a:solidFill>
                  <a:latin typeface="微软雅黑"/>
                </a:rPr>
                <a:t>XX内容</a:t>
              </a:r>
            </a:p>
          </p:txBody>
        </p:sp>
        <p:sp>
          <p:nvSpPr>
            <p:cNvPr id="14" name="椭圆 1"/>
            <p:cNvSpPr/>
            <p:nvPr/>
          </p:nvSpPr>
          <p:spPr>
            <a:xfrm rot="16200000">
              <a:off x="5324251" y="2191345"/>
              <a:ext cx="260030" cy="559290"/>
            </a:xfrm>
            <a:custGeom>
              <a:avLst/>
              <a:gdLst>
                <a:gd name="connsiteX0" fmla="*/ 0 w 683569"/>
                <a:gd name="connsiteY0" fmla="*/ 341785 h 683569"/>
                <a:gd name="connsiteX1" fmla="*/ 341785 w 683569"/>
                <a:gd name="connsiteY1" fmla="*/ 0 h 683569"/>
                <a:gd name="connsiteX2" fmla="*/ 683570 w 683569"/>
                <a:gd name="connsiteY2" fmla="*/ 341785 h 683569"/>
                <a:gd name="connsiteX3" fmla="*/ 341785 w 683569"/>
                <a:gd name="connsiteY3" fmla="*/ 683570 h 683569"/>
                <a:gd name="connsiteX4" fmla="*/ 0 w 683569"/>
                <a:gd name="connsiteY4" fmla="*/ 341785 h 683569"/>
                <a:gd name="connsiteX0-1" fmla="*/ 62426 w 355471"/>
                <a:gd name="connsiteY0-2" fmla="*/ 344166 h 683570"/>
                <a:gd name="connsiteX1-3" fmla="*/ 13686 w 355471"/>
                <a:gd name="connsiteY1-4" fmla="*/ 0 h 683570"/>
                <a:gd name="connsiteX2-5" fmla="*/ 355471 w 355471"/>
                <a:gd name="connsiteY2-6" fmla="*/ 341785 h 683570"/>
                <a:gd name="connsiteX3-7" fmla="*/ 13686 w 355471"/>
                <a:gd name="connsiteY3-8" fmla="*/ 683570 h 683570"/>
                <a:gd name="connsiteX4-9" fmla="*/ 62426 w 355471"/>
                <a:gd name="connsiteY4-10" fmla="*/ 344166 h 683570"/>
                <a:gd name="connsiteX0-11" fmla="*/ 62426 w 355471"/>
                <a:gd name="connsiteY0-12" fmla="*/ 344166 h 683570"/>
                <a:gd name="connsiteX1-13" fmla="*/ 13686 w 355471"/>
                <a:gd name="connsiteY1-14" fmla="*/ 0 h 683570"/>
                <a:gd name="connsiteX2-15" fmla="*/ 355471 w 355471"/>
                <a:gd name="connsiteY2-16" fmla="*/ 341788 h 683570"/>
                <a:gd name="connsiteX3-17" fmla="*/ 13686 w 355471"/>
                <a:gd name="connsiteY3-18" fmla="*/ 683570 h 683570"/>
                <a:gd name="connsiteX4-19" fmla="*/ 62426 w 355471"/>
                <a:gd name="connsiteY4-20" fmla="*/ 344166 h 683570"/>
                <a:gd name="connsiteX0-21" fmla="*/ 62426 w 355497"/>
                <a:gd name="connsiteY0-22" fmla="*/ 344166 h 683570"/>
                <a:gd name="connsiteX1-23" fmla="*/ 13686 w 355497"/>
                <a:gd name="connsiteY1-24" fmla="*/ 0 h 683570"/>
                <a:gd name="connsiteX2-25" fmla="*/ 355471 w 355497"/>
                <a:gd name="connsiteY2-26" fmla="*/ 341788 h 683570"/>
                <a:gd name="connsiteX3-27" fmla="*/ 13686 w 355497"/>
                <a:gd name="connsiteY3-28" fmla="*/ 683570 h 683570"/>
                <a:gd name="connsiteX4-29" fmla="*/ 62426 w 355497"/>
                <a:gd name="connsiteY4-30" fmla="*/ 344166 h 683570"/>
                <a:gd name="connsiteX0-31" fmla="*/ 62426 w 356185"/>
                <a:gd name="connsiteY0-32" fmla="*/ 344167 h 683571"/>
                <a:gd name="connsiteX1-33" fmla="*/ 13686 w 356185"/>
                <a:gd name="connsiteY1-34" fmla="*/ 1 h 683571"/>
                <a:gd name="connsiteX2-35" fmla="*/ 355471 w 356185"/>
                <a:gd name="connsiteY2-36" fmla="*/ 341789 h 683571"/>
                <a:gd name="connsiteX3-37" fmla="*/ 13686 w 356185"/>
                <a:gd name="connsiteY3-38" fmla="*/ 683571 h 683571"/>
                <a:gd name="connsiteX4-39" fmla="*/ 62426 w 356185"/>
                <a:gd name="connsiteY4-40" fmla="*/ 344167 h 683571"/>
                <a:gd name="connsiteX0-41" fmla="*/ 65000 w 360090"/>
                <a:gd name="connsiteY0-42" fmla="*/ 306067 h 645471"/>
                <a:gd name="connsiteX1-43" fmla="*/ 154373 w 360090"/>
                <a:gd name="connsiteY1-44" fmla="*/ 1 h 645471"/>
                <a:gd name="connsiteX2-45" fmla="*/ 358045 w 360090"/>
                <a:gd name="connsiteY2-46" fmla="*/ 303689 h 645471"/>
                <a:gd name="connsiteX3-47" fmla="*/ 16260 w 360090"/>
                <a:gd name="connsiteY3-48" fmla="*/ 645471 h 645471"/>
                <a:gd name="connsiteX4-49" fmla="*/ 65000 w 360090"/>
                <a:gd name="connsiteY4-50" fmla="*/ 306067 h 645471"/>
                <a:gd name="connsiteX0-51" fmla="*/ 95 w 293169"/>
                <a:gd name="connsiteY0-52" fmla="*/ 306067 h 585943"/>
                <a:gd name="connsiteX1-53" fmla="*/ 89468 w 293169"/>
                <a:gd name="connsiteY1-54" fmla="*/ 1 h 585943"/>
                <a:gd name="connsiteX2-55" fmla="*/ 293140 w 293169"/>
                <a:gd name="connsiteY2-56" fmla="*/ 303689 h 585943"/>
                <a:gd name="connsiteX3-57" fmla="*/ 103755 w 293169"/>
                <a:gd name="connsiteY3-58" fmla="*/ 585943 h 585943"/>
                <a:gd name="connsiteX4-59" fmla="*/ 95 w 293169"/>
                <a:gd name="connsiteY4-60" fmla="*/ 306067 h 585943"/>
                <a:gd name="connsiteX0-61" fmla="*/ 3 w 293048"/>
                <a:gd name="connsiteY0-62" fmla="*/ 306067 h 585943"/>
                <a:gd name="connsiteX1-63" fmla="*/ 89376 w 293048"/>
                <a:gd name="connsiteY1-64" fmla="*/ 1 h 585943"/>
                <a:gd name="connsiteX2-65" fmla="*/ 293048 w 293048"/>
                <a:gd name="connsiteY2-66" fmla="*/ 303689 h 585943"/>
                <a:gd name="connsiteX3-67" fmla="*/ 91757 w 293048"/>
                <a:gd name="connsiteY3-68" fmla="*/ 585943 h 585943"/>
                <a:gd name="connsiteX4-69" fmla="*/ 3 w 293048"/>
                <a:gd name="connsiteY4-70" fmla="*/ 306067 h 585943"/>
                <a:gd name="connsiteX0-71" fmla="*/ 39769 w 211370"/>
                <a:gd name="connsiteY0-72" fmla="*/ 298927 h 585946"/>
                <a:gd name="connsiteX1-73" fmla="*/ 7698 w 211370"/>
                <a:gd name="connsiteY1-74" fmla="*/ 2 h 585946"/>
                <a:gd name="connsiteX2-75" fmla="*/ 211370 w 211370"/>
                <a:gd name="connsiteY2-76" fmla="*/ 303690 h 585946"/>
                <a:gd name="connsiteX3-77" fmla="*/ 10079 w 211370"/>
                <a:gd name="connsiteY3-78" fmla="*/ 585944 h 585946"/>
                <a:gd name="connsiteX4-79" fmla="*/ 39769 w 211370"/>
                <a:gd name="connsiteY4-80" fmla="*/ 298927 h 585946"/>
                <a:gd name="connsiteX0-81" fmla="*/ 39769 w 211370"/>
                <a:gd name="connsiteY0-82" fmla="*/ 298927 h 585949"/>
                <a:gd name="connsiteX1-83" fmla="*/ 7698 w 211370"/>
                <a:gd name="connsiteY1-84" fmla="*/ 2 h 585949"/>
                <a:gd name="connsiteX2-85" fmla="*/ 211370 w 211370"/>
                <a:gd name="connsiteY2-86" fmla="*/ 303690 h 585949"/>
                <a:gd name="connsiteX3-87" fmla="*/ 10079 w 211370"/>
                <a:gd name="connsiteY3-88" fmla="*/ 585944 h 585949"/>
                <a:gd name="connsiteX4-89" fmla="*/ 39769 w 211370"/>
                <a:gd name="connsiteY4-90" fmla="*/ 298927 h 585949"/>
                <a:gd name="connsiteX0-91" fmla="*/ 39769 w 211535"/>
                <a:gd name="connsiteY0-92" fmla="*/ 298927 h 585949"/>
                <a:gd name="connsiteX1-93" fmla="*/ 7698 w 211535"/>
                <a:gd name="connsiteY1-94" fmla="*/ 2 h 585949"/>
                <a:gd name="connsiteX2-95" fmla="*/ 211370 w 211535"/>
                <a:gd name="connsiteY2-96" fmla="*/ 303690 h 585949"/>
                <a:gd name="connsiteX3-97" fmla="*/ 10079 w 211535"/>
                <a:gd name="connsiteY3-98" fmla="*/ 585944 h 585949"/>
                <a:gd name="connsiteX4-99" fmla="*/ 39769 w 211535"/>
                <a:gd name="connsiteY4-100" fmla="*/ 298927 h 585949"/>
                <a:gd name="connsiteX0-101" fmla="*/ 54250 w 226016"/>
                <a:gd name="connsiteY0-102" fmla="*/ 299466 h 586488"/>
                <a:gd name="connsiteX1-103" fmla="*/ 22179 w 226016"/>
                <a:gd name="connsiteY1-104" fmla="*/ 541 h 586488"/>
                <a:gd name="connsiteX2-105" fmla="*/ 225851 w 226016"/>
                <a:gd name="connsiteY2-106" fmla="*/ 304229 h 586488"/>
                <a:gd name="connsiteX3-107" fmla="*/ 24560 w 226016"/>
                <a:gd name="connsiteY3-108" fmla="*/ 586483 h 586488"/>
                <a:gd name="connsiteX4-109" fmla="*/ 54250 w 226016"/>
                <a:gd name="connsiteY4-110" fmla="*/ 299466 h 586488"/>
                <a:gd name="connsiteX0-111" fmla="*/ 54250 w 226063"/>
                <a:gd name="connsiteY0-112" fmla="*/ 299466 h 586543"/>
                <a:gd name="connsiteX1-113" fmla="*/ 22179 w 226063"/>
                <a:gd name="connsiteY1-114" fmla="*/ 541 h 586543"/>
                <a:gd name="connsiteX2-115" fmla="*/ 225851 w 226063"/>
                <a:gd name="connsiteY2-116" fmla="*/ 304229 h 586543"/>
                <a:gd name="connsiteX3-117" fmla="*/ 24560 w 226063"/>
                <a:gd name="connsiteY3-118" fmla="*/ 586483 h 586543"/>
                <a:gd name="connsiteX4-119" fmla="*/ 54250 w 226063"/>
                <a:gd name="connsiteY4-120" fmla="*/ 299466 h 586543"/>
                <a:gd name="connsiteX0-121" fmla="*/ 58295 w 230108"/>
                <a:gd name="connsiteY0-122" fmla="*/ 298952 h 586029"/>
                <a:gd name="connsiteX1-123" fmla="*/ 26224 w 230108"/>
                <a:gd name="connsiteY1-124" fmla="*/ 27 h 586029"/>
                <a:gd name="connsiteX2-125" fmla="*/ 229896 w 230108"/>
                <a:gd name="connsiteY2-126" fmla="*/ 303715 h 586029"/>
                <a:gd name="connsiteX3-127" fmla="*/ 28605 w 230108"/>
                <a:gd name="connsiteY3-128" fmla="*/ 585969 h 586029"/>
                <a:gd name="connsiteX4-129" fmla="*/ 58295 w 230108"/>
                <a:gd name="connsiteY4-130" fmla="*/ 298952 h 586029"/>
                <a:gd name="connsiteX0-131" fmla="*/ 58295 w 230101"/>
                <a:gd name="connsiteY0-132" fmla="*/ 298952 h 585974"/>
                <a:gd name="connsiteX1-133" fmla="*/ 26224 w 230101"/>
                <a:gd name="connsiteY1-134" fmla="*/ 27 h 585974"/>
                <a:gd name="connsiteX2-135" fmla="*/ 229896 w 230101"/>
                <a:gd name="connsiteY2-136" fmla="*/ 303715 h 585974"/>
                <a:gd name="connsiteX3-137" fmla="*/ 28605 w 230101"/>
                <a:gd name="connsiteY3-138" fmla="*/ 585969 h 585974"/>
                <a:gd name="connsiteX4-139" fmla="*/ 58295 w 230101"/>
                <a:gd name="connsiteY4-140" fmla="*/ 298952 h 585974"/>
                <a:gd name="connsiteX0-141" fmla="*/ 58295 w 229922"/>
                <a:gd name="connsiteY0-142" fmla="*/ 298943 h 585965"/>
                <a:gd name="connsiteX1-143" fmla="*/ 26224 w 229922"/>
                <a:gd name="connsiteY1-144" fmla="*/ 18 h 585965"/>
                <a:gd name="connsiteX2-145" fmla="*/ 229896 w 229922"/>
                <a:gd name="connsiteY2-146" fmla="*/ 303706 h 585965"/>
                <a:gd name="connsiteX3-147" fmla="*/ 28605 w 229922"/>
                <a:gd name="connsiteY3-148" fmla="*/ 585960 h 585965"/>
                <a:gd name="connsiteX4-149" fmla="*/ 58295 w 229922"/>
                <a:gd name="connsiteY4-150" fmla="*/ 298943 h 585965"/>
                <a:gd name="connsiteX0-151" fmla="*/ 58295 w 229930"/>
                <a:gd name="connsiteY0-152" fmla="*/ 298943 h 585964"/>
                <a:gd name="connsiteX1-153" fmla="*/ 26224 w 229930"/>
                <a:gd name="connsiteY1-154" fmla="*/ 18 h 585964"/>
                <a:gd name="connsiteX2-155" fmla="*/ 229896 w 229930"/>
                <a:gd name="connsiteY2-156" fmla="*/ 303706 h 585964"/>
                <a:gd name="connsiteX3-157" fmla="*/ 28605 w 229930"/>
                <a:gd name="connsiteY3-158" fmla="*/ 585960 h 585964"/>
                <a:gd name="connsiteX4-159" fmla="*/ 58295 w 229930"/>
                <a:gd name="connsiteY4-160" fmla="*/ 298943 h 585964"/>
                <a:gd name="connsiteX0-161" fmla="*/ 58295 w 230172"/>
                <a:gd name="connsiteY0-162" fmla="*/ 298940 h 585961"/>
                <a:gd name="connsiteX1-163" fmla="*/ 26224 w 230172"/>
                <a:gd name="connsiteY1-164" fmla="*/ 15 h 585961"/>
                <a:gd name="connsiteX2-165" fmla="*/ 229896 w 230172"/>
                <a:gd name="connsiteY2-166" fmla="*/ 303703 h 585961"/>
                <a:gd name="connsiteX3-167" fmla="*/ 28605 w 230172"/>
                <a:gd name="connsiteY3-168" fmla="*/ 585957 h 585961"/>
                <a:gd name="connsiteX4-169" fmla="*/ 58295 w 230172"/>
                <a:gd name="connsiteY4-170" fmla="*/ 298940 h 585961"/>
                <a:gd name="connsiteX0-171" fmla="*/ 58295 w 229896"/>
                <a:gd name="connsiteY0-172" fmla="*/ 298940 h 585961"/>
                <a:gd name="connsiteX1-173" fmla="*/ 26224 w 229896"/>
                <a:gd name="connsiteY1-174" fmla="*/ 15 h 585961"/>
                <a:gd name="connsiteX2-175" fmla="*/ 229896 w 229896"/>
                <a:gd name="connsiteY2-176" fmla="*/ 303703 h 585961"/>
                <a:gd name="connsiteX3-177" fmla="*/ 28605 w 229896"/>
                <a:gd name="connsiteY3-178" fmla="*/ 585957 h 585961"/>
                <a:gd name="connsiteX4-179" fmla="*/ 58295 w 229896"/>
                <a:gd name="connsiteY4-180" fmla="*/ 298940 h 585961"/>
                <a:gd name="connsiteX0-181" fmla="*/ 57944 w 229545"/>
                <a:gd name="connsiteY0-182" fmla="*/ 298940 h 585961"/>
                <a:gd name="connsiteX1-183" fmla="*/ 25873 w 229545"/>
                <a:gd name="connsiteY1-184" fmla="*/ 15 h 585961"/>
                <a:gd name="connsiteX2-185" fmla="*/ 229545 w 229545"/>
                <a:gd name="connsiteY2-186" fmla="*/ 303703 h 585961"/>
                <a:gd name="connsiteX3-187" fmla="*/ 28254 w 229545"/>
                <a:gd name="connsiteY3-188" fmla="*/ 585957 h 585961"/>
                <a:gd name="connsiteX4-189" fmla="*/ 57944 w 229545"/>
                <a:gd name="connsiteY4-190" fmla="*/ 298940 h 585961"/>
                <a:gd name="connsiteX0-191" fmla="*/ 18784 w 216579"/>
                <a:gd name="connsiteY0-192" fmla="*/ 291798 h 585987"/>
                <a:gd name="connsiteX1-193" fmla="*/ 12907 w 216579"/>
                <a:gd name="connsiteY1-194" fmla="*/ 17 h 585987"/>
                <a:gd name="connsiteX2-195" fmla="*/ 216579 w 216579"/>
                <a:gd name="connsiteY2-196" fmla="*/ 303705 h 585987"/>
                <a:gd name="connsiteX3-197" fmla="*/ 15288 w 216579"/>
                <a:gd name="connsiteY3-198" fmla="*/ 585959 h 585987"/>
                <a:gd name="connsiteX4-199" fmla="*/ 18784 w 216579"/>
                <a:gd name="connsiteY4-200" fmla="*/ 291798 h 585987"/>
                <a:gd name="connsiteX0-201" fmla="*/ 12234 w 219554"/>
                <a:gd name="connsiteY0-202" fmla="*/ 289426 h 586008"/>
                <a:gd name="connsiteX1-203" fmla="*/ 15882 w 219554"/>
                <a:gd name="connsiteY1-204" fmla="*/ 26 h 586008"/>
                <a:gd name="connsiteX2-205" fmla="*/ 219554 w 219554"/>
                <a:gd name="connsiteY2-206" fmla="*/ 303714 h 586008"/>
                <a:gd name="connsiteX3-207" fmla="*/ 18263 w 219554"/>
                <a:gd name="connsiteY3-208" fmla="*/ 585968 h 586008"/>
                <a:gd name="connsiteX4-209" fmla="*/ 12234 w 219554"/>
                <a:gd name="connsiteY4-210" fmla="*/ 289426 h 586008"/>
                <a:gd name="connsiteX0-211" fmla="*/ 17080 w 217256"/>
                <a:gd name="connsiteY0-212" fmla="*/ 289426 h 586008"/>
                <a:gd name="connsiteX1-213" fmla="*/ 13584 w 217256"/>
                <a:gd name="connsiteY1-214" fmla="*/ 26 h 586008"/>
                <a:gd name="connsiteX2-215" fmla="*/ 217256 w 217256"/>
                <a:gd name="connsiteY2-216" fmla="*/ 303714 h 586008"/>
                <a:gd name="connsiteX3-217" fmla="*/ 15965 w 217256"/>
                <a:gd name="connsiteY3-218" fmla="*/ 585968 h 586008"/>
                <a:gd name="connsiteX4-219" fmla="*/ 17080 w 217256"/>
                <a:gd name="connsiteY4-220" fmla="*/ 289426 h 586008"/>
                <a:gd name="connsiteX0-221" fmla="*/ 26566 w 226742"/>
                <a:gd name="connsiteY0-222" fmla="*/ 289426 h 586008"/>
                <a:gd name="connsiteX1-223" fmla="*/ 23070 w 226742"/>
                <a:gd name="connsiteY1-224" fmla="*/ 26 h 586008"/>
                <a:gd name="connsiteX2-225" fmla="*/ 226742 w 226742"/>
                <a:gd name="connsiteY2-226" fmla="*/ 303714 h 586008"/>
                <a:gd name="connsiteX3-227" fmla="*/ 25451 w 226742"/>
                <a:gd name="connsiteY3-228" fmla="*/ 585968 h 586008"/>
                <a:gd name="connsiteX4-229" fmla="*/ 26566 w 226742"/>
                <a:gd name="connsiteY4-230" fmla="*/ 289426 h 586008"/>
                <a:gd name="connsiteX0-231" fmla="*/ 26566 w 226742"/>
                <a:gd name="connsiteY0-232" fmla="*/ 289426 h 586008"/>
                <a:gd name="connsiteX1-233" fmla="*/ 23070 w 226742"/>
                <a:gd name="connsiteY1-234" fmla="*/ 26 h 586008"/>
                <a:gd name="connsiteX2-235" fmla="*/ 226742 w 226742"/>
                <a:gd name="connsiteY2-236" fmla="*/ 303714 h 586008"/>
                <a:gd name="connsiteX3-237" fmla="*/ 25451 w 226742"/>
                <a:gd name="connsiteY3-238" fmla="*/ 585968 h 586008"/>
                <a:gd name="connsiteX4-239" fmla="*/ 26566 w 226742"/>
                <a:gd name="connsiteY4-240" fmla="*/ 289426 h 586008"/>
                <a:gd name="connsiteX0-241" fmla="*/ 102 w 271715"/>
                <a:gd name="connsiteY0-242" fmla="*/ 287054 h 586031"/>
                <a:gd name="connsiteX1-243" fmla="*/ 68043 w 271715"/>
                <a:gd name="connsiteY1-244" fmla="*/ 35 h 586031"/>
                <a:gd name="connsiteX2-245" fmla="*/ 271715 w 271715"/>
                <a:gd name="connsiteY2-246" fmla="*/ 303723 h 586031"/>
                <a:gd name="connsiteX3-247" fmla="*/ 70424 w 271715"/>
                <a:gd name="connsiteY3-248" fmla="*/ 585977 h 586031"/>
                <a:gd name="connsiteX4-249" fmla="*/ 102 w 271715"/>
                <a:gd name="connsiteY4-250" fmla="*/ 287054 h 586031"/>
                <a:gd name="connsiteX0-251" fmla="*/ 102 w 271715"/>
                <a:gd name="connsiteY0-252" fmla="*/ 287054 h 586031"/>
                <a:gd name="connsiteX1-253" fmla="*/ 68043 w 271715"/>
                <a:gd name="connsiteY1-254" fmla="*/ 35 h 586031"/>
                <a:gd name="connsiteX2-255" fmla="*/ 271715 w 271715"/>
                <a:gd name="connsiteY2-256" fmla="*/ 303723 h 586031"/>
                <a:gd name="connsiteX3-257" fmla="*/ 70424 w 271715"/>
                <a:gd name="connsiteY3-258" fmla="*/ 585977 h 586031"/>
                <a:gd name="connsiteX4-259" fmla="*/ 102 w 271715"/>
                <a:gd name="connsiteY4-260" fmla="*/ 287054 h 586031"/>
                <a:gd name="connsiteX0-261" fmla="*/ 133 w 271746"/>
                <a:gd name="connsiteY0-262" fmla="*/ 287054 h 585994"/>
                <a:gd name="connsiteX1-263" fmla="*/ 68074 w 271746"/>
                <a:gd name="connsiteY1-264" fmla="*/ 35 h 585994"/>
                <a:gd name="connsiteX2-265" fmla="*/ 271746 w 271746"/>
                <a:gd name="connsiteY2-266" fmla="*/ 303723 h 585994"/>
                <a:gd name="connsiteX3-267" fmla="*/ 70455 w 271746"/>
                <a:gd name="connsiteY3-268" fmla="*/ 585977 h 585994"/>
                <a:gd name="connsiteX4-269" fmla="*/ 133 w 271746"/>
                <a:gd name="connsiteY4-270" fmla="*/ 287054 h 5859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1746" h="585994">
                  <a:moveTo>
                    <a:pt x="133" y="287054"/>
                  </a:moveTo>
                  <a:cubicBezTo>
                    <a:pt x="2117" y="156057"/>
                    <a:pt x="10899" y="-2743"/>
                    <a:pt x="68074" y="35"/>
                  </a:cubicBezTo>
                  <a:cubicBezTo>
                    <a:pt x="125249" y="2813"/>
                    <a:pt x="271846" y="127496"/>
                    <a:pt x="271746" y="303723"/>
                  </a:cubicBezTo>
                  <a:cubicBezTo>
                    <a:pt x="271643" y="484729"/>
                    <a:pt x="122868" y="583993"/>
                    <a:pt x="70455" y="585977"/>
                  </a:cubicBezTo>
                  <a:cubicBezTo>
                    <a:pt x="18042" y="587961"/>
                    <a:pt x="-1851" y="418051"/>
                    <a:pt x="133" y="287054"/>
                  </a:cubicBezTo>
                  <a:close/>
                </a:path>
              </a:pathLst>
            </a:custGeom>
            <a:gradFill flip="none" rotWithShape="1">
              <a:gsLst>
                <a:gs pos="0">
                  <a:srgbClr val="FFFFFF"/>
                </a:gs>
                <a:gs pos="100000">
                  <a:srgbClr val="FFFFFF">
                    <a:alpha val="0"/>
                  </a:srgbClr>
                </a:gs>
              </a:gsLst>
              <a:lin ang="10800000" scaled="0"/>
              <a:tileRect/>
            </a:gra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400" kern="0">
                <a:solidFill>
                  <a:prstClr val="white"/>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4427034" y="1481306"/>
            <a:ext cx="702754" cy="702754"/>
            <a:chOff x="4427034" y="1481306"/>
            <a:chExt cx="702754" cy="702754"/>
          </a:xfrm>
        </p:grpSpPr>
        <p:sp>
          <p:nvSpPr>
            <p:cNvPr id="16" name="椭圆 15"/>
            <p:cNvSpPr/>
            <p:nvPr/>
          </p:nvSpPr>
          <p:spPr>
            <a:xfrm>
              <a:off x="4427034" y="1481306"/>
              <a:ext cx="702754" cy="702754"/>
            </a:xfrm>
            <a:prstGeom prst="ellipse">
              <a:avLst/>
            </a:prstGeom>
            <a:solidFill>
              <a:srgbClr val="074AA1"/>
            </a:solidFill>
            <a:ln w="6350" cap="flat" cmpd="sng" algn="ctr">
              <a:noFill/>
              <a:prstDash val="solid"/>
            </a:ln>
            <a:effectLst/>
          </p:spPr>
          <p:txBody>
            <a:bodyPr lIns="0" tIns="0" rIns="0" bIns="0" anchor="ctr"/>
            <a:lstStyle/>
            <a:p>
              <a:pPr algn="ctr" eaLnBrk="1" fontAlgn="auto" hangingPunct="1">
                <a:spcBef>
                  <a:spcPts val="0"/>
                </a:spcBef>
                <a:spcAft>
                  <a:spcPts val="0"/>
                </a:spcAft>
                <a:defRPr/>
              </a:pPr>
              <a:r>
                <a:rPr sz="1200">
                  <a:solidFill>
                    <a:srgbClr val="FFFFFF"/>
                  </a:solidFill>
                  <a:latin typeface="微软雅黑"/>
                </a:rPr>
                <a:t>XX内容</a:t>
              </a:r>
            </a:p>
          </p:txBody>
        </p:sp>
        <p:sp>
          <p:nvSpPr>
            <p:cNvPr id="17" name="椭圆 1"/>
            <p:cNvSpPr/>
            <p:nvPr/>
          </p:nvSpPr>
          <p:spPr>
            <a:xfrm rot="16200000">
              <a:off x="4659043" y="1364740"/>
              <a:ext cx="237614" cy="511094"/>
            </a:xfrm>
            <a:custGeom>
              <a:avLst/>
              <a:gdLst>
                <a:gd name="connsiteX0" fmla="*/ 0 w 683569"/>
                <a:gd name="connsiteY0" fmla="*/ 341785 h 683569"/>
                <a:gd name="connsiteX1" fmla="*/ 341785 w 683569"/>
                <a:gd name="connsiteY1" fmla="*/ 0 h 683569"/>
                <a:gd name="connsiteX2" fmla="*/ 683570 w 683569"/>
                <a:gd name="connsiteY2" fmla="*/ 341785 h 683569"/>
                <a:gd name="connsiteX3" fmla="*/ 341785 w 683569"/>
                <a:gd name="connsiteY3" fmla="*/ 683570 h 683569"/>
                <a:gd name="connsiteX4" fmla="*/ 0 w 683569"/>
                <a:gd name="connsiteY4" fmla="*/ 341785 h 683569"/>
                <a:gd name="connsiteX0-1" fmla="*/ 62426 w 355471"/>
                <a:gd name="connsiteY0-2" fmla="*/ 344166 h 683570"/>
                <a:gd name="connsiteX1-3" fmla="*/ 13686 w 355471"/>
                <a:gd name="connsiteY1-4" fmla="*/ 0 h 683570"/>
                <a:gd name="connsiteX2-5" fmla="*/ 355471 w 355471"/>
                <a:gd name="connsiteY2-6" fmla="*/ 341785 h 683570"/>
                <a:gd name="connsiteX3-7" fmla="*/ 13686 w 355471"/>
                <a:gd name="connsiteY3-8" fmla="*/ 683570 h 683570"/>
                <a:gd name="connsiteX4-9" fmla="*/ 62426 w 355471"/>
                <a:gd name="connsiteY4-10" fmla="*/ 344166 h 683570"/>
                <a:gd name="connsiteX0-11" fmla="*/ 62426 w 355471"/>
                <a:gd name="connsiteY0-12" fmla="*/ 344166 h 683570"/>
                <a:gd name="connsiteX1-13" fmla="*/ 13686 w 355471"/>
                <a:gd name="connsiteY1-14" fmla="*/ 0 h 683570"/>
                <a:gd name="connsiteX2-15" fmla="*/ 355471 w 355471"/>
                <a:gd name="connsiteY2-16" fmla="*/ 341788 h 683570"/>
                <a:gd name="connsiteX3-17" fmla="*/ 13686 w 355471"/>
                <a:gd name="connsiteY3-18" fmla="*/ 683570 h 683570"/>
                <a:gd name="connsiteX4-19" fmla="*/ 62426 w 355471"/>
                <a:gd name="connsiteY4-20" fmla="*/ 344166 h 683570"/>
                <a:gd name="connsiteX0-21" fmla="*/ 62426 w 355497"/>
                <a:gd name="connsiteY0-22" fmla="*/ 344166 h 683570"/>
                <a:gd name="connsiteX1-23" fmla="*/ 13686 w 355497"/>
                <a:gd name="connsiteY1-24" fmla="*/ 0 h 683570"/>
                <a:gd name="connsiteX2-25" fmla="*/ 355471 w 355497"/>
                <a:gd name="connsiteY2-26" fmla="*/ 341788 h 683570"/>
                <a:gd name="connsiteX3-27" fmla="*/ 13686 w 355497"/>
                <a:gd name="connsiteY3-28" fmla="*/ 683570 h 683570"/>
                <a:gd name="connsiteX4-29" fmla="*/ 62426 w 355497"/>
                <a:gd name="connsiteY4-30" fmla="*/ 344166 h 683570"/>
                <a:gd name="connsiteX0-31" fmla="*/ 62426 w 356185"/>
                <a:gd name="connsiteY0-32" fmla="*/ 344167 h 683571"/>
                <a:gd name="connsiteX1-33" fmla="*/ 13686 w 356185"/>
                <a:gd name="connsiteY1-34" fmla="*/ 1 h 683571"/>
                <a:gd name="connsiteX2-35" fmla="*/ 355471 w 356185"/>
                <a:gd name="connsiteY2-36" fmla="*/ 341789 h 683571"/>
                <a:gd name="connsiteX3-37" fmla="*/ 13686 w 356185"/>
                <a:gd name="connsiteY3-38" fmla="*/ 683571 h 683571"/>
                <a:gd name="connsiteX4-39" fmla="*/ 62426 w 356185"/>
                <a:gd name="connsiteY4-40" fmla="*/ 344167 h 683571"/>
                <a:gd name="connsiteX0-41" fmla="*/ 65000 w 360090"/>
                <a:gd name="connsiteY0-42" fmla="*/ 306067 h 645471"/>
                <a:gd name="connsiteX1-43" fmla="*/ 154373 w 360090"/>
                <a:gd name="connsiteY1-44" fmla="*/ 1 h 645471"/>
                <a:gd name="connsiteX2-45" fmla="*/ 358045 w 360090"/>
                <a:gd name="connsiteY2-46" fmla="*/ 303689 h 645471"/>
                <a:gd name="connsiteX3-47" fmla="*/ 16260 w 360090"/>
                <a:gd name="connsiteY3-48" fmla="*/ 645471 h 645471"/>
                <a:gd name="connsiteX4-49" fmla="*/ 65000 w 360090"/>
                <a:gd name="connsiteY4-50" fmla="*/ 306067 h 645471"/>
                <a:gd name="connsiteX0-51" fmla="*/ 95 w 293169"/>
                <a:gd name="connsiteY0-52" fmla="*/ 306067 h 585943"/>
                <a:gd name="connsiteX1-53" fmla="*/ 89468 w 293169"/>
                <a:gd name="connsiteY1-54" fmla="*/ 1 h 585943"/>
                <a:gd name="connsiteX2-55" fmla="*/ 293140 w 293169"/>
                <a:gd name="connsiteY2-56" fmla="*/ 303689 h 585943"/>
                <a:gd name="connsiteX3-57" fmla="*/ 103755 w 293169"/>
                <a:gd name="connsiteY3-58" fmla="*/ 585943 h 585943"/>
                <a:gd name="connsiteX4-59" fmla="*/ 95 w 293169"/>
                <a:gd name="connsiteY4-60" fmla="*/ 306067 h 585943"/>
                <a:gd name="connsiteX0-61" fmla="*/ 3 w 293048"/>
                <a:gd name="connsiteY0-62" fmla="*/ 306067 h 585943"/>
                <a:gd name="connsiteX1-63" fmla="*/ 89376 w 293048"/>
                <a:gd name="connsiteY1-64" fmla="*/ 1 h 585943"/>
                <a:gd name="connsiteX2-65" fmla="*/ 293048 w 293048"/>
                <a:gd name="connsiteY2-66" fmla="*/ 303689 h 585943"/>
                <a:gd name="connsiteX3-67" fmla="*/ 91757 w 293048"/>
                <a:gd name="connsiteY3-68" fmla="*/ 585943 h 585943"/>
                <a:gd name="connsiteX4-69" fmla="*/ 3 w 293048"/>
                <a:gd name="connsiteY4-70" fmla="*/ 306067 h 585943"/>
                <a:gd name="connsiteX0-71" fmla="*/ 39769 w 211370"/>
                <a:gd name="connsiteY0-72" fmla="*/ 298927 h 585946"/>
                <a:gd name="connsiteX1-73" fmla="*/ 7698 w 211370"/>
                <a:gd name="connsiteY1-74" fmla="*/ 2 h 585946"/>
                <a:gd name="connsiteX2-75" fmla="*/ 211370 w 211370"/>
                <a:gd name="connsiteY2-76" fmla="*/ 303690 h 585946"/>
                <a:gd name="connsiteX3-77" fmla="*/ 10079 w 211370"/>
                <a:gd name="connsiteY3-78" fmla="*/ 585944 h 585946"/>
                <a:gd name="connsiteX4-79" fmla="*/ 39769 w 211370"/>
                <a:gd name="connsiteY4-80" fmla="*/ 298927 h 585946"/>
                <a:gd name="connsiteX0-81" fmla="*/ 39769 w 211370"/>
                <a:gd name="connsiteY0-82" fmla="*/ 298927 h 585949"/>
                <a:gd name="connsiteX1-83" fmla="*/ 7698 w 211370"/>
                <a:gd name="connsiteY1-84" fmla="*/ 2 h 585949"/>
                <a:gd name="connsiteX2-85" fmla="*/ 211370 w 211370"/>
                <a:gd name="connsiteY2-86" fmla="*/ 303690 h 585949"/>
                <a:gd name="connsiteX3-87" fmla="*/ 10079 w 211370"/>
                <a:gd name="connsiteY3-88" fmla="*/ 585944 h 585949"/>
                <a:gd name="connsiteX4-89" fmla="*/ 39769 w 211370"/>
                <a:gd name="connsiteY4-90" fmla="*/ 298927 h 585949"/>
                <a:gd name="connsiteX0-91" fmla="*/ 39769 w 211535"/>
                <a:gd name="connsiteY0-92" fmla="*/ 298927 h 585949"/>
                <a:gd name="connsiteX1-93" fmla="*/ 7698 w 211535"/>
                <a:gd name="connsiteY1-94" fmla="*/ 2 h 585949"/>
                <a:gd name="connsiteX2-95" fmla="*/ 211370 w 211535"/>
                <a:gd name="connsiteY2-96" fmla="*/ 303690 h 585949"/>
                <a:gd name="connsiteX3-97" fmla="*/ 10079 w 211535"/>
                <a:gd name="connsiteY3-98" fmla="*/ 585944 h 585949"/>
                <a:gd name="connsiteX4-99" fmla="*/ 39769 w 211535"/>
                <a:gd name="connsiteY4-100" fmla="*/ 298927 h 585949"/>
                <a:gd name="connsiteX0-101" fmla="*/ 54250 w 226016"/>
                <a:gd name="connsiteY0-102" fmla="*/ 299466 h 586488"/>
                <a:gd name="connsiteX1-103" fmla="*/ 22179 w 226016"/>
                <a:gd name="connsiteY1-104" fmla="*/ 541 h 586488"/>
                <a:gd name="connsiteX2-105" fmla="*/ 225851 w 226016"/>
                <a:gd name="connsiteY2-106" fmla="*/ 304229 h 586488"/>
                <a:gd name="connsiteX3-107" fmla="*/ 24560 w 226016"/>
                <a:gd name="connsiteY3-108" fmla="*/ 586483 h 586488"/>
                <a:gd name="connsiteX4-109" fmla="*/ 54250 w 226016"/>
                <a:gd name="connsiteY4-110" fmla="*/ 299466 h 586488"/>
                <a:gd name="connsiteX0-111" fmla="*/ 54250 w 226063"/>
                <a:gd name="connsiteY0-112" fmla="*/ 299466 h 586543"/>
                <a:gd name="connsiteX1-113" fmla="*/ 22179 w 226063"/>
                <a:gd name="connsiteY1-114" fmla="*/ 541 h 586543"/>
                <a:gd name="connsiteX2-115" fmla="*/ 225851 w 226063"/>
                <a:gd name="connsiteY2-116" fmla="*/ 304229 h 586543"/>
                <a:gd name="connsiteX3-117" fmla="*/ 24560 w 226063"/>
                <a:gd name="connsiteY3-118" fmla="*/ 586483 h 586543"/>
                <a:gd name="connsiteX4-119" fmla="*/ 54250 w 226063"/>
                <a:gd name="connsiteY4-120" fmla="*/ 299466 h 586543"/>
                <a:gd name="connsiteX0-121" fmla="*/ 58295 w 230108"/>
                <a:gd name="connsiteY0-122" fmla="*/ 298952 h 586029"/>
                <a:gd name="connsiteX1-123" fmla="*/ 26224 w 230108"/>
                <a:gd name="connsiteY1-124" fmla="*/ 27 h 586029"/>
                <a:gd name="connsiteX2-125" fmla="*/ 229896 w 230108"/>
                <a:gd name="connsiteY2-126" fmla="*/ 303715 h 586029"/>
                <a:gd name="connsiteX3-127" fmla="*/ 28605 w 230108"/>
                <a:gd name="connsiteY3-128" fmla="*/ 585969 h 586029"/>
                <a:gd name="connsiteX4-129" fmla="*/ 58295 w 230108"/>
                <a:gd name="connsiteY4-130" fmla="*/ 298952 h 586029"/>
                <a:gd name="connsiteX0-131" fmla="*/ 58295 w 230101"/>
                <a:gd name="connsiteY0-132" fmla="*/ 298952 h 585974"/>
                <a:gd name="connsiteX1-133" fmla="*/ 26224 w 230101"/>
                <a:gd name="connsiteY1-134" fmla="*/ 27 h 585974"/>
                <a:gd name="connsiteX2-135" fmla="*/ 229896 w 230101"/>
                <a:gd name="connsiteY2-136" fmla="*/ 303715 h 585974"/>
                <a:gd name="connsiteX3-137" fmla="*/ 28605 w 230101"/>
                <a:gd name="connsiteY3-138" fmla="*/ 585969 h 585974"/>
                <a:gd name="connsiteX4-139" fmla="*/ 58295 w 230101"/>
                <a:gd name="connsiteY4-140" fmla="*/ 298952 h 585974"/>
                <a:gd name="connsiteX0-141" fmla="*/ 58295 w 229922"/>
                <a:gd name="connsiteY0-142" fmla="*/ 298943 h 585965"/>
                <a:gd name="connsiteX1-143" fmla="*/ 26224 w 229922"/>
                <a:gd name="connsiteY1-144" fmla="*/ 18 h 585965"/>
                <a:gd name="connsiteX2-145" fmla="*/ 229896 w 229922"/>
                <a:gd name="connsiteY2-146" fmla="*/ 303706 h 585965"/>
                <a:gd name="connsiteX3-147" fmla="*/ 28605 w 229922"/>
                <a:gd name="connsiteY3-148" fmla="*/ 585960 h 585965"/>
                <a:gd name="connsiteX4-149" fmla="*/ 58295 w 229922"/>
                <a:gd name="connsiteY4-150" fmla="*/ 298943 h 585965"/>
                <a:gd name="connsiteX0-151" fmla="*/ 58295 w 229930"/>
                <a:gd name="connsiteY0-152" fmla="*/ 298943 h 585964"/>
                <a:gd name="connsiteX1-153" fmla="*/ 26224 w 229930"/>
                <a:gd name="connsiteY1-154" fmla="*/ 18 h 585964"/>
                <a:gd name="connsiteX2-155" fmla="*/ 229896 w 229930"/>
                <a:gd name="connsiteY2-156" fmla="*/ 303706 h 585964"/>
                <a:gd name="connsiteX3-157" fmla="*/ 28605 w 229930"/>
                <a:gd name="connsiteY3-158" fmla="*/ 585960 h 585964"/>
                <a:gd name="connsiteX4-159" fmla="*/ 58295 w 229930"/>
                <a:gd name="connsiteY4-160" fmla="*/ 298943 h 585964"/>
                <a:gd name="connsiteX0-161" fmla="*/ 58295 w 230172"/>
                <a:gd name="connsiteY0-162" fmla="*/ 298940 h 585961"/>
                <a:gd name="connsiteX1-163" fmla="*/ 26224 w 230172"/>
                <a:gd name="connsiteY1-164" fmla="*/ 15 h 585961"/>
                <a:gd name="connsiteX2-165" fmla="*/ 229896 w 230172"/>
                <a:gd name="connsiteY2-166" fmla="*/ 303703 h 585961"/>
                <a:gd name="connsiteX3-167" fmla="*/ 28605 w 230172"/>
                <a:gd name="connsiteY3-168" fmla="*/ 585957 h 585961"/>
                <a:gd name="connsiteX4-169" fmla="*/ 58295 w 230172"/>
                <a:gd name="connsiteY4-170" fmla="*/ 298940 h 585961"/>
                <a:gd name="connsiteX0-171" fmla="*/ 58295 w 229896"/>
                <a:gd name="connsiteY0-172" fmla="*/ 298940 h 585961"/>
                <a:gd name="connsiteX1-173" fmla="*/ 26224 w 229896"/>
                <a:gd name="connsiteY1-174" fmla="*/ 15 h 585961"/>
                <a:gd name="connsiteX2-175" fmla="*/ 229896 w 229896"/>
                <a:gd name="connsiteY2-176" fmla="*/ 303703 h 585961"/>
                <a:gd name="connsiteX3-177" fmla="*/ 28605 w 229896"/>
                <a:gd name="connsiteY3-178" fmla="*/ 585957 h 585961"/>
                <a:gd name="connsiteX4-179" fmla="*/ 58295 w 229896"/>
                <a:gd name="connsiteY4-180" fmla="*/ 298940 h 585961"/>
                <a:gd name="connsiteX0-181" fmla="*/ 57944 w 229545"/>
                <a:gd name="connsiteY0-182" fmla="*/ 298940 h 585961"/>
                <a:gd name="connsiteX1-183" fmla="*/ 25873 w 229545"/>
                <a:gd name="connsiteY1-184" fmla="*/ 15 h 585961"/>
                <a:gd name="connsiteX2-185" fmla="*/ 229545 w 229545"/>
                <a:gd name="connsiteY2-186" fmla="*/ 303703 h 585961"/>
                <a:gd name="connsiteX3-187" fmla="*/ 28254 w 229545"/>
                <a:gd name="connsiteY3-188" fmla="*/ 585957 h 585961"/>
                <a:gd name="connsiteX4-189" fmla="*/ 57944 w 229545"/>
                <a:gd name="connsiteY4-190" fmla="*/ 298940 h 585961"/>
                <a:gd name="connsiteX0-191" fmla="*/ 18784 w 216579"/>
                <a:gd name="connsiteY0-192" fmla="*/ 291798 h 585987"/>
                <a:gd name="connsiteX1-193" fmla="*/ 12907 w 216579"/>
                <a:gd name="connsiteY1-194" fmla="*/ 17 h 585987"/>
                <a:gd name="connsiteX2-195" fmla="*/ 216579 w 216579"/>
                <a:gd name="connsiteY2-196" fmla="*/ 303705 h 585987"/>
                <a:gd name="connsiteX3-197" fmla="*/ 15288 w 216579"/>
                <a:gd name="connsiteY3-198" fmla="*/ 585959 h 585987"/>
                <a:gd name="connsiteX4-199" fmla="*/ 18784 w 216579"/>
                <a:gd name="connsiteY4-200" fmla="*/ 291798 h 585987"/>
                <a:gd name="connsiteX0-201" fmla="*/ 12234 w 219554"/>
                <a:gd name="connsiteY0-202" fmla="*/ 289426 h 586008"/>
                <a:gd name="connsiteX1-203" fmla="*/ 15882 w 219554"/>
                <a:gd name="connsiteY1-204" fmla="*/ 26 h 586008"/>
                <a:gd name="connsiteX2-205" fmla="*/ 219554 w 219554"/>
                <a:gd name="connsiteY2-206" fmla="*/ 303714 h 586008"/>
                <a:gd name="connsiteX3-207" fmla="*/ 18263 w 219554"/>
                <a:gd name="connsiteY3-208" fmla="*/ 585968 h 586008"/>
                <a:gd name="connsiteX4-209" fmla="*/ 12234 w 219554"/>
                <a:gd name="connsiteY4-210" fmla="*/ 289426 h 586008"/>
                <a:gd name="connsiteX0-211" fmla="*/ 17080 w 217256"/>
                <a:gd name="connsiteY0-212" fmla="*/ 289426 h 586008"/>
                <a:gd name="connsiteX1-213" fmla="*/ 13584 w 217256"/>
                <a:gd name="connsiteY1-214" fmla="*/ 26 h 586008"/>
                <a:gd name="connsiteX2-215" fmla="*/ 217256 w 217256"/>
                <a:gd name="connsiteY2-216" fmla="*/ 303714 h 586008"/>
                <a:gd name="connsiteX3-217" fmla="*/ 15965 w 217256"/>
                <a:gd name="connsiteY3-218" fmla="*/ 585968 h 586008"/>
                <a:gd name="connsiteX4-219" fmla="*/ 17080 w 217256"/>
                <a:gd name="connsiteY4-220" fmla="*/ 289426 h 586008"/>
                <a:gd name="connsiteX0-221" fmla="*/ 26566 w 226742"/>
                <a:gd name="connsiteY0-222" fmla="*/ 289426 h 586008"/>
                <a:gd name="connsiteX1-223" fmla="*/ 23070 w 226742"/>
                <a:gd name="connsiteY1-224" fmla="*/ 26 h 586008"/>
                <a:gd name="connsiteX2-225" fmla="*/ 226742 w 226742"/>
                <a:gd name="connsiteY2-226" fmla="*/ 303714 h 586008"/>
                <a:gd name="connsiteX3-227" fmla="*/ 25451 w 226742"/>
                <a:gd name="connsiteY3-228" fmla="*/ 585968 h 586008"/>
                <a:gd name="connsiteX4-229" fmla="*/ 26566 w 226742"/>
                <a:gd name="connsiteY4-230" fmla="*/ 289426 h 586008"/>
                <a:gd name="connsiteX0-231" fmla="*/ 26566 w 226742"/>
                <a:gd name="connsiteY0-232" fmla="*/ 289426 h 586008"/>
                <a:gd name="connsiteX1-233" fmla="*/ 23070 w 226742"/>
                <a:gd name="connsiteY1-234" fmla="*/ 26 h 586008"/>
                <a:gd name="connsiteX2-235" fmla="*/ 226742 w 226742"/>
                <a:gd name="connsiteY2-236" fmla="*/ 303714 h 586008"/>
                <a:gd name="connsiteX3-237" fmla="*/ 25451 w 226742"/>
                <a:gd name="connsiteY3-238" fmla="*/ 585968 h 586008"/>
                <a:gd name="connsiteX4-239" fmla="*/ 26566 w 226742"/>
                <a:gd name="connsiteY4-240" fmla="*/ 289426 h 586008"/>
                <a:gd name="connsiteX0-241" fmla="*/ 102 w 271715"/>
                <a:gd name="connsiteY0-242" fmla="*/ 287054 h 586031"/>
                <a:gd name="connsiteX1-243" fmla="*/ 68043 w 271715"/>
                <a:gd name="connsiteY1-244" fmla="*/ 35 h 586031"/>
                <a:gd name="connsiteX2-245" fmla="*/ 271715 w 271715"/>
                <a:gd name="connsiteY2-246" fmla="*/ 303723 h 586031"/>
                <a:gd name="connsiteX3-247" fmla="*/ 70424 w 271715"/>
                <a:gd name="connsiteY3-248" fmla="*/ 585977 h 586031"/>
                <a:gd name="connsiteX4-249" fmla="*/ 102 w 271715"/>
                <a:gd name="connsiteY4-250" fmla="*/ 287054 h 586031"/>
                <a:gd name="connsiteX0-251" fmla="*/ 102 w 271715"/>
                <a:gd name="connsiteY0-252" fmla="*/ 287054 h 586031"/>
                <a:gd name="connsiteX1-253" fmla="*/ 68043 w 271715"/>
                <a:gd name="connsiteY1-254" fmla="*/ 35 h 586031"/>
                <a:gd name="connsiteX2-255" fmla="*/ 271715 w 271715"/>
                <a:gd name="connsiteY2-256" fmla="*/ 303723 h 586031"/>
                <a:gd name="connsiteX3-257" fmla="*/ 70424 w 271715"/>
                <a:gd name="connsiteY3-258" fmla="*/ 585977 h 586031"/>
                <a:gd name="connsiteX4-259" fmla="*/ 102 w 271715"/>
                <a:gd name="connsiteY4-260" fmla="*/ 287054 h 586031"/>
                <a:gd name="connsiteX0-261" fmla="*/ 133 w 271746"/>
                <a:gd name="connsiteY0-262" fmla="*/ 287054 h 585994"/>
                <a:gd name="connsiteX1-263" fmla="*/ 68074 w 271746"/>
                <a:gd name="connsiteY1-264" fmla="*/ 35 h 585994"/>
                <a:gd name="connsiteX2-265" fmla="*/ 271746 w 271746"/>
                <a:gd name="connsiteY2-266" fmla="*/ 303723 h 585994"/>
                <a:gd name="connsiteX3-267" fmla="*/ 70455 w 271746"/>
                <a:gd name="connsiteY3-268" fmla="*/ 585977 h 585994"/>
                <a:gd name="connsiteX4-269" fmla="*/ 133 w 271746"/>
                <a:gd name="connsiteY4-270" fmla="*/ 287054 h 5859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1746" h="585994">
                  <a:moveTo>
                    <a:pt x="133" y="287054"/>
                  </a:moveTo>
                  <a:cubicBezTo>
                    <a:pt x="2117" y="156057"/>
                    <a:pt x="10899" y="-2743"/>
                    <a:pt x="68074" y="35"/>
                  </a:cubicBezTo>
                  <a:cubicBezTo>
                    <a:pt x="125249" y="2813"/>
                    <a:pt x="271846" y="127496"/>
                    <a:pt x="271746" y="303723"/>
                  </a:cubicBezTo>
                  <a:cubicBezTo>
                    <a:pt x="271643" y="484729"/>
                    <a:pt x="122868" y="583993"/>
                    <a:pt x="70455" y="585977"/>
                  </a:cubicBezTo>
                  <a:cubicBezTo>
                    <a:pt x="18042" y="587961"/>
                    <a:pt x="-1851" y="418051"/>
                    <a:pt x="133" y="287054"/>
                  </a:cubicBezTo>
                  <a:close/>
                </a:path>
              </a:pathLst>
            </a:custGeom>
            <a:gradFill flip="none" rotWithShape="1">
              <a:gsLst>
                <a:gs pos="0">
                  <a:srgbClr val="FFFFFF"/>
                </a:gs>
                <a:gs pos="100000">
                  <a:srgbClr val="FFFFFF">
                    <a:alpha val="0"/>
                  </a:srgbClr>
                </a:gs>
              </a:gsLst>
              <a:lin ang="10800000" scaled="0"/>
              <a:tileRect/>
            </a:gra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400" kern="0">
                <a:solidFill>
                  <a:prstClr val="white"/>
                </a:solidFill>
                <a:latin typeface="微软雅黑" panose="020B0503020204020204" pitchFamily="34" charset="-122"/>
                <a:ea typeface="微软雅黑" panose="020B0503020204020204" pitchFamily="34" charset="-122"/>
              </a:endParaRPr>
            </a:p>
          </p:txBody>
        </p:sp>
      </p:grpSp>
      <p:sp>
        <p:nvSpPr>
          <p:cNvPr id="18" name="矩形 4"/>
          <p:cNvSpPr/>
          <p:nvPr/>
        </p:nvSpPr>
        <p:spPr>
          <a:xfrm rot="2353132">
            <a:off x="2670707" y="3170382"/>
            <a:ext cx="562652" cy="700513"/>
          </a:xfrm>
          <a:custGeom>
            <a:avLst/>
            <a:gdLst/>
            <a:ahLst/>
            <a:cxnLst/>
            <a:rect l="l" t="t" r="r" b="b"/>
            <a:pathLst>
              <a:path w="1152128" h="1944216">
                <a:moveTo>
                  <a:pt x="58320" y="0"/>
                </a:moveTo>
                <a:lnTo>
                  <a:pt x="1152128" y="0"/>
                </a:lnTo>
                <a:lnTo>
                  <a:pt x="1152128" y="12754"/>
                </a:lnTo>
                <a:cubicBezTo>
                  <a:pt x="980153" y="176443"/>
                  <a:pt x="860653" y="544450"/>
                  <a:pt x="860653" y="972108"/>
                </a:cubicBezTo>
                <a:cubicBezTo>
                  <a:pt x="860653" y="1399766"/>
                  <a:pt x="980153" y="1767773"/>
                  <a:pt x="1152128" y="1931462"/>
                </a:cubicBezTo>
                <a:lnTo>
                  <a:pt x="1152128" y="1944216"/>
                </a:lnTo>
                <a:lnTo>
                  <a:pt x="0" y="1944216"/>
                </a:lnTo>
                <a:lnTo>
                  <a:pt x="0" y="1940776"/>
                </a:lnTo>
                <a:cubicBezTo>
                  <a:pt x="195243" y="1801558"/>
                  <a:pt x="335580" y="1408165"/>
                  <a:pt x="335580" y="944719"/>
                </a:cubicBezTo>
                <a:cubicBezTo>
                  <a:pt x="335580" y="529180"/>
                  <a:pt x="222757" y="169958"/>
                  <a:pt x="58320" y="0"/>
                </a:cubicBezTo>
                <a:close/>
              </a:path>
            </a:pathLst>
          </a:custGeom>
          <a:gradFill flip="none" rotWithShape="1">
            <a:gsLst>
              <a:gs pos="72000">
                <a:sysClr val="window" lastClr="FFFFFF">
                  <a:lumMod val="75000"/>
                </a:sysClr>
              </a:gs>
              <a:gs pos="31000">
                <a:sysClr val="window" lastClr="FFFFFF">
                  <a:lumMod val="75000"/>
                </a:sysClr>
              </a:gs>
              <a:gs pos="50000">
                <a:sysClr val="window" lastClr="FFFFFF">
                  <a:lumMod val="95000"/>
                </a:sysClr>
              </a:gs>
            </a:gsLst>
            <a:lin ang="0" scaled="1"/>
            <a:tileRect/>
          </a:gradFill>
          <a:ln w="25400" cap="flat" cmpd="sng" algn="ctr">
            <a:noFill/>
            <a:prstDash val="solid"/>
          </a:ln>
          <a:effectLst/>
        </p:spPr>
        <p:txBody>
          <a:bodyPr lIns="68580" tIns="34290" rIns="68580" bIns="34290" anchor="ctr"/>
          <a:lstStyle/>
          <a:p>
            <a:pPr algn="ctr" eaLnBrk="1" fontAlgn="auto" hangingPunct="1">
              <a:spcBef>
                <a:spcPts val="0"/>
              </a:spcBef>
              <a:spcAft>
                <a:spcPts val="0"/>
              </a:spcAft>
              <a:defRPr/>
            </a:pPr>
            <a:endParaRPr lang="en-US" sz="1100" kern="0">
              <a:solidFill>
                <a:sysClr val="window" lastClr="FFFFFF"/>
              </a:solidFill>
              <a:latin typeface="微软雅黑" panose="020B0503020204020204" pitchFamily="34" charset="-122"/>
              <a:ea typeface="微软雅黑" panose="020B0503020204020204" pitchFamily="34" charset="-122"/>
            </a:endParaRPr>
          </a:p>
        </p:txBody>
      </p:sp>
      <p:sp>
        <p:nvSpPr>
          <p:cNvPr id="19" name="矩形 4"/>
          <p:cNvSpPr/>
          <p:nvPr/>
        </p:nvSpPr>
        <p:spPr>
          <a:xfrm rot="8486662">
            <a:off x="4976236" y="2034991"/>
            <a:ext cx="267876" cy="420307"/>
          </a:xfrm>
          <a:custGeom>
            <a:avLst/>
            <a:gdLst/>
            <a:ahLst/>
            <a:cxnLst/>
            <a:rect l="l" t="t" r="r" b="b"/>
            <a:pathLst>
              <a:path w="1152128" h="1944216">
                <a:moveTo>
                  <a:pt x="58320" y="0"/>
                </a:moveTo>
                <a:lnTo>
                  <a:pt x="1152128" y="0"/>
                </a:lnTo>
                <a:lnTo>
                  <a:pt x="1152128" y="12754"/>
                </a:lnTo>
                <a:cubicBezTo>
                  <a:pt x="980153" y="176443"/>
                  <a:pt x="860653" y="544450"/>
                  <a:pt x="860653" y="972108"/>
                </a:cubicBezTo>
                <a:cubicBezTo>
                  <a:pt x="860653" y="1399766"/>
                  <a:pt x="980153" y="1767773"/>
                  <a:pt x="1152128" y="1931462"/>
                </a:cubicBezTo>
                <a:lnTo>
                  <a:pt x="1152128" y="1944216"/>
                </a:lnTo>
                <a:lnTo>
                  <a:pt x="0" y="1944216"/>
                </a:lnTo>
                <a:lnTo>
                  <a:pt x="0" y="1940776"/>
                </a:lnTo>
                <a:cubicBezTo>
                  <a:pt x="195243" y="1801558"/>
                  <a:pt x="335580" y="1408165"/>
                  <a:pt x="335580" y="944719"/>
                </a:cubicBezTo>
                <a:cubicBezTo>
                  <a:pt x="335580" y="529180"/>
                  <a:pt x="222757" y="169958"/>
                  <a:pt x="58320" y="0"/>
                </a:cubicBezTo>
                <a:close/>
              </a:path>
            </a:pathLst>
          </a:custGeom>
          <a:gradFill flip="none" rotWithShape="1">
            <a:gsLst>
              <a:gs pos="72000">
                <a:sysClr val="window" lastClr="FFFFFF">
                  <a:lumMod val="75000"/>
                </a:sysClr>
              </a:gs>
              <a:gs pos="31000">
                <a:sysClr val="window" lastClr="FFFFFF">
                  <a:lumMod val="75000"/>
                </a:sysClr>
              </a:gs>
              <a:gs pos="50000">
                <a:sysClr val="window" lastClr="FFFFFF">
                  <a:lumMod val="95000"/>
                </a:sysClr>
              </a:gs>
            </a:gsLst>
            <a:lin ang="0" scaled="1"/>
            <a:tileRect/>
          </a:gradFill>
          <a:ln w="25400" cap="flat" cmpd="sng" algn="ctr">
            <a:noFill/>
            <a:prstDash val="solid"/>
          </a:ln>
          <a:effectLst/>
        </p:spPr>
        <p:txBody>
          <a:bodyPr lIns="68580" tIns="34290" rIns="68580" bIns="34290" anchor="ctr"/>
          <a:lstStyle/>
          <a:p>
            <a:pPr algn="ctr" eaLnBrk="1" fontAlgn="auto" hangingPunct="1">
              <a:spcBef>
                <a:spcPts val="0"/>
              </a:spcBef>
              <a:spcAft>
                <a:spcPts val="0"/>
              </a:spcAft>
              <a:defRPr/>
            </a:pPr>
            <a:endParaRPr lang="en-US" sz="1100" kern="0">
              <a:solidFill>
                <a:sysClr val="window" lastClr="FFFFFF"/>
              </a:solidFill>
              <a:latin typeface="微软雅黑" panose="020B0503020204020204" pitchFamily="34" charset="-122"/>
              <a:ea typeface="微软雅黑" panose="020B0503020204020204" pitchFamily="34" charset="-122"/>
            </a:endParaRPr>
          </a:p>
        </p:txBody>
      </p:sp>
      <p:sp>
        <p:nvSpPr>
          <p:cNvPr id="20" name="矩形 4"/>
          <p:cNvSpPr/>
          <p:nvPr/>
        </p:nvSpPr>
        <p:spPr>
          <a:xfrm rot="2640000">
            <a:off x="4861912" y="2868882"/>
            <a:ext cx="366508" cy="480832"/>
          </a:xfrm>
          <a:custGeom>
            <a:avLst/>
            <a:gdLst/>
            <a:ahLst/>
            <a:cxnLst/>
            <a:rect l="l" t="t" r="r" b="b"/>
            <a:pathLst>
              <a:path w="1152128" h="1944216">
                <a:moveTo>
                  <a:pt x="58320" y="0"/>
                </a:moveTo>
                <a:lnTo>
                  <a:pt x="1152128" y="0"/>
                </a:lnTo>
                <a:lnTo>
                  <a:pt x="1152128" y="12754"/>
                </a:lnTo>
                <a:cubicBezTo>
                  <a:pt x="980153" y="176443"/>
                  <a:pt x="860653" y="544450"/>
                  <a:pt x="860653" y="972108"/>
                </a:cubicBezTo>
                <a:cubicBezTo>
                  <a:pt x="860653" y="1399766"/>
                  <a:pt x="980153" y="1767773"/>
                  <a:pt x="1152128" y="1931462"/>
                </a:cubicBezTo>
                <a:lnTo>
                  <a:pt x="1152128" y="1944216"/>
                </a:lnTo>
                <a:lnTo>
                  <a:pt x="0" y="1944216"/>
                </a:lnTo>
                <a:lnTo>
                  <a:pt x="0" y="1940776"/>
                </a:lnTo>
                <a:cubicBezTo>
                  <a:pt x="195243" y="1801558"/>
                  <a:pt x="335580" y="1408165"/>
                  <a:pt x="335580" y="944719"/>
                </a:cubicBezTo>
                <a:cubicBezTo>
                  <a:pt x="335580" y="529180"/>
                  <a:pt x="222757" y="169958"/>
                  <a:pt x="58320" y="0"/>
                </a:cubicBezTo>
                <a:close/>
              </a:path>
            </a:pathLst>
          </a:custGeom>
          <a:gradFill flip="none" rotWithShape="1">
            <a:gsLst>
              <a:gs pos="72000">
                <a:sysClr val="window" lastClr="FFFFFF">
                  <a:lumMod val="75000"/>
                </a:sysClr>
              </a:gs>
              <a:gs pos="31000">
                <a:sysClr val="window" lastClr="FFFFFF">
                  <a:lumMod val="75000"/>
                </a:sysClr>
              </a:gs>
              <a:gs pos="50000">
                <a:sysClr val="window" lastClr="FFFFFF">
                  <a:lumMod val="95000"/>
                </a:sysClr>
              </a:gs>
            </a:gsLst>
            <a:lin ang="0" scaled="1"/>
            <a:tileRect/>
          </a:gradFill>
          <a:ln w="25400" cap="flat" cmpd="sng" algn="ctr">
            <a:noFill/>
            <a:prstDash val="solid"/>
          </a:ln>
          <a:effectLst/>
        </p:spPr>
        <p:txBody>
          <a:bodyPr lIns="68580" tIns="34290" rIns="68580" bIns="34290" anchor="ctr"/>
          <a:lstStyle/>
          <a:p>
            <a:pPr algn="ctr" eaLnBrk="1" fontAlgn="auto" hangingPunct="1">
              <a:spcBef>
                <a:spcPts val="0"/>
              </a:spcBef>
              <a:spcAft>
                <a:spcPts val="0"/>
              </a:spcAft>
              <a:defRPr/>
            </a:pPr>
            <a:endParaRPr lang="en-US" sz="1100" kern="0">
              <a:solidFill>
                <a:sysClr val="window" lastClr="FFFFFF"/>
              </a:solidFill>
              <a:latin typeface="微软雅黑" panose="020B0503020204020204" pitchFamily="34" charset="-122"/>
              <a:ea typeface="微软雅黑" panose="020B0503020204020204" pitchFamily="34" charset="-122"/>
            </a:endParaRPr>
          </a:p>
        </p:txBody>
      </p:sp>
      <p:sp>
        <p:nvSpPr>
          <p:cNvPr id="21" name="矩形 4"/>
          <p:cNvSpPr/>
          <p:nvPr/>
        </p:nvSpPr>
        <p:spPr>
          <a:xfrm rot="17700000">
            <a:off x="3872788" y="2982645"/>
            <a:ext cx="437120" cy="572740"/>
          </a:xfrm>
          <a:custGeom>
            <a:avLst/>
            <a:gdLst/>
            <a:ahLst/>
            <a:cxnLst/>
            <a:rect l="l" t="t" r="r" b="b"/>
            <a:pathLst>
              <a:path w="1152128" h="1944216">
                <a:moveTo>
                  <a:pt x="58320" y="0"/>
                </a:moveTo>
                <a:lnTo>
                  <a:pt x="1152128" y="0"/>
                </a:lnTo>
                <a:lnTo>
                  <a:pt x="1152128" y="12754"/>
                </a:lnTo>
                <a:cubicBezTo>
                  <a:pt x="980153" y="176443"/>
                  <a:pt x="860653" y="544450"/>
                  <a:pt x="860653" y="972108"/>
                </a:cubicBezTo>
                <a:cubicBezTo>
                  <a:pt x="860653" y="1399766"/>
                  <a:pt x="980153" y="1767773"/>
                  <a:pt x="1152128" y="1931462"/>
                </a:cubicBezTo>
                <a:lnTo>
                  <a:pt x="1152128" y="1944216"/>
                </a:lnTo>
                <a:lnTo>
                  <a:pt x="0" y="1944216"/>
                </a:lnTo>
                <a:lnTo>
                  <a:pt x="0" y="1940776"/>
                </a:lnTo>
                <a:cubicBezTo>
                  <a:pt x="195243" y="1801558"/>
                  <a:pt x="335580" y="1408165"/>
                  <a:pt x="335580" y="944719"/>
                </a:cubicBezTo>
                <a:cubicBezTo>
                  <a:pt x="335580" y="529180"/>
                  <a:pt x="222757" y="169958"/>
                  <a:pt x="58320" y="0"/>
                </a:cubicBezTo>
                <a:close/>
              </a:path>
            </a:pathLst>
          </a:custGeom>
          <a:gradFill flip="none" rotWithShape="1">
            <a:gsLst>
              <a:gs pos="72000">
                <a:sysClr val="window" lastClr="FFFFFF">
                  <a:lumMod val="75000"/>
                </a:sysClr>
              </a:gs>
              <a:gs pos="31000">
                <a:sysClr val="window" lastClr="FFFFFF">
                  <a:lumMod val="75000"/>
                </a:sysClr>
              </a:gs>
              <a:gs pos="50000">
                <a:sysClr val="window" lastClr="FFFFFF">
                  <a:lumMod val="95000"/>
                </a:sysClr>
              </a:gs>
            </a:gsLst>
            <a:lin ang="0" scaled="1"/>
            <a:tileRect/>
          </a:gradFill>
          <a:ln w="25400" cap="flat" cmpd="sng" algn="ctr">
            <a:noFill/>
            <a:prstDash val="solid"/>
          </a:ln>
          <a:effectLst/>
        </p:spPr>
        <p:txBody>
          <a:bodyPr lIns="68580" tIns="34290" rIns="68580" bIns="34290" anchor="ctr"/>
          <a:lstStyle/>
          <a:p>
            <a:pPr algn="ctr" eaLnBrk="1" fontAlgn="auto" hangingPunct="1">
              <a:spcBef>
                <a:spcPts val="0"/>
              </a:spcBef>
              <a:spcAft>
                <a:spcPts val="0"/>
              </a:spcAft>
              <a:defRPr/>
            </a:pPr>
            <a:endParaRPr lang="en-US" sz="1100" kern="0">
              <a:solidFill>
                <a:sysClr val="window" lastClr="FFFFFF"/>
              </a:solidFill>
              <a:latin typeface="微软雅黑" panose="020B0503020204020204" pitchFamily="34" charset="-122"/>
              <a:ea typeface="微软雅黑" panose="020B0503020204020204" pitchFamily="34" charset="-122"/>
            </a:endParaRPr>
          </a:p>
        </p:txBody>
      </p:sp>
      <p:grpSp>
        <p:nvGrpSpPr>
          <p:cNvPr id="22" name="组合 21"/>
          <p:cNvGrpSpPr/>
          <p:nvPr/>
        </p:nvGrpSpPr>
        <p:grpSpPr>
          <a:xfrm>
            <a:off x="5461551" y="1304216"/>
            <a:ext cx="582827" cy="583947"/>
            <a:chOff x="5461551" y="1304216"/>
            <a:chExt cx="582827" cy="583947"/>
          </a:xfrm>
        </p:grpSpPr>
        <p:sp>
          <p:nvSpPr>
            <p:cNvPr id="23" name="椭圆 22"/>
            <p:cNvSpPr/>
            <p:nvPr/>
          </p:nvSpPr>
          <p:spPr>
            <a:xfrm>
              <a:off x="5461551" y="1304216"/>
              <a:ext cx="582827" cy="583947"/>
            </a:xfrm>
            <a:prstGeom prst="ellipse">
              <a:avLst/>
            </a:prstGeom>
            <a:solidFill>
              <a:srgbClr val="074AA1"/>
            </a:solidFill>
            <a:ln w="6350" cap="flat" cmpd="sng" algn="ctr">
              <a:noFill/>
              <a:prstDash val="solid"/>
            </a:ln>
            <a:effectLst/>
          </p:spPr>
          <p:txBody>
            <a:bodyPr lIns="0" tIns="0" rIns="0" bIns="0" anchor="ctr"/>
            <a:lstStyle/>
            <a:p>
              <a:pPr algn="ctr" eaLnBrk="1" fontAlgn="auto" hangingPunct="1">
                <a:spcBef>
                  <a:spcPts val="0"/>
                </a:spcBef>
                <a:spcAft>
                  <a:spcPts val="0"/>
                </a:spcAft>
                <a:defRPr/>
              </a:pPr>
              <a:r>
                <a:rPr sz="1200">
                  <a:solidFill>
                    <a:srgbClr val="FFFFFF"/>
                  </a:solidFill>
                  <a:latin typeface="微软雅黑"/>
                </a:rPr>
                <a:t>XX内容</a:t>
              </a:r>
            </a:p>
          </p:txBody>
        </p:sp>
        <p:sp>
          <p:nvSpPr>
            <p:cNvPr id="24" name="椭圆 1"/>
            <p:cNvSpPr/>
            <p:nvPr/>
          </p:nvSpPr>
          <p:spPr>
            <a:xfrm rot="16200000">
              <a:off x="5654333" y="1207825"/>
              <a:ext cx="196143" cy="424791"/>
            </a:xfrm>
            <a:custGeom>
              <a:avLst/>
              <a:gdLst>
                <a:gd name="connsiteX0" fmla="*/ 0 w 683569"/>
                <a:gd name="connsiteY0" fmla="*/ 341785 h 683569"/>
                <a:gd name="connsiteX1" fmla="*/ 341785 w 683569"/>
                <a:gd name="connsiteY1" fmla="*/ 0 h 683569"/>
                <a:gd name="connsiteX2" fmla="*/ 683570 w 683569"/>
                <a:gd name="connsiteY2" fmla="*/ 341785 h 683569"/>
                <a:gd name="connsiteX3" fmla="*/ 341785 w 683569"/>
                <a:gd name="connsiteY3" fmla="*/ 683570 h 683569"/>
                <a:gd name="connsiteX4" fmla="*/ 0 w 683569"/>
                <a:gd name="connsiteY4" fmla="*/ 341785 h 683569"/>
                <a:gd name="connsiteX0-1" fmla="*/ 62426 w 355471"/>
                <a:gd name="connsiteY0-2" fmla="*/ 344166 h 683570"/>
                <a:gd name="connsiteX1-3" fmla="*/ 13686 w 355471"/>
                <a:gd name="connsiteY1-4" fmla="*/ 0 h 683570"/>
                <a:gd name="connsiteX2-5" fmla="*/ 355471 w 355471"/>
                <a:gd name="connsiteY2-6" fmla="*/ 341785 h 683570"/>
                <a:gd name="connsiteX3-7" fmla="*/ 13686 w 355471"/>
                <a:gd name="connsiteY3-8" fmla="*/ 683570 h 683570"/>
                <a:gd name="connsiteX4-9" fmla="*/ 62426 w 355471"/>
                <a:gd name="connsiteY4-10" fmla="*/ 344166 h 683570"/>
                <a:gd name="connsiteX0-11" fmla="*/ 62426 w 355471"/>
                <a:gd name="connsiteY0-12" fmla="*/ 344166 h 683570"/>
                <a:gd name="connsiteX1-13" fmla="*/ 13686 w 355471"/>
                <a:gd name="connsiteY1-14" fmla="*/ 0 h 683570"/>
                <a:gd name="connsiteX2-15" fmla="*/ 355471 w 355471"/>
                <a:gd name="connsiteY2-16" fmla="*/ 341788 h 683570"/>
                <a:gd name="connsiteX3-17" fmla="*/ 13686 w 355471"/>
                <a:gd name="connsiteY3-18" fmla="*/ 683570 h 683570"/>
                <a:gd name="connsiteX4-19" fmla="*/ 62426 w 355471"/>
                <a:gd name="connsiteY4-20" fmla="*/ 344166 h 683570"/>
                <a:gd name="connsiteX0-21" fmla="*/ 62426 w 355497"/>
                <a:gd name="connsiteY0-22" fmla="*/ 344166 h 683570"/>
                <a:gd name="connsiteX1-23" fmla="*/ 13686 w 355497"/>
                <a:gd name="connsiteY1-24" fmla="*/ 0 h 683570"/>
                <a:gd name="connsiteX2-25" fmla="*/ 355471 w 355497"/>
                <a:gd name="connsiteY2-26" fmla="*/ 341788 h 683570"/>
                <a:gd name="connsiteX3-27" fmla="*/ 13686 w 355497"/>
                <a:gd name="connsiteY3-28" fmla="*/ 683570 h 683570"/>
                <a:gd name="connsiteX4-29" fmla="*/ 62426 w 355497"/>
                <a:gd name="connsiteY4-30" fmla="*/ 344166 h 683570"/>
                <a:gd name="connsiteX0-31" fmla="*/ 62426 w 356185"/>
                <a:gd name="connsiteY0-32" fmla="*/ 344167 h 683571"/>
                <a:gd name="connsiteX1-33" fmla="*/ 13686 w 356185"/>
                <a:gd name="connsiteY1-34" fmla="*/ 1 h 683571"/>
                <a:gd name="connsiteX2-35" fmla="*/ 355471 w 356185"/>
                <a:gd name="connsiteY2-36" fmla="*/ 341789 h 683571"/>
                <a:gd name="connsiteX3-37" fmla="*/ 13686 w 356185"/>
                <a:gd name="connsiteY3-38" fmla="*/ 683571 h 683571"/>
                <a:gd name="connsiteX4-39" fmla="*/ 62426 w 356185"/>
                <a:gd name="connsiteY4-40" fmla="*/ 344167 h 683571"/>
                <a:gd name="connsiteX0-41" fmla="*/ 65000 w 360090"/>
                <a:gd name="connsiteY0-42" fmla="*/ 306067 h 645471"/>
                <a:gd name="connsiteX1-43" fmla="*/ 154373 w 360090"/>
                <a:gd name="connsiteY1-44" fmla="*/ 1 h 645471"/>
                <a:gd name="connsiteX2-45" fmla="*/ 358045 w 360090"/>
                <a:gd name="connsiteY2-46" fmla="*/ 303689 h 645471"/>
                <a:gd name="connsiteX3-47" fmla="*/ 16260 w 360090"/>
                <a:gd name="connsiteY3-48" fmla="*/ 645471 h 645471"/>
                <a:gd name="connsiteX4-49" fmla="*/ 65000 w 360090"/>
                <a:gd name="connsiteY4-50" fmla="*/ 306067 h 645471"/>
                <a:gd name="connsiteX0-51" fmla="*/ 95 w 293169"/>
                <a:gd name="connsiteY0-52" fmla="*/ 306067 h 585943"/>
                <a:gd name="connsiteX1-53" fmla="*/ 89468 w 293169"/>
                <a:gd name="connsiteY1-54" fmla="*/ 1 h 585943"/>
                <a:gd name="connsiteX2-55" fmla="*/ 293140 w 293169"/>
                <a:gd name="connsiteY2-56" fmla="*/ 303689 h 585943"/>
                <a:gd name="connsiteX3-57" fmla="*/ 103755 w 293169"/>
                <a:gd name="connsiteY3-58" fmla="*/ 585943 h 585943"/>
                <a:gd name="connsiteX4-59" fmla="*/ 95 w 293169"/>
                <a:gd name="connsiteY4-60" fmla="*/ 306067 h 585943"/>
                <a:gd name="connsiteX0-61" fmla="*/ 3 w 293048"/>
                <a:gd name="connsiteY0-62" fmla="*/ 306067 h 585943"/>
                <a:gd name="connsiteX1-63" fmla="*/ 89376 w 293048"/>
                <a:gd name="connsiteY1-64" fmla="*/ 1 h 585943"/>
                <a:gd name="connsiteX2-65" fmla="*/ 293048 w 293048"/>
                <a:gd name="connsiteY2-66" fmla="*/ 303689 h 585943"/>
                <a:gd name="connsiteX3-67" fmla="*/ 91757 w 293048"/>
                <a:gd name="connsiteY3-68" fmla="*/ 585943 h 585943"/>
                <a:gd name="connsiteX4-69" fmla="*/ 3 w 293048"/>
                <a:gd name="connsiteY4-70" fmla="*/ 306067 h 585943"/>
                <a:gd name="connsiteX0-71" fmla="*/ 39769 w 211370"/>
                <a:gd name="connsiteY0-72" fmla="*/ 298927 h 585946"/>
                <a:gd name="connsiteX1-73" fmla="*/ 7698 w 211370"/>
                <a:gd name="connsiteY1-74" fmla="*/ 2 h 585946"/>
                <a:gd name="connsiteX2-75" fmla="*/ 211370 w 211370"/>
                <a:gd name="connsiteY2-76" fmla="*/ 303690 h 585946"/>
                <a:gd name="connsiteX3-77" fmla="*/ 10079 w 211370"/>
                <a:gd name="connsiteY3-78" fmla="*/ 585944 h 585946"/>
                <a:gd name="connsiteX4-79" fmla="*/ 39769 w 211370"/>
                <a:gd name="connsiteY4-80" fmla="*/ 298927 h 585946"/>
                <a:gd name="connsiteX0-81" fmla="*/ 39769 w 211370"/>
                <a:gd name="connsiteY0-82" fmla="*/ 298927 h 585949"/>
                <a:gd name="connsiteX1-83" fmla="*/ 7698 w 211370"/>
                <a:gd name="connsiteY1-84" fmla="*/ 2 h 585949"/>
                <a:gd name="connsiteX2-85" fmla="*/ 211370 w 211370"/>
                <a:gd name="connsiteY2-86" fmla="*/ 303690 h 585949"/>
                <a:gd name="connsiteX3-87" fmla="*/ 10079 w 211370"/>
                <a:gd name="connsiteY3-88" fmla="*/ 585944 h 585949"/>
                <a:gd name="connsiteX4-89" fmla="*/ 39769 w 211370"/>
                <a:gd name="connsiteY4-90" fmla="*/ 298927 h 585949"/>
                <a:gd name="connsiteX0-91" fmla="*/ 39769 w 211535"/>
                <a:gd name="connsiteY0-92" fmla="*/ 298927 h 585949"/>
                <a:gd name="connsiteX1-93" fmla="*/ 7698 w 211535"/>
                <a:gd name="connsiteY1-94" fmla="*/ 2 h 585949"/>
                <a:gd name="connsiteX2-95" fmla="*/ 211370 w 211535"/>
                <a:gd name="connsiteY2-96" fmla="*/ 303690 h 585949"/>
                <a:gd name="connsiteX3-97" fmla="*/ 10079 w 211535"/>
                <a:gd name="connsiteY3-98" fmla="*/ 585944 h 585949"/>
                <a:gd name="connsiteX4-99" fmla="*/ 39769 w 211535"/>
                <a:gd name="connsiteY4-100" fmla="*/ 298927 h 585949"/>
                <a:gd name="connsiteX0-101" fmla="*/ 54250 w 226016"/>
                <a:gd name="connsiteY0-102" fmla="*/ 299466 h 586488"/>
                <a:gd name="connsiteX1-103" fmla="*/ 22179 w 226016"/>
                <a:gd name="connsiteY1-104" fmla="*/ 541 h 586488"/>
                <a:gd name="connsiteX2-105" fmla="*/ 225851 w 226016"/>
                <a:gd name="connsiteY2-106" fmla="*/ 304229 h 586488"/>
                <a:gd name="connsiteX3-107" fmla="*/ 24560 w 226016"/>
                <a:gd name="connsiteY3-108" fmla="*/ 586483 h 586488"/>
                <a:gd name="connsiteX4-109" fmla="*/ 54250 w 226016"/>
                <a:gd name="connsiteY4-110" fmla="*/ 299466 h 586488"/>
                <a:gd name="connsiteX0-111" fmla="*/ 54250 w 226063"/>
                <a:gd name="connsiteY0-112" fmla="*/ 299466 h 586543"/>
                <a:gd name="connsiteX1-113" fmla="*/ 22179 w 226063"/>
                <a:gd name="connsiteY1-114" fmla="*/ 541 h 586543"/>
                <a:gd name="connsiteX2-115" fmla="*/ 225851 w 226063"/>
                <a:gd name="connsiteY2-116" fmla="*/ 304229 h 586543"/>
                <a:gd name="connsiteX3-117" fmla="*/ 24560 w 226063"/>
                <a:gd name="connsiteY3-118" fmla="*/ 586483 h 586543"/>
                <a:gd name="connsiteX4-119" fmla="*/ 54250 w 226063"/>
                <a:gd name="connsiteY4-120" fmla="*/ 299466 h 586543"/>
                <a:gd name="connsiteX0-121" fmla="*/ 58295 w 230108"/>
                <a:gd name="connsiteY0-122" fmla="*/ 298952 h 586029"/>
                <a:gd name="connsiteX1-123" fmla="*/ 26224 w 230108"/>
                <a:gd name="connsiteY1-124" fmla="*/ 27 h 586029"/>
                <a:gd name="connsiteX2-125" fmla="*/ 229896 w 230108"/>
                <a:gd name="connsiteY2-126" fmla="*/ 303715 h 586029"/>
                <a:gd name="connsiteX3-127" fmla="*/ 28605 w 230108"/>
                <a:gd name="connsiteY3-128" fmla="*/ 585969 h 586029"/>
                <a:gd name="connsiteX4-129" fmla="*/ 58295 w 230108"/>
                <a:gd name="connsiteY4-130" fmla="*/ 298952 h 586029"/>
                <a:gd name="connsiteX0-131" fmla="*/ 58295 w 230101"/>
                <a:gd name="connsiteY0-132" fmla="*/ 298952 h 585974"/>
                <a:gd name="connsiteX1-133" fmla="*/ 26224 w 230101"/>
                <a:gd name="connsiteY1-134" fmla="*/ 27 h 585974"/>
                <a:gd name="connsiteX2-135" fmla="*/ 229896 w 230101"/>
                <a:gd name="connsiteY2-136" fmla="*/ 303715 h 585974"/>
                <a:gd name="connsiteX3-137" fmla="*/ 28605 w 230101"/>
                <a:gd name="connsiteY3-138" fmla="*/ 585969 h 585974"/>
                <a:gd name="connsiteX4-139" fmla="*/ 58295 w 230101"/>
                <a:gd name="connsiteY4-140" fmla="*/ 298952 h 585974"/>
                <a:gd name="connsiteX0-141" fmla="*/ 58295 w 229922"/>
                <a:gd name="connsiteY0-142" fmla="*/ 298943 h 585965"/>
                <a:gd name="connsiteX1-143" fmla="*/ 26224 w 229922"/>
                <a:gd name="connsiteY1-144" fmla="*/ 18 h 585965"/>
                <a:gd name="connsiteX2-145" fmla="*/ 229896 w 229922"/>
                <a:gd name="connsiteY2-146" fmla="*/ 303706 h 585965"/>
                <a:gd name="connsiteX3-147" fmla="*/ 28605 w 229922"/>
                <a:gd name="connsiteY3-148" fmla="*/ 585960 h 585965"/>
                <a:gd name="connsiteX4-149" fmla="*/ 58295 w 229922"/>
                <a:gd name="connsiteY4-150" fmla="*/ 298943 h 585965"/>
                <a:gd name="connsiteX0-151" fmla="*/ 58295 w 229930"/>
                <a:gd name="connsiteY0-152" fmla="*/ 298943 h 585964"/>
                <a:gd name="connsiteX1-153" fmla="*/ 26224 w 229930"/>
                <a:gd name="connsiteY1-154" fmla="*/ 18 h 585964"/>
                <a:gd name="connsiteX2-155" fmla="*/ 229896 w 229930"/>
                <a:gd name="connsiteY2-156" fmla="*/ 303706 h 585964"/>
                <a:gd name="connsiteX3-157" fmla="*/ 28605 w 229930"/>
                <a:gd name="connsiteY3-158" fmla="*/ 585960 h 585964"/>
                <a:gd name="connsiteX4-159" fmla="*/ 58295 w 229930"/>
                <a:gd name="connsiteY4-160" fmla="*/ 298943 h 585964"/>
                <a:gd name="connsiteX0-161" fmla="*/ 58295 w 230172"/>
                <a:gd name="connsiteY0-162" fmla="*/ 298940 h 585961"/>
                <a:gd name="connsiteX1-163" fmla="*/ 26224 w 230172"/>
                <a:gd name="connsiteY1-164" fmla="*/ 15 h 585961"/>
                <a:gd name="connsiteX2-165" fmla="*/ 229896 w 230172"/>
                <a:gd name="connsiteY2-166" fmla="*/ 303703 h 585961"/>
                <a:gd name="connsiteX3-167" fmla="*/ 28605 w 230172"/>
                <a:gd name="connsiteY3-168" fmla="*/ 585957 h 585961"/>
                <a:gd name="connsiteX4-169" fmla="*/ 58295 w 230172"/>
                <a:gd name="connsiteY4-170" fmla="*/ 298940 h 585961"/>
                <a:gd name="connsiteX0-171" fmla="*/ 58295 w 229896"/>
                <a:gd name="connsiteY0-172" fmla="*/ 298940 h 585961"/>
                <a:gd name="connsiteX1-173" fmla="*/ 26224 w 229896"/>
                <a:gd name="connsiteY1-174" fmla="*/ 15 h 585961"/>
                <a:gd name="connsiteX2-175" fmla="*/ 229896 w 229896"/>
                <a:gd name="connsiteY2-176" fmla="*/ 303703 h 585961"/>
                <a:gd name="connsiteX3-177" fmla="*/ 28605 w 229896"/>
                <a:gd name="connsiteY3-178" fmla="*/ 585957 h 585961"/>
                <a:gd name="connsiteX4-179" fmla="*/ 58295 w 229896"/>
                <a:gd name="connsiteY4-180" fmla="*/ 298940 h 585961"/>
                <a:gd name="connsiteX0-181" fmla="*/ 57944 w 229545"/>
                <a:gd name="connsiteY0-182" fmla="*/ 298940 h 585961"/>
                <a:gd name="connsiteX1-183" fmla="*/ 25873 w 229545"/>
                <a:gd name="connsiteY1-184" fmla="*/ 15 h 585961"/>
                <a:gd name="connsiteX2-185" fmla="*/ 229545 w 229545"/>
                <a:gd name="connsiteY2-186" fmla="*/ 303703 h 585961"/>
                <a:gd name="connsiteX3-187" fmla="*/ 28254 w 229545"/>
                <a:gd name="connsiteY3-188" fmla="*/ 585957 h 585961"/>
                <a:gd name="connsiteX4-189" fmla="*/ 57944 w 229545"/>
                <a:gd name="connsiteY4-190" fmla="*/ 298940 h 585961"/>
                <a:gd name="connsiteX0-191" fmla="*/ 18784 w 216579"/>
                <a:gd name="connsiteY0-192" fmla="*/ 291798 h 585987"/>
                <a:gd name="connsiteX1-193" fmla="*/ 12907 w 216579"/>
                <a:gd name="connsiteY1-194" fmla="*/ 17 h 585987"/>
                <a:gd name="connsiteX2-195" fmla="*/ 216579 w 216579"/>
                <a:gd name="connsiteY2-196" fmla="*/ 303705 h 585987"/>
                <a:gd name="connsiteX3-197" fmla="*/ 15288 w 216579"/>
                <a:gd name="connsiteY3-198" fmla="*/ 585959 h 585987"/>
                <a:gd name="connsiteX4-199" fmla="*/ 18784 w 216579"/>
                <a:gd name="connsiteY4-200" fmla="*/ 291798 h 585987"/>
                <a:gd name="connsiteX0-201" fmla="*/ 12234 w 219554"/>
                <a:gd name="connsiteY0-202" fmla="*/ 289426 h 586008"/>
                <a:gd name="connsiteX1-203" fmla="*/ 15882 w 219554"/>
                <a:gd name="connsiteY1-204" fmla="*/ 26 h 586008"/>
                <a:gd name="connsiteX2-205" fmla="*/ 219554 w 219554"/>
                <a:gd name="connsiteY2-206" fmla="*/ 303714 h 586008"/>
                <a:gd name="connsiteX3-207" fmla="*/ 18263 w 219554"/>
                <a:gd name="connsiteY3-208" fmla="*/ 585968 h 586008"/>
                <a:gd name="connsiteX4-209" fmla="*/ 12234 w 219554"/>
                <a:gd name="connsiteY4-210" fmla="*/ 289426 h 586008"/>
                <a:gd name="connsiteX0-211" fmla="*/ 17080 w 217256"/>
                <a:gd name="connsiteY0-212" fmla="*/ 289426 h 586008"/>
                <a:gd name="connsiteX1-213" fmla="*/ 13584 w 217256"/>
                <a:gd name="connsiteY1-214" fmla="*/ 26 h 586008"/>
                <a:gd name="connsiteX2-215" fmla="*/ 217256 w 217256"/>
                <a:gd name="connsiteY2-216" fmla="*/ 303714 h 586008"/>
                <a:gd name="connsiteX3-217" fmla="*/ 15965 w 217256"/>
                <a:gd name="connsiteY3-218" fmla="*/ 585968 h 586008"/>
                <a:gd name="connsiteX4-219" fmla="*/ 17080 w 217256"/>
                <a:gd name="connsiteY4-220" fmla="*/ 289426 h 586008"/>
                <a:gd name="connsiteX0-221" fmla="*/ 26566 w 226742"/>
                <a:gd name="connsiteY0-222" fmla="*/ 289426 h 586008"/>
                <a:gd name="connsiteX1-223" fmla="*/ 23070 w 226742"/>
                <a:gd name="connsiteY1-224" fmla="*/ 26 h 586008"/>
                <a:gd name="connsiteX2-225" fmla="*/ 226742 w 226742"/>
                <a:gd name="connsiteY2-226" fmla="*/ 303714 h 586008"/>
                <a:gd name="connsiteX3-227" fmla="*/ 25451 w 226742"/>
                <a:gd name="connsiteY3-228" fmla="*/ 585968 h 586008"/>
                <a:gd name="connsiteX4-229" fmla="*/ 26566 w 226742"/>
                <a:gd name="connsiteY4-230" fmla="*/ 289426 h 586008"/>
                <a:gd name="connsiteX0-231" fmla="*/ 26566 w 226742"/>
                <a:gd name="connsiteY0-232" fmla="*/ 289426 h 586008"/>
                <a:gd name="connsiteX1-233" fmla="*/ 23070 w 226742"/>
                <a:gd name="connsiteY1-234" fmla="*/ 26 h 586008"/>
                <a:gd name="connsiteX2-235" fmla="*/ 226742 w 226742"/>
                <a:gd name="connsiteY2-236" fmla="*/ 303714 h 586008"/>
                <a:gd name="connsiteX3-237" fmla="*/ 25451 w 226742"/>
                <a:gd name="connsiteY3-238" fmla="*/ 585968 h 586008"/>
                <a:gd name="connsiteX4-239" fmla="*/ 26566 w 226742"/>
                <a:gd name="connsiteY4-240" fmla="*/ 289426 h 586008"/>
                <a:gd name="connsiteX0-241" fmla="*/ 102 w 271715"/>
                <a:gd name="connsiteY0-242" fmla="*/ 287054 h 586031"/>
                <a:gd name="connsiteX1-243" fmla="*/ 68043 w 271715"/>
                <a:gd name="connsiteY1-244" fmla="*/ 35 h 586031"/>
                <a:gd name="connsiteX2-245" fmla="*/ 271715 w 271715"/>
                <a:gd name="connsiteY2-246" fmla="*/ 303723 h 586031"/>
                <a:gd name="connsiteX3-247" fmla="*/ 70424 w 271715"/>
                <a:gd name="connsiteY3-248" fmla="*/ 585977 h 586031"/>
                <a:gd name="connsiteX4-249" fmla="*/ 102 w 271715"/>
                <a:gd name="connsiteY4-250" fmla="*/ 287054 h 586031"/>
                <a:gd name="connsiteX0-251" fmla="*/ 102 w 271715"/>
                <a:gd name="connsiteY0-252" fmla="*/ 287054 h 586031"/>
                <a:gd name="connsiteX1-253" fmla="*/ 68043 w 271715"/>
                <a:gd name="connsiteY1-254" fmla="*/ 35 h 586031"/>
                <a:gd name="connsiteX2-255" fmla="*/ 271715 w 271715"/>
                <a:gd name="connsiteY2-256" fmla="*/ 303723 h 586031"/>
                <a:gd name="connsiteX3-257" fmla="*/ 70424 w 271715"/>
                <a:gd name="connsiteY3-258" fmla="*/ 585977 h 586031"/>
                <a:gd name="connsiteX4-259" fmla="*/ 102 w 271715"/>
                <a:gd name="connsiteY4-260" fmla="*/ 287054 h 586031"/>
                <a:gd name="connsiteX0-261" fmla="*/ 133 w 271746"/>
                <a:gd name="connsiteY0-262" fmla="*/ 287054 h 585994"/>
                <a:gd name="connsiteX1-263" fmla="*/ 68074 w 271746"/>
                <a:gd name="connsiteY1-264" fmla="*/ 35 h 585994"/>
                <a:gd name="connsiteX2-265" fmla="*/ 271746 w 271746"/>
                <a:gd name="connsiteY2-266" fmla="*/ 303723 h 585994"/>
                <a:gd name="connsiteX3-267" fmla="*/ 70455 w 271746"/>
                <a:gd name="connsiteY3-268" fmla="*/ 585977 h 585994"/>
                <a:gd name="connsiteX4-269" fmla="*/ 133 w 271746"/>
                <a:gd name="connsiteY4-270" fmla="*/ 287054 h 5859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1746" h="585994">
                  <a:moveTo>
                    <a:pt x="133" y="287054"/>
                  </a:moveTo>
                  <a:cubicBezTo>
                    <a:pt x="2117" y="156057"/>
                    <a:pt x="10899" y="-2743"/>
                    <a:pt x="68074" y="35"/>
                  </a:cubicBezTo>
                  <a:cubicBezTo>
                    <a:pt x="125249" y="2813"/>
                    <a:pt x="271846" y="127496"/>
                    <a:pt x="271746" y="303723"/>
                  </a:cubicBezTo>
                  <a:cubicBezTo>
                    <a:pt x="271643" y="484729"/>
                    <a:pt x="122868" y="583993"/>
                    <a:pt x="70455" y="585977"/>
                  </a:cubicBezTo>
                  <a:cubicBezTo>
                    <a:pt x="18042" y="587961"/>
                    <a:pt x="-1851" y="418051"/>
                    <a:pt x="133" y="287054"/>
                  </a:cubicBezTo>
                  <a:close/>
                </a:path>
              </a:pathLst>
            </a:custGeom>
            <a:gradFill flip="none" rotWithShape="1">
              <a:gsLst>
                <a:gs pos="0">
                  <a:srgbClr val="FFFFFF"/>
                </a:gs>
                <a:gs pos="100000">
                  <a:srgbClr val="FFFFFF">
                    <a:alpha val="0"/>
                  </a:srgbClr>
                </a:gs>
              </a:gsLst>
              <a:lin ang="10800000" scaled="0"/>
              <a:tileRect/>
            </a:gra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400" kern="0">
                <a:solidFill>
                  <a:prstClr val="white"/>
                </a:solidFill>
                <a:latin typeface="微软雅黑" panose="020B0503020204020204" pitchFamily="34" charset="-122"/>
                <a:ea typeface="微软雅黑" panose="020B0503020204020204" pitchFamily="34" charset="-122"/>
              </a:endParaRPr>
            </a:p>
          </p:txBody>
        </p:sp>
      </p:grpSp>
      <p:sp>
        <p:nvSpPr>
          <p:cNvPr id="25" name="矩形 4"/>
          <p:cNvSpPr/>
          <p:nvPr/>
        </p:nvSpPr>
        <p:spPr>
          <a:xfrm rot="4560000">
            <a:off x="5162853" y="1482987"/>
            <a:ext cx="267876" cy="421429"/>
          </a:xfrm>
          <a:custGeom>
            <a:avLst/>
            <a:gdLst/>
            <a:ahLst/>
            <a:cxnLst/>
            <a:rect l="l" t="t" r="r" b="b"/>
            <a:pathLst>
              <a:path w="1152128" h="1944216">
                <a:moveTo>
                  <a:pt x="58320" y="0"/>
                </a:moveTo>
                <a:lnTo>
                  <a:pt x="1152128" y="0"/>
                </a:lnTo>
                <a:lnTo>
                  <a:pt x="1152128" y="12754"/>
                </a:lnTo>
                <a:cubicBezTo>
                  <a:pt x="980153" y="176443"/>
                  <a:pt x="860653" y="544450"/>
                  <a:pt x="860653" y="972108"/>
                </a:cubicBezTo>
                <a:cubicBezTo>
                  <a:pt x="860653" y="1399766"/>
                  <a:pt x="980153" y="1767773"/>
                  <a:pt x="1152128" y="1931462"/>
                </a:cubicBezTo>
                <a:lnTo>
                  <a:pt x="1152128" y="1944216"/>
                </a:lnTo>
                <a:lnTo>
                  <a:pt x="0" y="1944216"/>
                </a:lnTo>
                <a:lnTo>
                  <a:pt x="0" y="1940776"/>
                </a:lnTo>
                <a:cubicBezTo>
                  <a:pt x="195243" y="1801558"/>
                  <a:pt x="335580" y="1408165"/>
                  <a:pt x="335580" y="944719"/>
                </a:cubicBezTo>
                <a:cubicBezTo>
                  <a:pt x="335580" y="529180"/>
                  <a:pt x="222757" y="169958"/>
                  <a:pt x="58320" y="0"/>
                </a:cubicBezTo>
                <a:close/>
              </a:path>
            </a:pathLst>
          </a:custGeom>
          <a:gradFill flip="none" rotWithShape="1">
            <a:gsLst>
              <a:gs pos="72000">
                <a:sysClr val="window" lastClr="FFFFFF">
                  <a:lumMod val="75000"/>
                </a:sysClr>
              </a:gs>
              <a:gs pos="31000">
                <a:sysClr val="window" lastClr="FFFFFF">
                  <a:lumMod val="75000"/>
                </a:sysClr>
              </a:gs>
              <a:gs pos="50000">
                <a:sysClr val="window" lastClr="FFFFFF">
                  <a:lumMod val="95000"/>
                </a:sysClr>
              </a:gs>
            </a:gsLst>
            <a:lin ang="0" scaled="1"/>
            <a:tileRect/>
          </a:gradFill>
          <a:ln w="25400" cap="flat" cmpd="sng" algn="ctr">
            <a:noFill/>
            <a:prstDash val="solid"/>
          </a:ln>
          <a:effectLst/>
        </p:spPr>
        <p:txBody>
          <a:bodyPr lIns="68580" tIns="34290" rIns="68580" bIns="34290" anchor="ctr"/>
          <a:lstStyle/>
          <a:p>
            <a:pPr algn="ctr" eaLnBrk="1" fontAlgn="auto" hangingPunct="1">
              <a:spcBef>
                <a:spcPts val="0"/>
              </a:spcBef>
              <a:spcAft>
                <a:spcPts val="0"/>
              </a:spcAft>
              <a:defRPr/>
            </a:pPr>
            <a:endParaRPr lang="en-US" sz="1100" kern="0">
              <a:solidFill>
                <a:sysClr val="window" lastClr="FFFFFF"/>
              </a:solidFill>
              <a:latin typeface="微软雅黑" panose="020B0503020204020204" pitchFamily="34" charset="-122"/>
              <a:ea typeface="微软雅黑" panose="020B0503020204020204" pitchFamily="34" charset="-122"/>
            </a:endParaRPr>
          </a:p>
        </p:txBody>
      </p:sp>
      <p:grpSp>
        <p:nvGrpSpPr>
          <p:cNvPr id="26" name="组合 25"/>
          <p:cNvGrpSpPr/>
          <p:nvPr/>
        </p:nvGrpSpPr>
        <p:grpSpPr>
          <a:xfrm>
            <a:off x="594927" y="3090863"/>
            <a:ext cx="2463476" cy="651474"/>
            <a:chOff x="488950" y="1968268"/>
            <a:chExt cx="2463476" cy="651474"/>
          </a:xfrm>
        </p:grpSpPr>
        <p:sp>
          <p:nvSpPr>
            <p:cNvPr id="27" name="Rectangle 9"/>
            <p:cNvSpPr>
              <a:spLocks noChangeArrowheads="1"/>
            </p:cNvSpPr>
            <p:nvPr/>
          </p:nvSpPr>
          <p:spPr bwMode="auto">
            <a:xfrm>
              <a:off x="505201" y="2219632"/>
              <a:ext cx="244722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800" b="1" dirty="0">
                  <a:solidFill>
                    <a:schemeClr val="tx1">
                      <a:lumMod val="65000"/>
                      <a:lumOff val="35000"/>
                    </a:schemeClr>
                  </a:solidFill>
                  <a:latin typeface="微软雅黑" panose="020B0503020204020204" pitchFamily="34" charset="-122"/>
                  <a:ea typeface="微软雅黑" panose="020B0503020204020204" pitchFamily="34" charset="-122"/>
                </a:rPr>
                <a:t>单击此处添加段落文字内容</a:t>
              </a:r>
            </a:p>
            <a:p>
              <a:r>
                <a:rPr lang="zh-CN" altLang="en-US" sz="800" b="1" dirty="0">
                  <a:solidFill>
                    <a:schemeClr val="tx1">
                      <a:lumMod val="65000"/>
                      <a:lumOff val="35000"/>
                    </a:schemeClr>
                  </a:solidFill>
                  <a:latin typeface="微软雅黑" panose="020B0503020204020204" pitchFamily="34" charset="-122"/>
                  <a:ea typeface="微软雅黑" panose="020B0503020204020204" pitchFamily="34" charset="-122"/>
                </a:rPr>
                <a:t>单击此处添加段落文字内容</a:t>
              </a:r>
            </a:p>
          </p:txBody>
        </p:sp>
        <p:sp>
          <p:nvSpPr>
            <p:cNvPr id="28" name="Rectangle 10"/>
            <p:cNvSpPr>
              <a:spLocks noChangeArrowheads="1"/>
            </p:cNvSpPr>
            <p:nvPr/>
          </p:nvSpPr>
          <p:spPr bwMode="auto">
            <a:xfrm>
              <a:off x="488950" y="1968268"/>
              <a:ext cx="172354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sz="1000" b="1">
                  <a:solidFill>
                    <a:srgbClr val="074AA1"/>
                  </a:solidFill>
                  <a:latin typeface="微软雅黑"/>
                </a:rPr>
                <a:t>单击此处添加XX内容文字</a:t>
              </a:r>
            </a:p>
          </p:txBody>
        </p:sp>
      </p:grpSp>
      <p:grpSp>
        <p:nvGrpSpPr>
          <p:cNvPr id="29" name="组合 28"/>
          <p:cNvGrpSpPr/>
          <p:nvPr/>
        </p:nvGrpSpPr>
        <p:grpSpPr>
          <a:xfrm>
            <a:off x="1239852" y="2281780"/>
            <a:ext cx="2463476" cy="651474"/>
            <a:chOff x="488950" y="1968268"/>
            <a:chExt cx="2463476" cy="651474"/>
          </a:xfrm>
        </p:grpSpPr>
        <p:sp>
          <p:nvSpPr>
            <p:cNvPr id="30" name="Rectangle 9"/>
            <p:cNvSpPr>
              <a:spLocks noChangeArrowheads="1"/>
            </p:cNvSpPr>
            <p:nvPr/>
          </p:nvSpPr>
          <p:spPr bwMode="auto">
            <a:xfrm>
              <a:off x="505201" y="2219632"/>
              <a:ext cx="244722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800" b="1" dirty="0">
                  <a:solidFill>
                    <a:schemeClr val="tx1">
                      <a:lumMod val="65000"/>
                      <a:lumOff val="35000"/>
                    </a:schemeClr>
                  </a:solidFill>
                  <a:latin typeface="微软雅黑" panose="020B0503020204020204" pitchFamily="34" charset="-122"/>
                  <a:ea typeface="微软雅黑" panose="020B0503020204020204" pitchFamily="34" charset="-122"/>
                </a:rPr>
                <a:t>单击此处添加段落文字内容</a:t>
              </a:r>
            </a:p>
            <a:p>
              <a:r>
                <a:rPr lang="zh-CN" altLang="en-US" sz="800" b="1" dirty="0">
                  <a:solidFill>
                    <a:schemeClr val="tx1">
                      <a:lumMod val="65000"/>
                      <a:lumOff val="35000"/>
                    </a:schemeClr>
                  </a:solidFill>
                  <a:latin typeface="微软雅黑" panose="020B0503020204020204" pitchFamily="34" charset="-122"/>
                  <a:ea typeface="微软雅黑" panose="020B0503020204020204" pitchFamily="34" charset="-122"/>
                </a:rPr>
                <a:t>单击此处添加段落文字内容</a:t>
              </a:r>
            </a:p>
          </p:txBody>
        </p:sp>
        <p:sp>
          <p:nvSpPr>
            <p:cNvPr id="31" name="Rectangle 10"/>
            <p:cNvSpPr>
              <a:spLocks noChangeArrowheads="1"/>
            </p:cNvSpPr>
            <p:nvPr/>
          </p:nvSpPr>
          <p:spPr bwMode="auto">
            <a:xfrm>
              <a:off x="488950" y="1968268"/>
              <a:ext cx="172354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sz="1000" b="1">
                  <a:solidFill>
                    <a:srgbClr val="074AA1"/>
                  </a:solidFill>
                  <a:latin typeface="微软雅黑"/>
                </a:rPr>
                <a:t>单击此处添加XX内容文字</a:t>
              </a:r>
            </a:p>
          </p:txBody>
        </p:sp>
      </p:grpSp>
      <p:grpSp>
        <p:nvGrpSpPr>
          <p:cNvPr id="32" name="组合 31"/>
          <p:cNvGrpSpPr/>
          <p:nvPr/>
        </p:nvGrpSpPr>
        <p:grpSpPr>
          <a:xfrm>
            <a:off x="5160301" y="3647454"/>
            <a:ext cx="2463476" cy="651474"/>
            <a:chOff x="488950" y="1968268"/>
            <a:chExt cx="2463476" cy="651474"/>
          </a:xfrm>
        </p:grpSpPr>
        <p:sp>
          <p:nvSpPr>
            <p:cNvPr id="33" name="Rectangle 9"/>
            <p:cNvSpPr>
              <a:spLocks noChangeArrowheads="1"/>
            </p:cNvSpPr>
            <p:nvPr/>
          </p:nvSpPr>
          <p:spPr bwMode="auto">
            <a:xfrm>
              <a:off x="505201" y="2219632"/>
              <a:ext cx="244722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800" b="1" dirty="0">
                  <a:solidFill>
                    <a:schemeClr val="tx1">
                      <a:lumMod val="65000"/>
                      <a:lumOff val="35000"/>
                    </a:schemeClr>
                  </a:solidFill>
                  <a:latin typeface="微软雅黑" panose="020B0503020204020204" pitchFamily="34" charset="-122"/>
                  <a:ea typeface="微软雅黑" panose="020B0503020204020204" pitchFamily="34" charset="-122"/>
                </a:rPr>
                <a:t>单击此处添加段落文字内容</a:t>
              </a:r>
            </a:p>
            <a:p>
              <a:r>
                <a:rPr lang="zh-CN" altLang="en-US" sz="800" b="1" dirty="0">
                  <a:solidFill>
                    <a:schemeClr val="tx1">
                      <a:lumMod val="65000"/>
                      <a:lumOff val="35000"/>
                    </a:schemeClr>
                  </a:solidFill>
                  <a:latin typeface="微软雅黑" panose="020B0503020204020204" pitchFamily="34" charset="-122"/>
                  <a:ea typeface="微软雅黑" panose="020B0503020204020204" pitchFamily="34" charset="-122"/>
                </a:rPr>
                <a:t>单击此处添加段落文字内容</a:t>
              </a:r>
            </a:p>
          </p:txBody>
        </p:sp>
        <p:sp>
          <p:nvSpPr>
            <p:cNvPr id="34" name="Rectangle 10"/>
            <p:cNvSpPr>
              <a:spLocks noChangeArrowheads="1"/>
            </p:cNvSpPr>
            <p:nvPr/>
          </p:nvSpPr>
          <p:spPr bwMode="auto">
            <a:xfrm>
              <a:off x="488950" y="1968268"/>
              <a:ext cx="172354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sz="1000" b="1">
                  <a:solidFill>
                    <a:srgbClr val="074AA1"/>
                  </a:solidFill>
                  <a:latin typeface="微软雅黑"/>
                </a:rPr>
                <a:t>单击此处添加XX内容文字</a:t>
              </a:r>
            </a:p>
          </p:txBody>
        </p:sp>
      </p:grpSp>
      <p:grpSp>
        <p:nvGrpSpPr>
          <p:cNvPr id="35" name="组合 34"/>
          <p:cNvGrpSpPr/>
          <p:nvPr/>
        </p:nvGrpSpPr>
        <p:grpSpPr>
          <a:xfrm>
            <a:off x="5981936" y="2713176"/>
            <a:ext cx="2463476" cy="682251"/>
            <a:chOff x="488950" y="1968268"/>
            <a:chExt cx="2463476" cy="682251"/>
          </a:xfrm>
        </p:grpSpPr>
        <p:sp>
          <p:nvSpPr>
            <p:cNvPr id="36" name="Rectangle 9"/>
            <p:cNvSpPr>
              <a:spLocks noChangeArrowheads="1"/>
            </p:cNvSpPr>
            <p:nvPr/>
          </p:nvSpPr>
          <p:spPr bwMode="auto">
            <a:xfrm>
              <a:off x="505201" y="2219632"/>
              <a:ext cx="2447225"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850" b="1" dirty="0">
                  <a:solidFill>
                    <a:schemeClr val="tx1">
                      <a:lumMod val="65000"/>
                      <a:lumOff val="35000"/>
                    </a:schemeClr>
                  </a:solidFill>
                  <a:latin typeface="微软雅黑" panose="020B0503020204020204" pitchFamily="34" charset="-122"/>
                  <a:ea typeface="微软雅黑" panose="020B0503020204020204" pitchFamily="34" charset="-122"/>
                </a:rPr>
                <a:t>单击此处添加段落文字内容</a:t>
              </a:r>
            </a:p>
            <a:p>
              <a:r>
                <a:rPr lang="zh-CN" altLang="en-US" sz="850" b="1" dirty="0">
                  <a:solidFill>
                    <a:schemeClr val="tx1">
                      <a:lumMod val="65000"/>
                      <a:lumOff val="35000"/>
                    </a:schemeClr>
                  </a:solidFill>
                  <a:latin typeface="微软雅黑" panose="020B0503020204020204" pitchFamily="34" charset="-122"/>
                  <a:ea typeface="微软雅黑" panose="020B0503020204020204" pitchFamily="34" charset="-122"/>
                </a:rPr>
                <a:t>单击此处添加段落文字内容</a:t>
              </a:r>
            </a:p>
          </p:txBody>
        </p:sp>
        <p:sp>
          <p:nvSpPr>
            <p:cNvPr id="37" name="Rectangle 10"/>
            <p:cNvSpPr>
              <a:spLocks noChangeArrowheads="1"/>
            </p:cNvSpPr>
            <p:nvPr/>
          </p:nvSpPr>
          <p:spPr bwMode="auto">
            <a:xfrm>
              <a:off x="488950" y="1968268"/>
              <a:ext cx="172354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sz="1000" b="1">
                  <a:solidFill>
                    <a:srgbClr val="074AA1"/>
                  </a:solidFill>
                  <a:latin typeface="微软雅黑"/>
                </a:rPr>
                <a:t>单击此处添加XX内容文字</a:t>
              </a:r>
            </a:p>
          </p:txBody>
        </p:sp>
      </p:grpSp>
      <p:grpSp>
        <p:nvGrpSpPr>
          <p:cNvPr id="38" name="组合 37"/>
          <p:cNvGrpSpPr/>
          <p:nvPr/>
        </p:nvGrpSpPr>
        <p:grpSpPr>
          <a:xfrm>
            <a:off x="2596457" y="1379847"/>
            <a:ext cx="2463476" cy="651474"/>
            <a:chOff x="488950" y="1968268"/>
            <a:chExt cx="2463476" cy="651474"/>
          </a:xfrm>
        </p:grpSpPr>
        <p:sp>
          <p:nvSpPr>
            <p:cNvPr id="39" name="Rectangle 9"/>
            <p:cNvSpPr>
              <a:spLocks noChangeArrowheads="1"/>
            </p:cNvSpPr>
            <p:nvPr/>
          </p:nvSpPr>
          <p:spPr bwMode="auto">
            <a:xfrm>
              <a:off x="505201" y="2219632"/>
              <a:ext cx="244722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800" b="1" dirty="0">
                  <a:solidFill>
                    <a:schemeClr val="tx1">
                      <a:lumMod val="65000"/>
                      <a:lumOff val="35000"/>
                    </a:schemeClr>
                  </a:solidFill>
                  <a:latin typeface="微软雅黑" panose="020B0503020204020204" pitchFamily="34" charset="-122"/>
                  <a:ea typeface="微软雅黑" panose="020B0503020204020204" pitchFamily="34" charset="-122"/>
                </a:rPr>
                <a:t>单击此处添加段落文字内容</a:t>
              </a:r>
            </a:p>
            <a:p>
              <a:r>
                <a:rPr lang="zh-CN" altLang="en-US" sz="800" b="1" dirty="0">
                  <a:solidFill>
                    <a:schemeClr val="tx1">
                      <a:lumMod val="65000"/>
                      <a:lumOff val="35000"/>
                    </a:schemeClr>
                  </a:solidFill>
                  <a:latin typeface="微软雅黑" panose="020B0503020204020204" pitchFamily="34" charset="-122"/>
                  <a:ea typeface="微软雅黑" panose="020B0503020204020204" pitchFamily="34" charset="-122"/>
                </a:rPr>
                <a:t>单击此处添加段落文字内容</a:t>
              </a:r>
            </a:p>
          </p:txBody>
        </p:sp>
        <p:sp>
          <p:nvSpPr>
            <p:cNvPr id="40" name="Rectangle 10"/>
            <p:cNvSpPr>
              <a:spLocks noChangeArrowheads="1"/>
            </p:cNvSpPr>
            <p:nvPr/>
          </p:nvSpPr>
          <p:spPr bwMode="auto">
            <a:xfrm>
              <a:off x="488950" y="1968268"/>
              <a:ext cx="172354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sz="1000" b="1">
                  <a:solidFill>
                    <a:srgbClr val="074AA1"/>
                  </a:solidFill>
                  <a:latin typeface="微软雅黑"/>
                </a:rPr>
                <a:t>单击此处添加XX内容文字</a:t>
              </a:r>
            </a:p>
          </p:txBody>
        </p:sp>
      </p:grpSp>
      <p:sp>
        <p:nvSpPr>
          <p:cNvPr id="41" name="TextBox 40"/>
          <p:cNvSpPr txBox="1"/>
          <p:nvPr/>
        </p:nvSpPr>
        <p:spPr>
          <a:xfrm>
            <a:off x="1367136" y="140522"/>
            <a:ext cx="1330814" cy="461665"/>
          </a:xfrm>
          <a:prstGeom prst="rect">
            <a:avLst/>
          </a:prstGeom>
          <a:noFill/>
        </p:spPr>
        <p:txBody>
          <a:bodyPr wrap="none" rtlCol="0">
            <a:spAutoFit/>
          </a:bodyPr>
          <a:lstStyle/>
          <a:p>
            <a:r>
              <a:rPr sz="2200">
                <a:solidFill>
                  <a:srgbClr val="0070C0"/>
                </a:solidFill>
                <a:latin typeface="Impact"/>
              </a:rPr>
              <a:t>急救</a:t>
            </a:r>
            <a:endParaRPr lang="zh-CN" altLang="en-US" sz="2400" dirty="0">
              <a:solidFill>
                <a:srgbClr val="0070C0"/>
              </a:solidFill>
              <a:latin typeface="Impact" panose="020B0806030902050204" pitchFamily="34" charset="0"/>
            </a:endParaRPr>
          </a:p>
        </p:txBody>
      </p:sp>
      <p:cxnSp>
        <p:nvCxnSpPr>
          <p:cNvPr id="42" name="直接连接符 41"/>
          <p:cNvCxnSpPr/>
          <p:nvPr/>
        </p:nvCxnSpPr>
        <p:spPr>
          <a:xfrm>
            <a:off x="1439144" y="536353"/>
            <a:ext cx="122413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1373355" y="531772"/>
            <a:ext cx="1338828" cy="276999"/>
          </a:xfrm>
          <a:prstGeom prst="rect">
            <a:avLst/>
          </a:prstGeom>
          <a:noFill/>
        </p:spPr>
        <p:txBody>
          <a:bodyPr wrap="none" rtlCol="0">
            <a:spAutoFit/>
          </a:bodyPr>
          <a:lstStyle/>
          <a:p>
            <a:r>
              <a:rPr lang="zh-CN" altLang="en-US" sz="1000" dirty="0">
                <a:solidFill>
                  <a:srgbClr val="005A9E"/>
                </a:solidFill>
                <a:latin typeface="微软雅黑" panose="020B0503020204020204" pitchFamily="34" charset="-122"/>
                <a:ea typeface="微软雅黑" panose="020B0503020204020204" pitchFamily="34" charset="-122"/>
              </a:rPr>
              <a:t>医疗</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出诊</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急救</a:t>
            </a:r>
          </a:p>
        </p:txBody>
      </p:sp>
      <p:pic>
        <p:nvPicPr>
          <p:cNvPr id="44" name="图片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6156" y="172753"/>
            <a:ext cx="727199" cy="72719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400"/>
                                        <p:tgtEl>
                                          <p:spTgt spid="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down)">
                                      <p:cBhvr>
                                        <p:cTn id="11" dur="400"/>
                                        <p:tgtEl>
                                          <p:spTgt spid="18"/>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400"/>
                                        <p:tgtEl>
                                          <p:spTgt spid="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left)">
                                      <p:cBhvr>
                                        <p:cTn id="19" dur="400"/>
                                        <p:tgtEl>
                                          <p:spTgt spid="21"/>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down)">
                                      <p:cBhvr>
                                        <p:cTn id="23" dur="400"/>
                                        <p:tgtEl>
                                          <p:spTgt spid="9"/>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down)">
                                      <p:cBhvr>
                                        <p:cTn id="27" dur="400"/>
                                        <p:tgtEl>
                                          <p:spTgt spid="20"/>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down)">
                                      <p:cBhvr>
                                        <p:cTn id="31" dur="400"/>
                                        <p:tgtEl>
                                          <p:spTgt spid="12"/>
                                        </p:tgtEl>
                                      </p:cBhvr>
                                    </p:animEffect>
                                  </p:childTnLst>
                                </p:cTn>
                              </p:par>
                            </p:childTnLst>
                          </p:cTn>
                        </p:par>
                        <p:par>
                          <p:cTn id="32" fill="hold">
                            <p:stCondLst>
                              <p:cond delay="3500"/>
                            </p:stCondLst>
                            <p:childTnLst>
                              <p:par>
                                <p:cTn id="33" presetID="22" presetClass="entr" presetSubtype="2"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right)">
                                      <p:cBhvr>
                                        <p:cTn id="35" dur="400"/>
                                        <p:tgtEl>
                                          <p:spTgt spid="19"/>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down)">
                                      <p:cBhvr>
                                        <p:cTn id="39" dur="400"/>
                                        <p:tgtEl>
                                          <p:spTgt spid="15"/>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left)">
                                      <p:cBhvr>
                                        <p:cTn id="43" dur="400"/>
                                        <p:tgtEl>
                                          <p:spTgt spid="25"/>
                                        </p:tgtEl>
                                      </p:cBhvr>
                                    </p:animEffect>
                                  </p:childTnLst>
                                </p:cTn>
                              </p:par>
                            </p:childTnLst>
                          </p:cTn>
                        </p:par>
                        <p:par>
                          <p:cTn id="44" fill="hold">
                            <p:stCondLst>
                              <p:cond delay="5000"/>
                            </p:stCondLst>
                            <p:childTnLst>
                              <p:par>
                                <p:cTn id="45" presetID="22" presetClass="entr" presetSubtype="4" fill="hold"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down)">
                                      <p:cBhvr>
                                        <p:cTn id="47" dur="400"/>
                                        <p:tgtEl>
                                          <p:spTgt spid="22"/>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wipe(left)">
                                      <p:cBhvr>
                                        <p:cTn id="51" dur="400"/>
                                        <p:tgtEl>
                                          <p:spTgt spid="26"/>
                                        </p:tgtEl>
                                      </p:cBhvr>
                                    </p:animEffect>
                                  </p:childTnLst>
                                </p:cTn>
                              </p:par>
                            </p:childTnLst>
                          </p:cTn>
                        </p:par>
                        <p:par>
                          <p:cTn id="52" fill="hold">
                            <p:stCondLst>
                              <p:cond delay="6000"/>
                            </p:stCondLst>
                            <p:childTnLst>
                              <p:par>
                                <p:cTn id="53" presetID="22" presetClass="entr" presetSubtype="8" fill="hold"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wipe(left)">
                                      <p:cBhvr>
                                        <p:cTn id="55" dur="400"/>
                                        <p:tgtEl>
                                          <p:spTgt spid="29"/>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wipe(left)">
                                      <p:cBhvr>
                                        <p:cTn id="59" dur="400"/>
                                        <p:tgtEl>
                                          <p:spTgt spid="32"/>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35"/>
                                        </p:tgtEl>
                                        <p:attrNameLst>
                                          <p:attrName>style.visibility</p:attrName>
                                        </p:attrNameLst>
                                      </p:cBhvr>
                                      <p:to>
                                        <p:strVal val="visible"/>
                                      </p:to>
                                    </p:set>
                                    <p:animEffect transition="in" filter="wipe(left)">
                                      <p:cBhvr>
                                        <p:cTn id="63" dur="400"/>
                                        <p:tgtEl>
                                          <p:spTgt spid="35"/>
                                        </p:tgtEl>
                                      </p:cBhvr>
                                    </p:animEffect>
                                  </p:childTnLst>
                                </p:cTn>
                              </p:par>
                            </p:childTnLst>
                          </p:cTn>
                        </p:par>
                        <p:par>
                          <p:cTn id="64" fill="hold">
                            <p:stCondLst>
                              <p:cond delay="7500"/>
                            </p:stCondLst>
                            <p:childTnLst>
                              <p:par>
                                <p:cTn id="65" presetID="22" presetClass="entr" presetSubtype="8" fill="hold" nodeType="afterEffect">
                                  <p:stCondLst>
                                    <p:cond delay="0"/>
                                  </p:stCondLst>
                                  <p:childTnLst>
                                    <p:set>
                                      <p:cBhvr>
                                        <p:cTn id="66" dur="1" fill="hold">
                                          <p:stCondLst>
                                            <p:cond delay="0"/>
                                          </p:stCondLst>
                                        </p:cTn>
                                        <p:tgtEl>
                                          <p:spTgt spid="38"/>
                                        </p:tgtEl>
                                        <p:attrNameLst>
                                          <p:attrName>style.visibility</p:attrName>
                                        </p:attrNameLst>
                                      </p:cBhvr>
                                      <p:to>
                                        <p:strVal val="visible"/>
                                      </p:to>
                                    </p:set>
                                    <p:animEffect transition="in" filter="wipe(left)">
                                      <p:cBhvr>
                                        <p:cTn id="67" dur="4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115745-2F8B-4195-AD23-8A2542AF7C2C}" type="slidenum">
              <a:rPr lang="zh-CN" altLang="en-US" smtClean="0"/>
              <a:t>23</a:t>
            </a:fld>
            <a:endParaRPr lang="zh-CN" altLang="en-US"/>
          </a:p>
        </p:txBody>
      </p:sp>
      <p:sp>
        <p:nvSpPr>
          <p:cNvPr id="41" name="TextBox 40"/>
          <p:cNvSpPr txBox="1"/>
          <p:nvPr/>
        </p:nvSpPr>
        <p:spPr>
          <a:xfrm>
            <a:off x="1367136" y="140522"/>
            <a:ext cx="1330814" cy="461665"/>
          </a:xfrm>
          <a:prstGeom prst="rect">
            <a:avLst/>
          </a:prstGeom>
          <a:noFill/>
        </p:spPr>
        <p:txBody>
          <a:bodyPr wrap="none" rtlCol="0">
            <a:spAutoFit/>
          </a:bodyPr>
          <a:lstStyle/>
          <a:p>
            <a:r>
              <a:rPr sz="2200">
                <a:solidFill>
                  <a:srgbClr val="0070C0"/>
                </a:solidFill>
                <a:latin typeface="Impact"/>
              </a:rPr>
              <a:t>急救</a:t>
            </a:r>
            <a:endParaRPr lang="zh-CN" altLang="en-US" sz="2400" dirty="0">
              <a:solidFill>
                <a:srgbClr val="0070C0"/>
              </a:solidFill>
              <a:latin typeface="Impact" panose="020B0806030902050204" pitchFamily="34" charset="0"/>
            </a:endParaRPr>
          </a:p>
        </p:txBody>
      </p:sp>
      <p:cxnSp>
        <p:nvCxnSpPr>
          <p:cNvPr id="42" name="直接连接符 41"/>
          <p:cNvCxnSpPr/>
          <p:nvPr/>
        </p:nvCxnSpPr>
        <p:spPr>
          <a:xfrm>
            <a:off x="1439144" y="536353"/>
            <a:ext cx="122413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1373355" y="531772"/>
            <a:ext cx="1338828" cy="276999"/>
          </a:xfrm>
          <a:prstGeom prst="rect">
            <a:avLst/>
          </a:prstGeom>
          <a:noFill/>
        </p:spPr>
        <p:txBody>
          <a:bodyPr wrap="none" rtlCol="0">
            <a:spAutoFit/>
          </a:bodyPr>
          <a:lstStyle/>
          <a:p>
            <a:r>
              <a:rPr lang="zh-CN" altLang="en-US" sz="1000" dirty="0">
                <a:solidFill>
                  <a:srgbClr val="005A9E"/>
                </a:solidFill>
                <a:latin typeface="微软雅黑" panose="020B0503020204020204" pitchFamily="34" charset="-122"/>
                <a:ea typeface="微软雅黑" panose="020B0503020204020204" pitchFamily="34" charset="-122"/>
              </a:rPr>
              <a:t>医疗</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出诊</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急救</a:t>
            </a:r>
          </a:p>
        </p:txBody>
      </p:sp>
      <p:pic>
        <p:nvPicPr>
          <p:cNvPr id="44" name="图片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6156" y="172753"/>
            <a:ext cx="727199" cy="727199"/>
          </a:xfrm>
          <a:prstGeom prst="rect">
            <a:avLst/>
          </a:prstGeom>
        </p:spPr>
      </p:pic>
      <p:grpSp>
        <p:nvGrpSpPr>
          <p:cNvPr id="45" name="组合 44"/>
          <p:cNvGrpSpPr/>
          <p:nvPr/>
        </p:nvGrpSpPr>
        <p:grpSpPr>
          <a:xfrm>
            <a:off x="1386555" y="1390488"/>
            <a:ext cx="6713837" cy="889833"/>
            <a:chOff x="1032058" y="1199446"/>
            <a:chExt cx="6713837" cy="889833"/>
          </a:xfrm>
        </p:grpSpPr>
        <p:sp>
          <p:nvSpPr>
            <p:cNvPr id="46" name="半闭框 45"/>
            <p:cNvSpPr/>
            <p:nvPr/>
          </p:nvSpPr>
          <p:spPr bwMode="auto">
            <a:xfrm rot="10800000">
              <a:off x="7339624" y="1683008"/>
              <a:ext cx="406271" cy="406271"/>
            </a:xfrm>
            <a:prstGeom prst="halfFrame">
              <a:avLst>
                <a:gd name="adj1" fmla="val 6159"/>
                <a:gd name="adj2" fmla="val 6159"/>
              </a:avLst>
            </a:prstGeom>
            <a:solidFill>
              <a:srgbClr val="074AA1"/>
            </a:solidFill>
            <a:ln w="3175">
              <a:solidFill>
                <a:srgbClr val="074AA1"/>
              </a:solidFill>
            </a:ln>
            <a:effectLst/>
          </p:spPr>
          <p:style>
            <a:lnRef idx="2">
              <a:schemeClr val="accent1">
                <a:shade val="50000"/>
              </a:schemeClr>
            </a:lnRef>
            <a:fillRef idx="1">
              <a:schemeClr val="accent1"/>
            </a:fillRef>
            <a:effectRef idx="0">
              <a:schemeClr val="accent1"/>
            </a:effectRef>
            <a:fontRef idx="minor">
              <a:schemeClr val="lt1"/>
            </a:fontRef>
          </p:style>
          <p:txBody>
            <a:bodyPr tIns="0" bIns="0" anchor="ctr"/>
            <a:lstStyle/>
            <a:p>
              <a:pPr algn="ctr" eaLnBrk="1" fontAlgn="auto" hangingPunct="1">
                <a:lnSpc>
                  <a:spcPct val="150000"/>
                </a:lnSpc>
                <a:spcBef>
                  <a:spcPts val="0"/>
                </a:spcBef>
                <a:spcAft>
                  <a:spcPts val="0"/>
                </a:spcAft>
                <a:defRPr/>
              </a:pPr>
              <a:endParaRPr lang="zh-CN" altLang="en-US" sz="1400" dirty="0">
                <a:solidFill>
                  <a:schemeClr val="bg1">
                    <a:lumMod val="50000"/>
                  </a:schemeClr>
                </a:solidFill>
                <a:latin typeface="幼圆" panose="02010509060101010101" pitchFamily="49" charset="-122"/>
                <a:ea typeface="幼圆" panose="02010509060101010101" pitchFamily="49" charset="-122"/>
              </a:endParaRPr>
            </a:p>
          </p:txBody>
        </p:sp>
        <p:sp>
          <p:nvSpPr>
            <p:cNvPr id="47" name="半闭框 46"/>
            <p:cNvSpPr/>
            <p:nvPr/>
          </p:nvSpPr>
          <p:spPr bwMode="auto">
            <a:xfrm>
              <a:off x="1032058" y="1212412"/>
              <a:ext cx="406271" cy="406271"/>
            </a:xfrm>
            <a:prstGeom prst="halfFrame">
              <a:avLst>
                <a:gd name="adj1" fmla="val 6159"/>
                <a:gd name="adj2" fmla="val 6159"/>
              </a:avLst>
            </a:prstGeom>
            <a:solidFill>
              <a:srgbClr val="074AA1"/>
            </a:solidFill>
            <a:ln w="3175">
              <a:solidFill>
                <a:srgbClr val="074AA1"/>
              </a:solidFill>
            </a:ln>
            <a:effectLst/>
          </p:spPr>
          <p:style>
            <a:lnRef idx="2">
              <a:schemeClr val="accent1">
                <a:shade val="50000"/>
              </a:schemeClr>
            </a:lnRef>
            <a:fillRef idx="1">
              <a:schemeClr val="accent1"/>
            </a:fillRef>
            <a:effectRef idx="0">
              <a:schemeClr val="accent1"/>
            </a:effectRef>
            <a:fontRef idx="minor">
              <a:schemeClr val="lt1"/>
            </a:fontRef>
          </p:style>
          <p:txBody>
            <a:bodyPr tIns="0" bIns="0" anchor="ctr"/>
            <a:lstStyle/>
            <a:p>
              <a:pPr algn="ctr" eaLnBrk="1" fontAlgn="auto" hangingPunct="1">
                <a:lnSpc>
                  <a:spcPct val="150000"/>
                </a:lnSpc>
                <a:spcBef>
                  <a:spcPts val="0"/>
                </a:spcBef>
                <a:spcAft>
                  <a:spcPts val="0"/>
                </a:spcAft>
                <a:defRPr/>
              </a:pPr>
              <a:endParaRPr lang="zh-CN" altLang="en-US" sz="1400" dirty="0">
                <a:solidFill>
                  <a:schemeClr val="bg1">
                    <a:lumMod val="50000"/>
                  </a:schemeClr>
                </a:solidFill>
                <a:latin typeface="幼圆" panose="02010509060101010101" pitchFamily="49" charset="-122"/>
                <a:ea typeface="幼圆" panose="02010509060101010101" pitchFamily="49" charset="-122"/>
              </a:endParaRPr>
            </a:p>
          </p:txBody>
        </p:sp>
        <p:sp>
          <p:nvSpPr>
            <p:cNvPr id="48" name="KSO_GI1"/>
            <p:cNvSpPr/>
            <p:nvPr/>
          </p:nvSpPr>
          <p:spPr bwMode="auto">
            <a:xfrm>
              <a:off x="1047905" y="1199446"/>
              <a:ext cx="6638636" cy="868248"/>
            </a:xfrm>
            <a:prstGeom prst="rect">
              <a:avLst/>
            </a:pr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tIns="0" bIns="0" anchor="ctr"/>
            <a:lstStyle/>
            <a:p>
              <a:pPr eaLnBrk="1" fontAlgn="auto" hangingPunct="1">
                <a:spcBef>
                  <a:spcPts val="0"/>
                </a:spcBef>
                <a:spcAft>
                  <a:spcPts val="0"/>
                </a:spcAft>
                <a:defRPr/>
              </a:pPr>
              <a:r>
                <a:rPr lang="en-US" altLang="zh-CN" sz="800" b="1" dirty="0">
                  <a:solidFill>
                    <a:srgbClr val="6B6B6B"/>
                  </a:solidFill>
                  <a:latin typeface="微软雅黑" panose="020B0503020204020204" pitchFamily="34" charset="-122"/>
                  <a:ea typeface="微软雅黑" panose="020B0503020204020204" pitchFamily="34" charset="-122"/>
                </a:rPr>
                <a:t>ABC</a:t>
              </a:r>
              <a:r>
                <a:rPr lang="zh-CN" altLang="en-US" sz="800" b="1" dirty="0">
                  <a:solidFill>
                    <a:srgbClr val="6B6B6B"/>
                  </a:solidFill>
                  <a:latin typeface="微软雅黑" panose="020B0503020204020204" pitchFamily="34" charset="-122"/>
                  <a:ea typeface="微软雅黑" panose="020B0503020204020204" pitchFamily="34" charset="-122"/>
                </a:rPr>
                <a:t>集团是国内最早的互联网软件企业之一，企业成立至今已有</a:t>
              </a:r>
              <a:r>
                <a:rPr lang="en-US" altLang="zh-CN" sz="800" b="1" dirty="0">
                  <a:solidFill>
                    <a:srgbClr val="6B6B6B"/>
                  </a:solidFill>
                  <a:latin typeface="微软雅黑" panose="020B0503020204020204" pitchFamily="34" charset="-122"/>
                  <a:ea typeface="微软雅黑" panose="020B0503020204020204" pitchFamily="34" charset="-122"/>
                </a:rPr>
                <a:t>25</a:t>
              </a:r>
              <a:r>
                <a:rPr lang="zh-CN" altLang="en-US" sz="800" b="1" dirty="0">
                  <a:solidFill>
                    <a:srgbClr val="6B6B6B"/>
                  </a:solidFill>
                  <a:latin typeface="微软雅黑" panose="020B0503020204020204" pitchFamily="34" charset="-122"/>
                  <a:ea typeface="微软雅黑" panose="020B0503020204020204" pitchFamily="34" charset="-122"/>
                </a:rPr>
                <a:t>年的历史。随着“转型移动互联网”的战略实施，及各业务单元通过</a:t>
              </a:r>
              <a:r>
                <a:rPr lang="en-US" altLang="zh-CN" sz="800" b="1" dirty="0">
                  <a:solidFill>
                    <a:srgbClr val="6B6B6B"/>
                  </a:solidFill>
                  <a:latin typeface="微软雅黑" panose="020B0503020204020204" pitchFamily="34" charset="-122"/>
                  <a:ea typeface="微软雅黑" panose="020B0503020204020204" pitchFamily="34" charset="-122"/>
                </a:rPr>
                <a:t>MBO</a:t>
              </a:r>
              <a:r>
                <a:rPr lang="zh-CN" altLang="en-US" sz="800" b="1" dirty="0">
                  <a:solidFill>
                    <a:srgbClr val="6B6B6B"/>
                  </a:solidFill>
                  <a:latin typeface="微软雅黑" panose="020B0503020204020204" pitchFamily="34" charset="-122"/>
                  <a:ea typeface="微软雅黑" panose="020B0503020204020204" pitchFamily="34" charset="-122"/>
                </a:rPr>
                <a:t>（管理层收购）完成子公司化，公司在整体业务及管理模式等方面已完成了全面转型，并且，公司已经形成了“</a:t>
              </a:r>
              <a:r>
                <a:rPr lang="en-US" altLang="zh-CN" sz="800" b="1" dirty="0">
                  <a:solidFill>
                    <a:srgbClr val="6B6B6B"/>
                  </a:solidFill>
                  <a:latin typeface="微软雅黑" panose="020B0503020204020204" pitchFamily="34" charset="-122"/>
                  <a:ea typeface="微软雅黑" panose="020B0503020204020204" pitchFamily="34" charset="-122"/>
                </a:rPr>
                <a:t>3+1”</a:t>
              </a:r>
              <a:r>
                <a:rPr lang="zh-CN" altLang="en-US" sz="800" b="1" dirty="0">
                  <a:solidFill>
                    <a:srgbClr val="6B6B6B"/>
                  </a:solidFill>
                  <a:latin typeface="微软雅黑" panose="020B0503020204020204" pitchFamily="34" charset="-122"/>
                  <a:ea typeface="微软雅黑" panose="020B0503020204020204" pitchFamily="34" charset="-122"/>
                </a:rPr>
                <a:t>的业务集群，即以游戏、互联网安全及办公服务为支柱以云计算为新起点的战略布局和整体的市场规划。</a:t>
              </a:r>
            </a:p>
          </p:txBody>
        </p:sp>
      </p:grpSp>
      <p:grpSp>
        <p:nvGrpSpPr>
          <p:cNvPr id="49" name="组合 48"/>
          <p:cNvGrpSpPr/>
          <p:nvPr/>
        </p:nvGrpSpPr>
        <p:grpSpPr>
          <a:xfrm>
            <a:off x="6410193" y="2762792"/>
            <a:ext cx="1498303" cy="1393134"/>
            <a:chOff x="6055696" y="2571750"/>
            <a:chExt cx="1498303" cy="1393134"/>
          </a:xfrm>
        </p:grpSpPr>
        <p:sp>
          <p:nvSpPr>
            <p:cNvPr id="50" name="Freeform 15"/>
            <p:cNvSpPr/>
            <p:nvPr/>
          </p:nvSpPr>
          <p:spPr bwMode="auto">
            <a:xfrm flipH="1">
              <a:off x="7175101" y="2571750"/>
              <a:ext cx="378898" cy="1393134"/>
            </a:xfrm>
            <a:custGeom>
              <a:avLst/>
              <a:gdLst>
                <a:gd name="T0" fmla="*/ 0 w 339"/>
                <a:gd name="T1" fmla="*/ 136240017 h 1251"/>
                <a:gd name="T2" fmla="*/ 0 w 339"/>
                <a:gd name="T3" fmla="*/ 1337628145 h 1251"/>
                <a:gd name="T4" fmla="*/ 421096551 w 339"/>
                <a:gd name="T5" fmla="*/ 1549419556 h 1251"/>
                <a:gd name="T6" fmla="*/ 421096551 w 339"/>
                <a:gd name="T7" fmla="*/ 0 h 1251"/>
                <a:gd name="T8" fmla="*/ 0 w 339"/>
                <a:gd name="T9" fmla="*/ 136240017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solidFill>
              <a:srgbClr val="002B61"/>
            </a:solidFill>
            <a:ln>
              <a:noFill/>
            </a:ln>
          </p:spPr>
          <p:txBody>
            <a:bodyPr/>
            <a:lstStyle/>
            <a:p>
              <a:pPr eaLnBrk="1" fontAlgn="auto" hangingPunct="1">
                <a:spcBef>
                  <a:spcPts val="0"/>
                </a:spcBef>
                <a:spcAft>
                  <a:spcPts val="0"/>
                </a:spcAft>
                <a:defRPr/>
              </a:pPr>
              <a:endParaRPr lang="zh-CN" altLang="en-US" sz="1100" b="1" kern="0">
                <a:solidFill>
                  <a:schemeClr val="bg1"/>
                </a:solidFill>
                <a:latin typeface="微软雅黑" panose="020B0503020204020204" pitchFamily="34" charset="-122"/>
                <a:ea typeface="微软雅黑" panose="020B0503020204020204" pitchFamily="34" charset="-122"/>
              </a:endParaRPr>
            </a:p>
          </p:txBody>
        </p:sp>
        <p:sp>
          <p:nvSpPr>
            <p:cNvPr id="51" name="KSO_GT4"/>
            <p:cNvSpPr/>
            <p:nvPr/>
          </p:nvSpPr>
          <p:spPr bwMode="auto">
            <a:xfrm flipH="1">
              <a:off x="6055696" y="2571750"/>
              <a:ext cx="1119405" cy="1393134"/>
            </a:xfrm>
            <a:custGeom>
              <a:avLst/>
              <a:gdLst>
                <a:gd name="T0" fmla="*/ 0 w 1006"/>
                <a:gd name="T1" fmla="*/ 0 h 1251"/>
                <a:gd name="T2" fmla="*/ 0 w 1006"/>
                <a:gd name="T3" fmla="*/ 1549419556 h 1251"/>
                <a:gd name="T4" fmla="*/ 1245111113 w 1006"/>
                <a:gd name="T5" fmla="*/ 1429280965 h 1251"/>
                <a:gd name="T6" fmla="*/ 1245111113 w 1006"/>
                <a:gd name="T7" fmla="*/ 100322306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solidFill>
              <a:srgbClr val="074AA1"/>
            </a:solidFill>
            <a:ln>
              <a:noFill/>
            </a:ln>
            <a:effectLst/>
          </p:spPr>
          <p:txBody>
            <a:bodyPr anchor="ctr"/>
            <a:lstStyle/>
            <a:p>
              <a:pPr algn="ctr">
                <a:lnSpc>
                  <a:spcPct val="120000"/>
                </a:lnSpc>
                <a:defRPr/>
              </a:pPr>
              <a:r>
                <a:rPr lang="zh-CN" altLang="en-US" sz="1200" b="1" dirty="0">
                  <a:solidFill>
                    <a:srgbClr val="FFFFFF"/>
                  </a:solidFill>
                  <a:latin typeface="微软雅黑" panose="020B0503020204020204" pitchFamily="34" charset="-122"/>
                  <a:ea typeface="微软雅黑" panose="020B0503020204020204" pitchFamily="34" charset="-122"/>
                </a:rPr>
                <a:t>输入内容</a:t>
              </a:r>
            </a:p>
          </p:txBody>
        </p:sp>
      </p:grpSp>
      <p:grpSp>
        <p:nvGrpSpPr>
          <p:cNvPr id="52" name="组合 51"/>
          <p:cNvGrpSpPr/>
          <p:nvPr/>
        </p:nvGrpSpPr>
        <p:grpSpPr>
          <a:xfrm>
            <a:off x="4020110" y="2905419"/>
            <a:ext cx="1100677" cy="1081948"/>
            <a:chOff x="3665613" y="2714377"/>
            <a:chExt cx="1100677" cy="1081948"/>
          </a:xfrm>
        </p:grpSpPr>
        <p:sp>
          <p:nvSpPr>
            <p:cNvPr id="53" name="Freeform 19"/>
            <p:cNvSpPr/>
            <p:nvPr/>
          </p:nvSpPr>
          <p:spPr bwMode="auto">
            <a:xfrm flipH="1">
              <a:off x="4682731" y="2720140"/>
              <a:ext cx="83559" cy="1070423"/>
            </a:xfrm>
            <a:custGeom>
              <a:avLst/>
              <a:gdLst>
                <a:gd name="T0" fmla="*/ 0 w 69"/>
                <a:gd name="T1" fmla="*/ 107623768 h 972"/>
                <a:gd name="T2" fmla="*/ 0 w 69"/>
                <a:gd name="T3" fmla="*/ 1120771346 h 972"/>
                <a:gd name="T4" fmla="*/ 84151304 w 69"/>
                <a:gd name="T5" fmla="*/ 1202416771 h 972"/>
                <a:gd name="T6" fmla="*/ 84151304 w 69"/>
                <a:gd name="T7" fmla="*/ 0 h 972"/>
                <a:gd name="T8" fmla="*/ 0 w 69"/>
                <a:gd name="T9" fmla="*/ 107623768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solidFill>
              <a:srgbClr val="002B61"/>
            </a:solidFill>
            <a:ln>
              <a:noFill/>
            </a:ln>
          </p:spPr>
          <p:txBody>
            <a:bodyPr/>
            <a:lstStyle/>
            <a:p>
              <a:pPr eaLnBrk="1" fontAlgn="auto" hangingPunct="1">
                <a:spcBef>
                  <a:spcPts val="0"/>
                </a:spcBef>
                <a:spcAft>
                  <a:spcPts val="0"/>
                </a:spcAft>
                <a:defRPr/>
              </a:pPr>
              <a:endParaRPr lang="zh-CN" altLang="en-US" sz="1100" b="1" kern="0">
                <a:solidFill>
                  <a:schemeClr val="bg1"/>
                </a:solidFill>
                <a:latin typeface="微软雅黑" panose="020B0503020204020204" pitchFamily="34" charset="-122"/>
                <a:ea typeface="微软雅黑" panose="020B0503020204020204" pitchFamily="34" charset="-122"/>
              </a:endParaRPr>
            </a:p>
          </p:txBody>
        </p:sp>
        <p:sp>
          <p:nvSpPr>
            <p:cNvPr id="54" name="KSO_GT3"/>
            <p:cNvSpPr/>
            <p:nvPr/>
          </p:nvSpPr>
          <p:spPr bwMode="auto">
            <a:xfrm>
              <a:off x="3665613" y="2714377"/>
              <a:ext cx="1017117" cy="1081948"/>
            </a:xfrm>
            <a:custGeom>
              <a:avLst/>
              <a:gdLst>
                <a:gd name="T0" fmla="*/ 1130619934 w 913"/>
                <a:gd name="T1" fmla="*/ 1185098247 h 972"/>
                <a:gd name="T2" fmla="*/ 0 w 913"/>
                <a:gd name="T3" fmla="*/ 1202416771 h 972"/>
                <a:gd name="T4" fmla="*/ 0 w 913"/>
                <a:gd name="T5" fmla="*/ 0 h 972"/>
                <a:gd name="T6" fmla="*/ 1130619934 w 913"/>
                <a:gd name="T7" fmla="*/ 7421907 h 972"/>
                <a:gd name="T8" fmla="*/ 1130619934 w 913"/>
                <a:gd name="T9" fmla="*/ 1185098247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solidFill>
              <a:srgbClr val="074AA1"/>
            </a:solidFill>
            <a:ln>
              <a:noFill/>
            </a:ln>
            <a:effectLst/>
          </p:spPr>
          <p:txBody>
            <a:bodyPr anchor="ctr"/>
            <a:lstStyle/>
            <a:p>
              <a:pPr algn="ctr">
                <a:lnSpc>
                  <a:spcPct val="120000"/>
                </a:lnSpc>
                <a:defRPr/>
              </a:pPr>
              <a:r>
                <a:rPr lang="zh-CN" altLang="en-US" sz="1200" b="1" dirty="0">
                  <a:solidFill>
                    <a:srgbClr val="FFFFFF"/>
                  </a:solidFill>
                  <a:latin typeface="微软雅黑" panose="020B0503020204020204" pitchFamily="34" charset="-122"/>
                  <a:ea typeface="微软雅黑" panose="020B0503020204020204" pitchFamily="34" charset="-122"/>
                </a:rPr>
                <a:t>输入内容</a:t>
              </a:r>
            </a:p>
          </p:txBody>
        </p:sp>
      </p:grpSp>
      <p:grpSp>
        <p:nvGrpSpPr>
          <p:cNvPr id="55" name="组合 54"/>
          <p:cNvGrpSpPr/>
          <p:nvPr/>
        </p:nvGrpSpPr>
        <p:grpSpPr>
          <a:xfrm>
            <a:off x="2843078" y="2911182"/>
            <a:ext cx="1093473" cy="1083389"/>
            <a:chOff x="2488581" y="2720140"/>
            <a:chExt cx="1093473" cy="1083389"/>
          </a:xfrm>
        </p:grpSpPr>
        <p:sp>
          <p:nvSpPr>
            <p:cNvPr id="56" name="KSO_GT2"/>
            <p:cNvSpPr/>
            <p:nvPr/>
          </p:nvSpPr>
          <p:spPr bwMode="auto">
            <a:xfrm>
              <a:off x="2564937" y="2720140"/>
              <a:ext cx="1017117" cy="1083389"/>
            </a:xfrm>
            <a:custGeom>
              <a:avLst/>
              <a:gdLst>
                <a:gd name="T0" fmla="*/ 1130619934 w 913"/>
                <a:gd name="T1" fmla="*/ 1185098247 h 972"/>
                <a:gd name="T2" fmla="*/ 0 w 913"/>
                <a:gd name="T3" fmla="*/ 1202416771 h 972"/>
                <a:gd name="T4" fmla="*/ 0 w 913"/>
                <a:gd name="T5" fmla="*/ 0 h 972"/>
                <a:gd name="T6" fmla="*/ 1130619934 w 913"/>
                <a:gd name="T7" fmla="*/ 7421907 h 972"/>
                <a:gd name="T8" fmla="*/ 1130619934 w 913"/>
                <a:gd name="T9" fmla="*/ 1185098247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solidFill>
              <a:srgbClr val="074AA1"/>
            </a:solidFill>
            <a:ln>
              <a:noFill/>
            </a:ln>
            <a:effectLst/>
          </p:spPr>
          <p:txBody>
            <a:bodyPr anchor="ctr"/>
            <a:lstStyle/>
            <a:p>
              <a:pPr algn="ctr">
                <a:lnSpc>
                  <a:spcPct val="120000"/>
                </a:lnSpc>
                <a:defRPr/>
              </a:pPr>
              <a:r>
                <a:rPr lang="zh-CN" altLang="en-US" sz="1200" b="1" dirty="0">
                  <a:solidFill>
                    <a:srgbClr val="FFFFFF"/>
                  </a:solidFill>
                  <a:latin typeface="微软雅黑" panose="020B0503020204020204" pitchFamily="34" charset="-122"/>
                  <a:ea typeface="微软雅黑" panose="020B0503020204020204" pitchFamily="34" charset="-122"/>
                </a:rPr>
                <a:t>输入内容</a:t>
              </a:r>
            </a:p>
          </p:txBody>
        </p:sp>
        <p:sp>
          <p:nvSpPr>
            <p:cNvPr id="57" name="Freeform 13"/>
            <p:cNvSpPr/>
            <p:nvPr/>
          </p:nvSpPr>
          <p:spPr bwMode="auto">
            <a:xfrm>
              <a:off x="2488581" y="2720140"/>
              <a:ext cx="76355" cy="1083389"/>
            </a:xfrm>
            <a:custGeom>
              <a:avLst/>
              <a:gdLst>
                <a:gd name="T0" fmla="*/ 0 w 69"/>
                <a:gd name="T1" fmla="*/ 107623768 h 972"/>
                <a:gd name="T2" fmla="*/ 0 w 69"/>
                <a:gd name="T3" fmla="*/ 1120771346 h 972"/>
                <a:gd name="T4" fmla="*/ 84151304 w 69"/>
                <a:gd name="T5" fmla="*/ 1202416771 h 972"/>
                <a:gd name="T6" fmla="*/ 84151304 w 69"/>
                <a:gd name="T7" fmla="*/ 0 h 972"/>
                <a:gd name="T8" fmla="*/ 0 w 69"/>
                <a:gd name="T9" fmla="*/ 107623768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solidFill>
              <a:srgbClr val="002B61"/>
            </a:solidFill>
            <a:ln>
              <a:noFill/>
            </a:ln>
          </p:spPr>
          <p:txBody>
            <a:bodyPr/>
            <a:lstStyle/>
            <a:p>
              <a:pPr eaLnBrk="1" fontAlgn="auto" hangingPunct="1">
                <a:spcBef>
                  <a:spcPts val="0"/>
                </a:spcBef>
                <a:spcAft>
                  <a:spcPts val="0"/>
                </a:spcAft>
                <a:defRPr/>
              </a:pPr>
              <a:endParaRPr lang="zh-CN" altLang="en-US" sz="1100" b="1" kern="0">
                <a:solidFill>
                  <a:schemeClr val="bg1"/>
                </a:solidFill>
                <a:latin typeface="微软雅黑" panose="020B0503020204020204" pitchFamily="34" charset="-122"/>
                <a:ea typeface="微软雅黑" panose="020B0503020204020204" pitchFamily="34" charset="-122"/>
              </a:endParaRPr>
            </a:p>
          </p:txBody>
        </p:sp>
      </p:grpSp>
      <p:grpSp>
        <p:nvGrpSpPr>
          <p:cNvPr id="58" name="组合 57"/>
          <p:cNvGrpSpPr/>
          <p:nvPr/>
        </p:nvGrpSpPr>
        <p:grpSpPr>
          <a:xfrm>
            <a:off x="1220877" y="2762792"/>
            <a:ext cx="1498303" cy="1393134"/>
            <a:chOff x="866380" y="2571750"/>
            <a:chExt cx="1498303" cy="1393134"/>
          </a:xfrm>
        </p:grpSpPr>
        <p:sp>
          <p:nvSpPr>
            <p:cNvPr id="59" name="Freeform 9"/>
            <p:cNvSpPr/>
            <p:nvPr/>
          </p:nvSpPr>
          <p:spPr bwMode="auto">
            <a:xfrm>
              <a:off x="866380" y="2571750"/>
              <a:ext cx="378897" cy="1393134"/>
            </a:xfrm>
            <a:custGeom>
              <a:avLst/>
              <a:gdLst>
                <a:gd name="T0" fmla="*/ 0 w 339"/>
                <a:gd name="T1" fmla="*/ 136240017 h 1251"/>
                <a:gd name="T2" fmla="*/ 0 w 339"/>
                <a:gd name="T3" fmla="*/ 1337628145 h 1251"/>
                <a:gd name="T4" fmla="*/ 421096551 w 339"/>
                <a:gd name="T5" fmla="*/ 1549419556 h 1251"/>
                <a:gd name="T6" fmla="*/ 421096551 w 339"/>
                <a:gd name="T7" fmla="*/ 0 h 1251"/>
                <a:gd name="T8" fmla="*/ 0 w 339"/>
                <a:gd name="T9" fmla="*/ 136240017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solidFill>
              <a:schemeClr val="tx2">
                <a:lumMod val="75000"/>
              </a:schemeClr>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lnSpc>
                  <a:spcPct val="120000"/>
                </a:lnSpc>
                <a:spcBef>
                  <a:spcPts val="0"/>
                </a:spcBef>
                <a:spcAft>
                  <a:spcPts val="0"/>
                </a:spcAft>
                <a:defRPr/>
              </a:pPr>
              <a:endParaRPr lang="zh-CN" altLang="en-US" sz="800">
                <a:solidFill>
                  <a:srgbClr val="F9F9F9"/>
                </a:solidFill>
                <a:latin typeface="微软雅黑" panose="020B0503020204020204" pitchFamily="34" charset="-122"/>
              </a:endParaRPr>
            </a:p>
          </p:txBody>
        </p:sp>
        <p:sp>
          <p:nvSpPr>
            <p:cNvPr id="60" name="KSO_GT1"/>
            <p:cNvSpPr/>
            <p:nvPr/>
          </p:nvSpPr>
          <p:spPr bwMode="auto">
            <a:xfrm>
              <a:off x="1245277" y="2571750"/>
              <a:ext cx="1119406" cy="1393134"/>
            </a:xfrm>
            <a:custGeom>
              <a:avLst/>
              <a:gdLst>
                <a:gd name="T0" fmla="*/ 0 w 1006"/>
                <a:gd name="T1" fmla="*/ 0 h 1251"/>
                <a:gd name="T2" fmla="*/ 0 w 1006"/>
                <a:gd name="T3" fmla="*/ 1549419556 h 1251"/>
                <a:gd name="T4" fmla="*/ 1245111113 w 1006"/>
                <a:gd name="T5" fmla="*/ 1429280965 h 1251"/>
                <a:gd name="T6" fmla="*/ 1245111113 w 1006"/>
                <a:gd name="T7" fmla="*/ 100322306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solidFill>
              <a:srgbClr val="074AA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20000"/>
                </a:lnSpc>
                <a:spcBef>
                  <a:spcPts val="0"/>
                </a:spcBef>
                <a:spcAft>
                  <a:spcPts val="0"/>
                </a:spcAft>
                <a:defRPr/>
              </a:pPr>
              <a:r>
                <a:rPr lang="zh-CN" altLang="en-US" b="1" dirty="0">
                  <a:solidFill>
                    <a:srgbClr val="FFFFFF"/>
                  </a:solidFill>
                  <a:latin typeface="微软雅黑" panose="020B0503020204020204" pitchFamily="34" charset="-122"/>
                  <a:ea typeface="微软雅黑" panose="020B0503020204020204" pitchFamily="34" charset="-122"/>
                </a:rPr>
                <a:t>输入内容</a:t>
              </a:r>
            </a:p>
          </p:txBody>
        </p:sp>
      </p:grpSp>
      <p:grpSp>
        <p:nvGrpSpPr>
          <p:cNvPr id="61" name="组合 60"/>
          <p:cNvGrpSpPr/>
          <p:nvPr/>
        </p:nvGrpSpPr>
        <p:grpSpPr>
          <a:xfrm>
            <a:off x="5204346" y="2905419"/>
            <a:ext cx="1100677" cy="1081948"/>
            <a:chOff x="4849849" y="2714377"/>
            <a:chExt cx="1100677" cy="1081948"/>
          </a:xfrm>
        </p:grpSpPr>
        <p:sp>
          <p:nvSpPr>
            <p:cNvPr id="62" name="Freeform 19"/>
            <p:cNvSpPr/>
            <p:nvPr/>
          </p:nvSpPr>
          <p:spPr bwMode="auto">
            <a:xfrm flipH="1">
              <a:off x="5866967" y="2720140"/>
              <a:ext cx="83559" cy="1070423"/>
            </a:xfrm>
            <a:custGeom>
              <a:avLst/>
              <a:gdLst>
                <a:gd name="T0" fmla="*/ 0 w 69"/>
                <a:gd name="T1" fmla="*/ 107623768 h 972"/>
                <a:gd name="T2" fmla="*/ 0 w 69"/>
                <a:gd name="T3" fmla="*/ 1120771346 h 972"/>
                <a:gd name="T4" fmla="*/ 84151304 w 69"/>
                <a:gd name="T5" fmla="*/ 1202416771 h 972"/>
                <a:gd name="T6" fmla="*/ 84151304 w 69"/>
                <a:gd name="T7" fmla="*/ 0 h 972"/>
                <a:gd name="T8" fmla="*/ 0 w 69"/>
                <a:gd name="T9" fmla="*/ 107623768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solidFill>
              <a:srgbClr val="002B61"/>
            </a:solidFill>
            <a:ln>
              <a:noFill/>
            </a:ln>
          </p:spPr>
          <p:txBody>
            <a:bodyPr/>
            <a:lstStyle/>
            <a:p>
              <a:pPr eaLnBrk="1" fontAlgn="auto" hangingPunct="1">
                <a:spcBef>
                  <a:spcPts val="0"/>
                </a:spcBef>
                <a:spcAft>
                  <a:spcPts val="0"/>
                </a:spcAft>
                <a:defRPr/>
              </a:pPr>
              <a:endParaRPr lang="zh-CN" altLang="en-US" sz="1100" b="1" kern="0">
                <a:solidFill>
                  <a:schemeClr val="bg1"/>
                </a:solidFill>
                <a:latin typeface="微软雅黑" panose="020B0503020204020204" pitchFamily="34" charset="-122"/>
                <a:ea typeface="微软雅黑" panose="020B0503020204020204" pitchFamily="34" charset="-122"/>
              </a:endParaRPr>
            </a:p>
          </p:txBody>
        </p:sp>
        <p:sp>
          <p:nvSpPr>
            <p:cNvPr id="63" name="KSO_GT3"/>
            <p:cNvSpPr/>
            <p:nvPr/>
          </p:nvSpPr>
          <p:spPr bwMode="auto">
            <a:xfrm>
              <a:off x="4849849" y="2714377"/>
              <a:ext cx="1017117" cy="1081948"/>
            </a:xfrm>
            <a:custGeom>
              <a:avLst/>
              <a:gdLst>
                <a:gd name="T0" fmla="*/ 1130619934 w 913"/>
                <a:gd name="T1" fmla="*/ 1185098247 h 972"/>
                <a:gd name="T2" fmla="*/ 0 w 913"/>
                <a:gd name="T3" fmla="*/ 1202416771 h 972"/>
                <a:gd name="T4" fmla="*/ 0 w 913"/>
                <a:gd name="T5" fmla="*/ 0 h 972"/>
                <a:gd name="T6" fmla="*/ 1130619934 w 913"/>
                <a:gd name="T7" fmla="*/ 7421907 h 972"/>
                <a:gd name="T8" fmla="*/ 1130619934 w 913"/>
                <a:gd name="T9" fmla="*/ 1185098247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solidFill>
              <a:srgbClr val="074AA1"/>
            </a:solidFill>
            <a:ln>
              <a:noFill/>
            </a:ln>
            <a:effectLst/>
          </p:spPr>
          <p:txBody>
            <a:bodyPr anchor="ctr"/>
            <a:lstStyle/>
            <a:p>
              <a:pPr algn="ctr">
                <a:lnSpc>
                  <a:spcPct val="120000"/>
                </a:lnSpc>
                <a:defRPr/>
              </a:pPr>
              <a:r>
                <a:rPr lang="zh-CN" altLang="en-US" sz="1200" b="1" dirty="0">
                  <a:solidFill>
                    <a:srgbClr val="FFFFFF"/>
                  </a:solidFill>
                  <a:latin typeface="微软雅黑" panose="020B0503020204020204" pitchFamily="34" charset="-122"/>
                  <a:ea typeface="微软雅黑" panose="020B0503020204020204" pitchFamily="34" charset="-122"/>
                </a:rPr>
                <a:t>输入内容</a:t>
              </a:r>
            </a:p>
          </p:txBody>
        </p:sp>
      </p:gr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58"/>
                                        </p:tgtEl>
                                        <p:attrNameLst>
                                          <p:attrName>style.visibility</p:attrName>
                                        </p:attrNameLst>
                                      </p:cBhvr>
                                      <p:to>
                                        <p:strVal val="visible"/>
                                      </p:to>
                                    </p:set>
                                    <p:anim calcmode="lin" valueType="num">
                                      <p:cBhvr additive="base">
                                        <p:cTn id="11" dur="500" fill="hold"/>
                                        <p:tgtEl>
                                          <p:spTgt spid="58"/>
                                        </p:tgtEl>
                                        <p:attrNameLst>
                                          <p:attrName>ppt_x</p:attrName>
                                        </p:attrNameLst>
                                      </p:cBhvr>
                                      <p:tavLst>
                                        <p:tav tm="0">
                                          <p:val>
                                            <p:strVal val="#ppt_x"/>
                                          </p:val>
                                        </p:tav>
                                        <p:tav tm="100000">
                                          <p:val>
                                            <p:strVal val="#ppt_x"/>
                                          </p:val>
                                        </p:tav>
                                      </p:tavLst>
                                    </p:anim>
                                    <p:anim calcmode="lin" valueType="num">
                                      <p:cBhvr additive="base">
                                        <p:cTn id="12" dur="500" fill="hold"/>
                                        <p:tgtEl>
                                          <p:spTgt spid="58"/>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1" fill="hold" nodeType="afterEffect">
                                  <p:stCondLst>
                                    <p:cond delay="0"/>
                                  </p:stCondLst>
                                  <p:childTnLst>
                                    <p:set>
                                      <p:cBhvr>
                                        <p:cTn id="15" dur="1" fill="hold">
                                          <p:stCondLst>
                                            <p:cond delay="0"/>
                                          </p:stCondLst>
                                        </p:cTn>
                                        <p:tgtEl>
                                          <p:spTgt spid="55"/>
                                        </p:tgtEl>
                                        <p:attrNameLst>
                                          <p:attrName>style.visibility</p:attrName>
                                        </p:attrNameLst>
                                      </p:cBhvr>
                                      <p:to>
                                        <p:strVal val="visible"/>
                                      </p:to>
                                    </p:set>
                                    <p:anim calcmode="lin" valueType="num">
                                      <p:cBhvr additive="base">
                                        <p:cTn id="16" dur="500" fill="hold"/>
                                        <p:tgtEl>
                                          <p:spTgt spid="55"/>
                                        </p:tgtEl>
                                        <p:attrNameLst>
                                          <p:attrName>ppt_x</p:attrName>
                                        </p:attrNameLst>
                                      </p:cBhvr>
                                      <p:tavLst>
                                        <p:tav tm="0">
                                          <p:val>
                                            <p:strVal val="#ppt_x"/>
                                          </p:val>
                                        </p:tav>
                                        <p:tav tm="100000">
                                          <p:val>
                                            <p:strVal val="#ppt_x"/>
                                          </p:val>
                                        </p:tav>
                                      </p:tavLst>
                                    </p:anim>
                                    <p:anim calcmode="lin" valueType="num">
                                      <p:cBhvr additive="base">
                                        <p:cTn id="17" dur="500" fill="hold"/>
                                        <p:tgtEl>
                                          <p:spTgt spid="55"/>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 presetClass="entr" presetSubtype="1" fill="hold" nodeType="afterEffect">
                                  <p:stCondLst>
                                    <p:cond delay="0"/>
                                  </p:stCondLst>
                                  <p:childTnLst>
                                    <p:set>
                                      <p:cBhvr>
                                        <p:cTn id="20" dur="1" fill="hold">
                                          <p:stCondLst>
                                            <p:cond delay="0"/>
                                          </p:stCondLst>
                                        </p:cTn>
                                        <p:tgtEl>
                                          <p:spTgt spid="52"/>
                                        </p:tgtEl>
                                        <p:attrNameLst>
                                          <p:attrName>style.visibility</p:attrName>
                                        </p:attrNameLst>
                                      </p:cBhvr>
                                      <p:to>
                                        <p:strVal val="visible"/>
                                      </p:to>
                                    </p:set>
                                    <p:anim calcmode="lin" valueType="num">
                                      <p:cBhvr additive="base">
                                        <p:cTn id="21" dur="500" fill="hold"/>
                                        <p:tgtEl>
                                          <p:spTgt spid="52"/>
                                        </p:tgtEl>
                                        <p:attrNameLst>
                                          <p:attrName>ppt_x</p:attrName>
                                        </p:attrNameLst>
                                      </p:cBhvr>
                                      <p:tavLst>
                                        <p:tav tm="0">
                                          <p:val>
                                            <p:strVal val="#ppt_x"/>
                                          </p:val>
                                        </p:tav>
                                        <p:tav tm="100000">
                                          <p:val>
                                            <p:strVal val="#ppt_x"/>
                                          </p:val>
                                        </p:tav>
                                      </p:tavLst>
                                    </p:anim>
                                    <p:anim calcmode="lin" valueType="num">
                                      <p:cBhvr additive="base">
                                        <p:cTn id="22" dur="500" fill="hold"/>
                                        <p:tgtEl>
                                          <p:spTgt spid="52"/>
                                        </p:tgtEl>
                                        <p:attrNameLst>
                                          <p:attrName>ppt_y</p:attrName>
                                        </p:attrNameLst>
                                      </p:cBhvr>
                                      <p:tavLst>
                                        <p:tav tm="0">
                                          <p:val>
                                            <p:strVal val="0-#ppt_h/2"/>
                                          </p:val>
                                        </p:tav>
                                        <p:tav tm="100000">
                                          <p:val>
                                            <p:strVal val="#ppt_y"/>
                                          </p:val>
                                        </p:tav>
                                      </p:tavLst>
                                    </p:anim>
                                  </p:childTnLst>
                                </p:cTn>
                              </p:par>
                            </p:childTnLst>
                          </p:cTn>
                        </p:par>
                        <p:par>
                          <p:cTn id="23" fill="hold">
                            <p:stCondLst>
                              <p:cond delay="2000"/>
                            </p:stCondLst>
                            <p:childTnLst>
                              <p:par>
                                <p:cTn id="24" presetID="2" presetClass="entr" presetSubtype="1" fill="hold" nodeType="afterEffect">
                                  <p:stCondLst>
                                    <p:cond delay="0"/>
                                  </p:stCondLst>
                                  <p:childTnLst>
                                    <p:set>
                                      <p:cBhvr>
                                        <p:cTn id="25" dur="1" fill="hold">
                                          <p:stCondLst>
                                            <p:cond delay="0"/>
                                          </p:stCondLst>
                                        </p:cTn>
                                        <p:tgtEl>
                                          <p:spTgt spid="61"/>
                                        </p:tgtEl>
                                        <p:attrNameLst>
                                          <p:attrName>style.visibility</p:attrName>
                                        </p:attrNameLst>
                                      </p:cBhvr>
                                      <p:to>
                                        <p:strVal val="visible"/>
                                      </p:to>
                                    </p:set>
                                    <p:anim calcmode="lin" valueType="num">
                                      <p:cBhvr additive="base">
                                        <p:cTn id="26" dur="500" fill="hold"/>
                                        <p:tgtEl>
                                          <p:spTgt spid="61"/>
                                        </p:tgtEl>
                                        <p:attrNameLst>
                                          <p:attrName>ppt_x</p:attrName>
                                        </p:attrNameLst>
                                      </p:cBhvr>
                                      <p:tavLst>
                                        <p:tav tm="0">
                                          <p:val>
                                            <p:strVal val="#ppt_x"/>
                                          </p:val>
                                        </p:tav>
                                        <p:tav tm="100000">
                                          <p:val>
                                            <p:strVal val="#ppt_x"/>
                                          </p:val>
                                        </p:tav>
                                      </p:tavLst>
                                    </p:anim>
                                    <p:anim calcmode="lin" valueType="num">
                                      <p:cBhvr additive="base">
                                        <p:cTn id="27" dur="500" fill="hold"/>
                                        <p:tgtEl>
                                          <p:spTgt spid="61"/>
                                        </p:tgtEl>
                                        <p:attrNameLst>
                                          <p:attrName>ppt_y</p:attrName>
                                        </p:attrNameLst>
                                      </p:cBhvr>
                                      <p:tavLst>
                                        <p:tav tm="0">
                                          <p:val>
                                            <p:strVal val="0-#ppt_h/2"/>
                                          </p:val>
                                        </p:tav>
                                        <p:tav tm="100000">
                                          <p:val>
                                            <p:strVal val="#ppt_y"/>
                                          </p:val>
                                        </p:tav>
                                      </p:tavLst>
                                    </p:anim>
                                  </p:childTnLst>
                                </p:cTn>
                              </p:par>
                            </p:childTnLst>
                          </p:cTn>
                        </p:par>
                        <p:par>
                          <p:cTn id="28" fill="hold">
                            <p:stCondLst>
                              <p:cond delay="2500"/>
                            </p:stCondLst>
                            <p:childTnLst>
                              <p:par>
                                <p:cTn id="29" presetID="2" presetClass="entr" presetSubtype="1" fill="hold" nodeType="afterEffect">
                                  <p:stCondLst>
                                    <p:cond delay="0"/>
                                  </p:stCondLst>
                                  <p:childTnLst>
                                    <p:set>
                                      <p:cBhvr>
                                        <p:cTn id="30" dur="1" fill="hold">
                                          <p:stCondLst>
                                            <p:cond delay="0"/>
                                          </p:stCondLst>
                                        </p:cTn>
                                        <p:tgtEl>
                                          <p:spTgt spid="49"/>
                                        </p:tgtEl>
                                        <p:attrNameLst>
                                          <p:attrName>style.visibility</p:attrName>
                                        </p:attrNameLst>
                                      </p:cBhvr>
                                      <p:to>
                                        <p:strVal val="visible"/>
                                      </p:to>
                                    </p:set>
                                    <p:anim calcmode="lin" valueType="num">
                                      <p:cBhvr additive="base">
                                        <p:cTn id="31" dur="500" fill="hold"/>
                                        <p:tgtEl>
                                          <p:spTgt spid="49"/>
                                        </p:tgtEl>
                                        <p:attrNameLst>
                                          <p:attrName>ppt_x</p:attrName>
                                        </p:attrNameLst>
                                      </p:cBhvr>
                                      <p:tavLst>
                                        <p:tav tm="0">
                                          <p:val>
                                            <p:strVal val="#ppt_x"/>
                                          </p:val>
                                        </p:tav>
                                        <p:tav tm="100000">
                                          <p:val>
                                            <p:strVal val="#ppt_x"/>
                                          </p:val>
                                        </p:tav>
                                      </p:tavLst>
                                    </p:anim>
                                    <p:anim calcmode="lin" valueType="num">
                                      <p:cBhvr additive="base">
                                        <p:cTn id="32" dur="500" fill="hold"/>
                                        <p:tgtEl>
                                          <p:spTgt spid="4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115745-2F8B-4195-AD23-8A2542AF7C2C}" type="slidenum">
              <a:rPr lang="zh-CN" altLang="en-US" smtClean="0"/>
              <a:t>24</a:t>
            </a:fld>
            <a:endParaRPr lang="zh-CN" altLang="en-US"/>
          </a:p>
        </p:txBody>
      </p:sp>
      <p:sp>
        <p:nvSpPr>
          <p:cNvPr id="3" name="矩形 2"/>
          <p:cNvSpPr/>
          <p:nvPr/>
        </p:nvSpPr>
        <p:spPr>
          <a:xfrm>
            <a:off x="1502566" y="2970333"/>
            <a:ext cx="1377351" cy="4996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前期调研</a:t>
            </a:r>
            <a:endParaRPr lang="en-US" altLang="zh-CN" sz="18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a:p>
            <a:pPr algn="ctr"/>
            <a:r>
              <a:rPr sz="850">
                <a:latin typeface="Arial"/>
              </a:rPr>
              <a:t>早期研究</a:t>
            </a:r>
            <a:endParaRPr lang="zh-CN" altLang="en-US" sz="105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 name="组合 3"/>
          <p:cNvGrpSpPr>
            <a:grpSpLocks noChangeAspect="1"/>
          </p:cNvGrpSpPr>
          <p:nvPr/>
        </p:nvGrpSpPr>
        <p:grpSpPr>
          <a:xfrm>
            <a:off x="1568005" y="1499920"/>
            <a:ext cx="1246474" cy="1246474"/>
            <a:chOff x="456294" y="1959430"/>
            <a:chExt cx="2148114" cy="2148114"/>
          </a:xfrm>
        </p:grpSpPr>
        <p:sp>
          <p:nvSpPr>
            <p:cNvPr id="5" name="椭圆 4"/>
            <p:cNvSpPr/>
            <p:nvPr/>
          </p:nvSpPr>
          <p:spPr>
            <a:xfrm>
              <a:off x="456294" y="1959430"/>
              <a:ext cx="2148114" cy="2148114"/>
            </a:xfrm>
            <a:prstGeom prst="ellipse">
              <a:avLst/>
            </a:prstGeom>
            <a:solidFill>
              <a:srgbClr val="074AA1"/>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6" name="图片 5"/>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833665" y="2319827"/>
              <a:ext cx="1393372" cy="1427320"/>
            </a:xfrm>
            <a:prstGeom prst="rect">
              <a:avLst/>
            </a:prstGeom>
          </p:spPr>
        </p:pic>
      </p:grpSp>
      <p:sp>
        <p:nvSpPr>
          <p:cNvPr id="7" name="矩形 6"/>
          <p:cNvSpPr/>
          <p:nvPr/>
        </p:nvSpPr>
        <p:spPr>
          <a:xfrm>
            <a:off x="3096538" y="2962043"/>
            <a:ext cx="1377351" cy="4996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计划安排</a:t>
            </a:r>
            <a:endParaRPr lang="en-US" altLang="zh-CN" sz="18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a:p>
            <a:pPr algn="ctr"/>
            <a:r>
              <a:rPr sz="850">
                <a:latin typeface="Arial"/>
              </a:rPr>
              <a:t>项目时间表</a:t>
            </a:r>
            <a:endParaRPr lang="zh-CN" altLang="en-US" sz="105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8" name="组合 7"/>
          <p:cNvGrpSpPr>
            <a:grpSpLocks noChangeAspect="1"/>
          </p:cNvGrpSpPr>
          <p:nvPr/>
        </p:nvGrpSpPr>
        <p:grpSpPr>
          <a:xfrm>
            <a:off x="3161977" y="1491630"/>
            <a:ext cx="1246474" cy="1246474"/>
            <a:chOff x="2492224" y="1959430"/>
            <a:chExt cx="2148114" cy="2148114"/>
          </a:xfrm>
        </p:grpSpPr>
        <p:sp>
          <p:nvSpPr>
            <p:cNvPr id="9" name="椭圆 8"/>
            <p:cNvSpPr/>
            <p:nvPr/>
          </p:nvSpPr>
          <p:spPr>
            <a:xfrm>
              <a:off x="2492224" y="1959430"/>
              <a:ext cx="2148114" cy="2148114"/>
            </a:xfrm>
            <a:prstGeom prst="ellipse">
              <a:avLst/>
            </a:prstGeom>
            <a:solidFill>
              <a:srgbClr val="074AA1"/>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0" name="图片 9"/>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2876300" y="2326696"/>
              <a:ext cx="1379962" cy="1413582"/>
            </a:xfrm>
            <a:prstGeom prst="rect">
              <a:avLst/>
            </a:prstGeom>
          </p:spPr>
        </p:pic>
      </p:grpSp>
      <p:sp>
        <p:nvSpPr>
          <p:cNvPr id="11" name="矩形 10"/>
          <p:cNvSpPr/>
          <p:nvPr/>
        </p:nvSpPr>
        <p:spPr>
          <a:xfrm>
            <a:off x="6288876" y="2962043"/>
            <a:ext cx="1377351" cy="4996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后期规划</a:t>
            </a:r>
            <a:endParaRPr lang="en-US" altLang="zh-CN" sz="18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a:p>
            <a:pPr algn="ctr"/>
            <a:r>
              <a:rPr sz="850">
                <a:latin typeface="Arial"/>
              </a:rPr>
              <a:t>未来计划</a:t>
            </a:r>
            <a:endParaRPr lang="zh-CN" altLang="en-US" sz="105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2" name="组合 11"/>
          <p:cNvGrpSpPr>
            <a:grpSpLocks noChangeAspect="1"/>
          </p:cNvGrpSpPr>
          <p:nvPr/>
        </p:nvGrpSpPr>
        <p:grpSpPr>
          <a:xfrm>
            <a:off x="6354315" y="1491630"/>
            <a:ext cx="1246474" cy="1246474"/>
            <a:chOff x="6564085" y="1959430"/>
            <a:chExt cx="2148114" cy="2148114"/>
          </a:xfrm>
        </p:grpSpPr>
        <p:sp>
          <p:nvSpPr>
            <p:cNvPr id="13" name="椭圆 12"/>
            <p:cNvSpPr/>
            <p:nvPr/>
          </p:nvSpPr>
          <p:spPr>
            <a:xfrm>
              <a:off x="6564085" y="1959430"/>
              <a:ext cx="2148114" cy="2148114"/>
            </a:xfrm>
            <a:prstGeom prst="ellipse">
              <a:avLst/>
            </a:prstGeom>
            <a:solidFill>
              <a:srgbClr val="074AA1"/>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4" name="组合 13"/>
            <p:cNvGrpSpPr/>
            <p:nvPr/>
          </p:nvGrpSpPr>
          <p:grpSpPr>
            <a:xfrm>
              <a:off x="7033174" y="2413982"/>
              <a:ext cx="1209936" cy="1239010"/>
              <a:chOff x="3598200" y="1732459"/>
              <a:chExt cx="1947600" cy="1994400"/>
            </a:xfrm>
          </p:grpSpPr>
          <p:sp>
            <p:nvSpPr>
              <p:cNvPr id="15" name="Freeform 5"/>
              <p:cNvSpPr/>
              <p:nvPr/>
            </p:nvSpPr>
            <p:spPr bwMode="auto">
              <a:xfrm>
                <a:off x="4815450" y="1732459"/>
                <a:ext cx="417924" cy="1423836"/>
              </a:xfrm>
              <a:custGeom>
                <a:avLst/>
                <a:gdLst>
                  <a:gd name="T0" fmla="*/ 2 w 43"/>
                  <a:gd name="T1" fmla="*/ 115 h 115"/>
                  <a:gd name="T2" fmla="*/ 3 w 43"/>
                  <a:gd name="T3" fmla="*/ 115 h 115"/>
                  <a:gd name="T4" fmla="*/ 3 w 43"/>
                  <a:gd name="T5" fmla="*/ 115 h 115"/>
                  <a:gd name="T6" fmla="*/ 3 w 43"/>
                  <a:gd name="T7" fmla="*/ 115 h 115"/>
                  <a:gd name="T8" fmla="*/ 4 w 43"/>
                  <a:gd name="T9" fmla="*/ 115 h 115"/>
                  <a:gd name="T10" fmla="*/ 4 w 43"/>
                  <a:gd name="T11" fmla="*/ 115 h 115"/>
                  <a:gd name="T12" fmla="*/ 5 w 43"/>
                  <a:gd name="T13" fmla="*/ 114 h 115"/>
                  <a:gd name="T14" fmla="*/ 22 w 43"/>
                  <a:gd name="T15" fmla="*/ 98 h 115"/>
                  <a:gd name="T16" fmla="*/ 38 w 43"/>
                  <a:gd name="T17" fmla="*/ 114 h 115"/>
                  <a:gd name="T18" fmla="*/ 39 w 43"/>
                  <a:gd name="T19" fmla="*/ 115 h 115"/>
                  <a:gd name="T20" fmla="*/ 39 w 43"/>
                  <a:gd name="T21" fmla="*/ 115 h 115"/>
                  <a:gd name="T22" fmla="*/ 40 w 43"/>
                  <a:gd name="T23" fmla="*/ 115 h 115"/>
                  <a:gd name="T24" fmla="*/ 40 w 43"/>
                  <a:gd name="T25" fmla="*/ 115 h 115"/>
                  <a:gd name="T26" fmla="*/ 40 w 43"/>
                  <a:gd name="T27" fmla="*/ 115 h 115"/>
                  <a:gd name="T28" fmla="*/ 41 w 43"/>
                  <a:gd name="T29" fmla="*/ 115 h 115"/>
                  <a:gd name="T30" fmla="*/ 42 w 43"/>
                  <a:gd name="T31" fmla="*/ 114 h 115"/>
                  <a:gd name="T32" fmla="*/ 43 w 43"/>
                  <a:gd name="T33" fmla="*/ 112 h 115"/>
                  <a:gd name="T34" fmla="*/ 43 w 43"/>
                  <a:gd name="T35" fmla="*/ 27 h 115"/>
                  <a:gd name="T36" fmla="*/ 43 w 43"/>
                  <a:gd name="T37" fmla="*/ 13 h 115"/>
                  <a:gd name="T38" fmla="*/ 43 w 43"/>
                  <a:gd name="T39" fmla="*/ 3 h 115"/>
                  <a:gd name="T40" fmla="*/ 42 w 43"/>
                  <a:gd name="T41" fmla="*/ 1 h 115"/>
                  <a:gd name="T42" fmla="*/ 40 w 43"/>
                  <a:gd name="T43" fmla="*/ 0 h 115"/>
                  <a:gd name="T44" fmla="*/ 3 w 43"/>
                  <a:gd name="T45" fmla="*/ 0 h 115"/>
                  <a:gd name="T46" fmla="*/ 3 w 43"/>
                  <a:gd name="T47" fmla="*/ 0 h 115"/>
                  <a:gd name="T48" fmla="*/ 2 w 43"/>
                  <a:gd name="T49" fmla="*/ 1 h 115"/>
                  <a:gd name="T50" fmla="*/ 2 w 43"/>
                  <a:gd name="T51" fmla="*/ 1 h 115"/>
                  <a:gd name="T52" fmla="*/ 0 w 43"/>
                  <a:gd name="T53" fmla="*/ 3 h 115"/>
                  <a:gd name="T54" fmla="*/ 0 w 43"/>
                  <a:gd name="T55" fmla="*/ 13 h 115"/>
                  <a:gd name="T56" fmla="*/ 0 w 43"/>
                  <a:gd name="T57" fmla="*/ 27 h 115"/>
                  <a:gd name="T58" fmla="*/ 0 w 43"/>
                  <a:gd name="T59" fmla="*/ 112 h 115"/>
                  <a:gd name="T60" fmla="*/ 2 w 43"/>
                  <a:gd name="T61" fmla="*/ 1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 h="115">
                    <a:moveTo>
                      <a:pt x="2" y="115"/>
                    </a:moveTo>
                    <a:cubicBezTo>
                      <a:pt x="2" y="115"/>
                      <a:pt x="2" y="115"/>
                      <a:pt x="3" y="115"/>
                    </a:cubicBezTo>
                    <a:cubicBezTo>
                      <a:pt x="3" y="115"/>
                      <a:pt x="3" y="115"/>
                      <a:pt x="3" y="115"/>
                    </a:cubicBezTo>
                    <a:cubicBezTo>
                      <a:pt x="3" y="115"/>
                      <a:pt x="3" y="115"/>
                      <a:pt x="3" y="115"/>
                    </a:cubicBezTo>
                    <a:cubicBezTo>
                      <a:pt x="3" y="115"/>
                      <a:pt x="4" y="115"/>
                      <a:pt x="4" y="115"/>
                    </a:cubicBezTo>
                    <a:cubicBezTo>
                      <a:pt x="4" y="115"/>
                      <a:pt x="4" y="115"/>
                      <a:pt x="4" y="115"/>
                    </a:cubicBezTo>
                    <a:cubicBezTo>
                      <a:pt x="4" y="115"/>
                      <a:pt x="5" y="114"/>
                      <a:pt x="5" y="114"/>
                    </a:cubicBezTo>
                    <a:cubicBezTo>
                      <a:pt x="22" y="98"/>
                      <a:pt x="22" y="98"/>
                      <a:pt x="22" y="98"/>
                    </a:cubicBezTo>
                    <a:cubicBezTo>
                      <a:pt x="38" y="114"/>
                      <a:pt x="38" y="114"/>
                      <a:pt x="38" y="114"/>
                    </a:cubicBezTo>
                    <a:cubicBezTo>
                      <a:pt x="38" y="114"/>
                      <a:pt x="39" y="115"/>
                      <a:pt x="39" y="115"/>
                    </a:cubicBezTo>
                    <a:cubicBezTo>
                      <a:pt x="39" y="115"/>
                      <a:pt x="39" y="115"/>
                      <a:pt x="39" y="115"/>
                    </a:cubicBezTo>
                    <a:cubicBezTo>
                      <a:pt x="40" y="115"/>
                      <a:pt x="40" y="115"/>
                      <a:pt x="40" y="115"/>
                    </a:cubicBezTo>
                    <a:cubicBezTo>
                      <a:pt x="40" y="115"/>
                      <a:pt x="40" y="115"/>
                      <a:pt x="40" y="115"/>
                    </a:cubicBezTo>
                    <a:cubicBezTo>
                      <a:pt x="40" y="115"/>
                      <a:pt x="40" y="115"/>
                      <a:pt x="40" y="115"/>
                    </a:cubicBezTo>
                    <a:cubicBezTo>
                      <a:pt x="41" y="115"/>
                      <a:pt x="41" y="115"/>
                      <a:pt x="41" y="115"/>
                    </a:cubicBezTo>
                    <a:cubicBezTo>
                      <a:pt x="42" y="115"/>
                      <a:pt x="42" y="114"/>
                      <a:pt x="42" y="114"/>
                    </a:cubicBezTo>
                    <a:cubicBezTo>
                      <a:pt x="43" y="114"/>
                      <a:pt x="43" y="113"/>
                      <a:pt x="43" y="112"/>
                    </a:cubicBezTo>
                    <a:cubicBezTo>
                      <a:pt x="43" y="27"/>
                      <a:pt x="43" y="27"/>
                      <a:pt x="43" y="27"/>
                    </a:cubicBezTo>
                    <a:cubicBezTo>
                      <a:pt x="43" y="13"/>
                      <a:pt x="43" y="13"/>
                      <a:pt x="43" y="13"/>
                    </a:cubicBezTo>
                    <a:cubicBezTo>
                      <a:pt x="43" y="3"/>
                      <a:pt x="43" y="3"/>
                      <a:pt x="43" y="3"/>
                    </a:cubicBezTo>
                    <a:cubicBezTo>
                      <a:pt x="43" y="3"/>
                      <a:pt x="43" y="2"/>
                      <a:pt x="42" y="1"/>
                    </a:cubicBezTo>
                    <a:cubicBezTo>
                      <a:pt x="42" y="1"/>
                      <a:pt x="41" y="0"/>
                      <a:pt x="40" y="0"/>
                    </a:cubicBezTo>
                    <a:cubicBezTo>
                      <a:pt x="3" y="0"/>
                      <a:pt x="3" y="0"/>
                      <a:pt x="3" y="0"/>
                    </a:cubicBezTo>
                    <a:cubicBezTo>
                      <a:pt x="3" y="0"/>
                      <a:pt x="3" y="0"/>
                      <a:pt x="3" y="0"/>
                    </a:cubicBezTo>
                    <a:cubicBezTo>
                      <a:pt x="3" y="0"/>
                      <a:pt x="2" y="0"/>
                      <a:pt x="2" y="1"/>
                    </a:cubicBezTo>
                    <a:cubicBezTo>
                      <a:pt x="2" y="1"/>
                      <a:pt x="2" y="1"/>
                      <a:pt x="2" y="1"/>
                    </a:cubicBezTo>
                    <a:cubicBezTo>
                      <a:pt x="1" y="1"/>
                      <a:pt x="0" y="2"/>
                      <a:pt x="0" y="3"/>
                    </a:cubicBezTo>
                    <a:cubicBezTo>
                      <a:pt x="0" y="13"/>
                      <a:pt x="0" y="13"/>
                      <a:pt x="0" y="13"/>
                    </a:cubicBezTo>
                    <a:cubicBezTo>
                      <a:pt x="0" y="27"/>
                      <a:pt x="0" y="27"/>
                      <a:pt x="0" y="27"/>
                    </a:cubicBezTo>
                    <a:cubicBezTo>
                      <a:pt x="0" y="112"/>
                      <a:pt x="0" y="112"/>
                      <a:pt x="0" y="112"/>
                    </a:cubicBezTo>
                    <a:cubicBezTo>
                      <a:pt x="0" y="113"/>
                      <a:pt x="1" y="114"/>
                      <a:pt x="2" y="115"/>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6"/>
              <p:cNvSpPr/>
              <p:nvPr/>
            </p:nvSpPr>
            <p:spPr bwMode="auto">
              <a:xfrm>
                <a:off x="3853824" y="2462367"/>
                <a:ext cx="515304" cy="61683"/>
              </a:xfrm>
              <a:custGeom>
                <a:avLst/>
                <a:gdLst>
                  <a:gd name="T0" fmla="*/ 0 w 53"/>
                  <a:gd name="T1" fmla="*/ 3 h 5"/>
                  <a:gd name="T2" fmla="*/ 3 w 53"/>
                  <a:gd name="T3" fmla="*/ 5 h 5"/>
                  <a:gd name="T4" fmla="*/ 50 w 53"/>
                  <a:gd name="T5" fmla="*/ 5 h 5"/>
                  <a:gd name="T6" fmla="*/ 53 w 53"/>
                  <a:gd name="T7" fmla="*/ 3 h 5"/>
                  <a:gd name="T8" fmla="*/ 50 w 53"/>
                  <a:gd name="T9" fmla="*/ 0 h 5"/>
                  <a:gd name="T10" fmla="*/ 3 w 53"/>
                  <a:gd name="T11" fmla="*/ 0 h 5"/>
                  <a:gd name="T12" fmla="*/ 0 w 53"/>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0" y="3"/>
                    </a:moveTo>
                    <a:cubicBezTo>
                      <a:pt x="0" y="4"/>
                      <a:pt x="2" y="5"/>
                      <a:pt x="3" y="5"/>
                    </a:cubicBezTo>
                    <a:cubicBezTo>
                      <a:pt x="50" y="5"/>
                      <a:pt x="50" y="5"/>
                      <a:pt x="50" y="5"/>
                    </a:cubicBezTo>
                    <a:cubicBezTo>
                      <a:pt x="52" y="5"/>
                      <a:pt x="53" y="4"/>
                      <a:pt x="53" y="3"/>
                    </a:cubicBezTo>
                    <a:cubicBezTo>
                      <a:pt x="53" y="1"/>
                      <a:pt x="52" y="0"/>
                      <a:pt x="50" y="0"/>
                    </a:cubicBezTo>
                    <a:cubicBezTo>
                      <a:pt x="3" y="0"/>
                      <a:pt x="3" y="0"/>
                      <a:pt x="3" y="0"/>
                    </a:cubicBezTo>
                    <a:cubicBezTo>
                      <a:pt x="2" y="0"/>
                      <a:pt x="0" y="1"/>
                      <a:pt x="0" y="3"/>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7"/>
              <p:cNvSpPr/>
              <p:nvPr/>
            </p:nvSpPr>
            <p:spPr bwMode="auto">
              <a:xfrm>
                <a:off x="3853824" y="2750218"/>
                <a:ext cx="515304" cy="61683"/>
              </a:xfrm>
              <a:custGeom>
                <a:avLst/>
                <a:gdLst>
                  <a:gd name="T0" fmla="*/ 50 w 53"/>
                  <a:gd name="T1" fmla="*/ 0 h 5"/>
                  <a:gd name="T2" fmla="*/ 3 w 53"/>
                  <a:gd name="T3" fmla="*/ 0 h 5"/>
                  <a:gd name="T4" fmla="*/ 0 w 53"/>
                  <a:gd name="T5" fmla="*/ 2 h 5"/>
                  <a:gd name="T6" fmla="*/ 3 w 53"/>
                  <a:gd name="T7" fmla="*/ 5 h 5"/>
                  <a:gd name="T8" fmla="*/ 50 w 53"/>
                  <a:gd name="T9" fmla="*/ 5 h 5"/>
                  <a:gd name="T10" fmla="*/ 53 w 53"/>
                  <a:gd name="T11" fmla="*/ 2 h 5"/>
                  <a:gd name="T12" fmla="*/ 50 w 5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50" y="0"/>
                    </a:moveTo>
                    <a:cubicBezTo>
                      <a:pt x="3" y="0"/>
                      <a:pt x="3" y="0"/>
                      <a:pt x="3" y="0"/>
                    </a:cubicBezTo>
                    <a:cubicBezTo>
                      <a:pt x="2" y="0"/>
                      <a:pt x="0" y="1"/>
                      <a:pt x="0" y="2"/>
                    </a:cubicBezTo>
                    <a:cubicBezTo>
                      <a:pt x="0" y="4"/>
                      <a:pt x="2" y="5"/>
                      <a:pt x="3" y="5"/>
                    </a:cubicBezTo>
                    <a:cubicBezTo>
                      <a:pt x="50" y="5"/>
                      <a:pt x="50" y="5"/>
                      <a:pt x="50" y="5"/>
                    </a:cubicBezTo>
                    <a:cubicBezTo>
                      <a:pt x="52" y="5"/>
                      <a:pt x="53" y="4"/>
                      <a:pt x="53" y="2"/>
                    </a:cubicBezTo>
                    <a:cubicBezTo>
                      <a:pt x="53" y="1"/>
                      <a:pt x="52" y="0"/>
                      <a:pt x="50" y="0"/>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8"/>
              <p:cNvSpPr/>
              <p:nvPr/>
            </p:nvSpPr>
            <p:spPr bwMode="auto">
              <a:xfrm>
                <a:off x="3853824" y="3032931"/>
                <a:ext cx="515304" cy="61683"/>
              </a:xfrm>
              <a:custGeom>
                <a:avLst/>
                <a:gdLst>
                  <a:gd name="T0" fmla="*/ 50 w 53"/>
                  <a:gd name="T1" fmla="*/ 0 h 5"/>
                  <a:gd name="T2" fmla="*/ 3 w 53"/>
                  <a:gd name="T3" fmla="*/ 0 h 5"/>
                  <a:gd name="T4" fmla="*/ 0 w 53"/>
                  <a:gd name="T5" fmla="*/ 2 h 5"/>
                  <a:gd name="T6" fmla="*/ 3 w 53"/>
                  <a:gd name="T7" fmla="*/ 5 h 5"/>
                  <a:gd name="T8" fmla="*/ 50 w 53"/>
                  <a:gd name="T9" fmla="*/ 5 h 5"/>
                  <a:gd name="T10" fmla="*/ 53 w 53"/>
                  <a:gd name="T11" fmla="*/ 2 h 5"/>
                  <a:gd name="T12" fmla="*/ 50 w 5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50" y="0"/>
                    </a:moveTo>
                    <a:cubicBezTo>
                      <a:pt x="3" y="0"/>
                      <a:pt x="3" y="0"/>
                      <a:pt x="3" y="0"/>
                    </a:cubicBezTo>
                    <a:cubicBezTo>
                      <a:pt x="2" y="0"/>
                      <a:pt x="0" y="1"/>
                      <a:pt x="0" y="2"/>
                    </a:cubicBezTo>
                    <a:cubicBezTo>
                      <a:pt x="0" y="4"/>
                      <a:pt x="2" y="5"/>
                      <a:pt x="3" y="5"/>
                    </a:cubicBezTo>
                    <a:cubicBezTo>
                      <a:pt x="50" y="5"/>
                      <a:pt x="50" y="5"/>
                      <a:pt x="50" y="5"/>
                    </a:cubicBezTo>
                    <a:cubicBezTo>
                      <a:pt x="52" y="5"/>
                      <a:pt x="53" y="4"/>
                      <a:pt x="53" y="2"/>
                    </a:cubicBezTo>
                    <a:cubicBezTo>
                      <a:pt x="53" y="1"/>
                      <a:pt x="52" y="0"/>
                      <a:pt x="50" y="0"/>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9"/>
              <p:cNvSpPr>
                <a:spLocks noEditPoints="1"/>
              </p:cNvSpPr>
              <p:nvPr/>
            </p:nvSpPr>
            <p:spPr bwMode="auto">
              <a:xfrm>
                <a:off x="3598200" y="1881526"/>
                <a:ext cx="1947600" cy="1845333"/>
              </a:xfrm>
              <a:custGeom>
                <a:avLst/>
                <a:gdLst>
                  <a:gd name="T0" fmla="*/ 177 w 200"/>
                  <a:gd name="T1" fmla="*/ 3 h 149"/>
                  <a:gd name="T2" fmla="*/ 177 w 200"/>
                  <a:gd name="T3" fmla="*/ 17 h 149"/>
                  <a:gd name="T4" fmla="*/ 186 w 200"/>
                  <a:gd name="T5" fmla="*/ 21 h 149"/>
                  <a:gd name="T6" fmla="*/ 186 w 200"/>
                  <a:gd name="T7" fmla="*/ 134 h 149"/>
                  <a:gd name="T8" fmla="*/ 107 w 200"/>
                  <a:gd name="T9" fmla="*/ 134 h 149"/>
                  <a:gd name="T10" fmla="*/ 107 w 200"/>
                  <a:gd name="T11" fmla="*/ 21 h 149"/>
                  <a:gd name="T12" fmla="*/ 117 w 200"/>
                  <a:gd name="T13" fmla="*/ 17 h 149"/>
                  <a:gd name="T14" fmla="*/ 117 w 200"/>
                  <a:gd name="T15" fmla="*/ 3 h 149"/>
                  <a:gd name="T16" fmla="*/ 100 w 200"/>
                  <a:gd name="T17" fmla="*/ 9 h 149"/>
                  <a:gd name="T18" fmla="*/ 53 w 200"/>
                  <a:gd name="T19" fmla="*/ 0 h 149"/>
                  <a:gd name="T20" fmla="*/ 0 w 200"/>
                  <a:gd name="T21" fmla="*/ 20 h 149"/>
                  <a:gd name="T22" fmla="*/ 0 w 200"/>
                  <a:gd name="T23" fmla="*/ 142 h 149"/>
                  <a:gd name="T24" fmla="*/ 2 w 200"/>
                  <a:gd name="T25" fmla="*/ 147 h 149"/>
                  <a:gd name="T26" fmla="*/ 8 w 200"/>
                  <a:gd name="T27" fmla="*/ 149 h 149"/>
                  <a:gd name="T28" fmla="*/ 53 w 200"/>
                  <a:gd name="T29" fmla="*/ 145 h 149"/>
                  <a:gd name="T30" fmla="*/ 99 w 200"/>
                  <a:gd name="T31" fmla="*/ 149 h 149"/>
                  <a:gd name="T32" fmla="*/ 99 w 200"/>
                  <a:gd name="T33" fmla="*/ 149 h 149"/>
                  <a:gd name="T34" fmla="*/ 100 w 200"/>
                  <a:gd name="T35" fmla="*/ 149 h 149"/>
                  <a:gd name="T36" fmla="*/ 100 w 200"/>
                  <a:gd name="T37" fmla="*/ 149 h 149"/>
                  <a:gd name="T38" fmla="*/ 101 w 200"/>
                  <a:gd name="T39" fmla="*/ 149 h 149"/>
                  <a:gd name="T40" fmla="*/ 101 w 200"/>
                  <a:gd name="T41" fmla="*/ 149 h 149"/>
                  <a:gd name="T42" fmla="*/ 146 w 200"/>
                  <a:gd name="T43" fmla="*/ 145 h 149"/>
                  <a:gd name="T44" fmla="*/ 192 w 200"/>
                  <a:gd name="T45" fmla="*/ 149 h 149"/>
                  <a:gd name="T46" fmla="*/ 193 w 200"/>
                  <a:gd name="T47" fmla="*/ 149 h 149"/>
                  <a:gd name="T48" fmla="*/ 197 w 200"/>
                  <a:gd name="T49" fmla="*/ 147 h 149"/>
                  <a:gd name="T50" fmla="*/ 200 w 200"/>
                  <a:gd name="T51" fmla="*/ 142 h 149"/>
                  <a:gd name="T52" fmla="*/ 200 w 200"/>
                  <a:gd name="T53" fmla="*/ 20 h 149"/>
                  <a:gd name="T54" fmla="*/ 177 w 200"/>
                  <a:gd name="T55" fmla="*/ 3 h 149"/>
                  <a:gd name="T56" fmla="*/ 93 w 200"/>
                  <a:gd name="T57" fmla="*/ 134 h 149"/>
                  <a:gd name="T58" fmla="*/ 53 w 200"/>
                  <a:gd name="T59" fmla="*/ 131 h 149"/>
                  <a:gd name="T60" fmla="*/ 14 w 200"/>
                  <a:gd name="T61" fmla="*/ 134 h 149"/>
                  <a:gd name="T62" fmla="*/ 14 w 200"/>
                  <a:gd name="T63" fmla="*/ 21 h 149"/>
                  <a:gd name="T64" fmla="*/ 53 w 200"/>
                  <a:gd name="T65" fmla="*/ 14 h 149"/>
                  <a:gd name="T66" fmla="*/ 93 w 200"/>
                  <a:gd name="T67" fmla="*/ 21 h 149"/>
                  <a:gd name="T68" fmla="*/ 93 w 200"/>
                  <a:gd name="T69" fmla="*/ 13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0" h="149">
                    <a:moveTo>
                      <a:pt x="177" y="3"/>
                    </a:moveTo>
                    <a:cubicBezTo>
                      <a:pt x="177" y="17"/>
                      <a:pt x="177" y="17"/>
                      <a:pt x="177" y="17"/>
                    </a:cubicBezTo>
                    <a:cubicBezTo>
                      <a:pt x="181" y="18"/>
                      <a:pt x="185" y="20"/>
                      <a:pt x="186" y="21"/>
                    </a:cubicBezTo>
                    <a:cubicBezTo>
                      <a:pt x="186" y="134"/>
                      <a:pt x="186" y="134"/>
                      <a:pt x="186" y="134"/>
                    </a:cubicBezTo>
                    <a:cubicBezTo>
                      <a:pt x="161" y="130"/>
                      <a:pt x="131" y="130"/>
                      <a:pt x="107" y="134"/>
                    </a:cubicBezTo>
                    <a:cubicBezTo>
                      <a:pt x="107" y="21"/>
                      <a:pt x="107" y="21"/>
                      <a:pt x="107" y="21"/>
                    </a:cubicBezTo>
                    <a:cubicBezTo>
                      <a:pt x="108" y="20"/>
                      <a:pt x="111" y="18"/>
                      <a:pt x="117" y="17"/>
                    </a:cubicBezTo>
                    <a:cubicBezTo>
                      <a:pt x="117" y="3"/>
                      <a:pt x="117" y="3"/>
                      <a:pt x="117" y="3"/>
                    </a:cubicBezTo>
                    <a:cubicBezTo>
                      <a:pt x="110" y="4"/>
                      <a:pt x="104" y="6"/>
                      <a:pt x="100" y="9"/>
                    </a:cubicBezTo>
                    <a:cubicBezTo>
                      <a:pt x="90" y="2"/>
                      <a:pt x="70" y="0"/>
                      <a:pt x="53" y="0"/>
                    </a:cubicBezTo>
                    <a:cubicBezTo>
                      <a:pt x="29" y="0"/>
                      <a:pt x="0" y="5"/>
                      <a:pt x="0" y="20"/>
                    </a:cubicBezTo>
                    <a:cubicBezTo>
                      <a:pt x="0" y="142"/>
                      <a:pt x="0" y="142"/>
                      <a:pt x="0" y="142"/>
                    </a:cubicBezTo>
                    <a:cubicBezTo>
                      <a:pt x="0" y="144"/>
                      <a:pt x="1" y="146"/>
                      <a:pt x="2" y="147"/>
                    </a:cubicBezTo>
                    <a:cubicBezTo>
                      <a:pt x="4" y="148"/>
                      <a:pt x="6" y="149"/>
                      <a:pt x="8" y="149"/>
                    </a:cubicBezTo>
                    <a:cubicBezTo>
                      <a:pt x="22" y="146"/>
                      <a:pt x="37" y="145"/>
                      <a:pt x="53" y="145"/>
                    </a:cubicBezTo>
                    <a:cubicBezTo>
                      <a:pt x="69" y="145"/>
                      <a:pt x="85" y="146"/>
                      <a:pt x="99" y="149"/>
                    </a:cubicBezTo>
                    <a:cubicBezTo>
                      <a:pt x="99" y="149"/>
                      <a:pt x="99" y="149"/>
                      <a:pt x="99" y="149"/>
                    </a:cubicBezTo>
                    <a:cubicBezTo>
                      <a:pt x="99" y="149"/>
                      <a:pt x="99" y="149"/>
                      <a:pt x="100" y="149"/>
                    </a:cubicBezTo>
                    <a:cubicBezTo>
                      <a:pt x="100" y="149"/>
                      <a:pt x="100" y="149"/>
                      <a:pt x="100" y="149"/>
                    </a:cubicBezTo>
                    <a:cubicBezTo>
                      <a:pt x="100" y="149"/>
                      <a:pt x="100" y="149"/>
                      <a:pt x="101" y="149"/>
                    </a:cubicBezTo>
                    <a:cubicBezTo>
                      <a:pt x="101" y="149"/>
                      <a:pt x="101" y="149"/>
                      <a:pt x="101" y="149"/>
                    </a:cubicBezTo>
                    <a:cubicBezTo>
                      <a:pt x="115" y="146"/>
                      <a:pt x="130" y="145"/>
                      <a:pt x="146" y="145"/>
                    </a:cubicBezTo>
                    <a:cubicBezTo>
                      <a:pt x="162" y="145"/>
                      <a:pt x="178" y="146"/>
                      <a:pt x="192" y="149"/>
                    </a:cubicBezTo>
                    <a:cubicBezTo>
                      <a:pt x="192" y="149"/>
                      <a:pt x="192" y="149"/>
                      <a:pt x="193" y="149"/>
                    </a:cubicBezTo>
                    <a:cubicBezTo>
                      <a:pt x="194" y="149"/>
                      <a:pt x="196" y="148"/>
                      <a:pt x="197" y="147"/>
                    </a:cubicBezTo>
                    <a:cubicBezTo>
                      <a:pt x="199" y="146"/>
                      <a:pt x="200" y="144"/>
                      <a:pt x="200" y="142"/>
                    </a:cubicBezTo>
                    <a:cubicBezTo>
                      <a:pt x="200" y="20"/>
                      <a:pt x="200" y="20"/>
                      <a:pt x="200" y="20"/>
                    </a:cubicBezTo>
                    <a:cubicBezTo>
                      <a:pt x="200" y="11"/>
                      <a:pt x="190" y="6"/>
                      <a:pt x="177" y="3"/>
                    </a:cubicBezTo>
                    <a:close/>
                    <a:moveTo>
                      <a:pt x="93" y="134"/>
                    </a:moveTo>
                    <a:cubicBezTo>
                      <a:pt x="80" y="132"/>
                      <a:pt x="67" y="131"/>
                      <a:pt x="53" y="131"/>
                    </a:cubicBezTo>
                    <a:cubicBezTo>
                      <a:pt x="40" y="131"/>
                      <a:pt x="26" y="132"/>
                      <a:pt x="14" y="134"/>
                    </a:cubicBezTo>
                    <a:cubicBezTo>
                      <a:pt x="14" y="21"/>
                      <a:pt x="14" y="21"/>
                      <a:pt x="14" y="21"/>
                    </a:cubicBezTo>
                    <a:cubicBezTo>
                      <a:pt x="16" y="18"/>
                      <a:pt x="30" y="14"/>
                      <a:pt x="53" y="14"/>
                    </a:cubicBezTo>
                    <a:cubicBezTo>
                      <a:pt x="76" y="14"/>
                      <a:pt x="90" y="18"/>
                      <a:pt x="93" y="21"/>
                    </a:cubicBezTo>
                    <a:lnTo>
                      <a:pt x="93" y="134"/>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20" name="矩形 19"/>
          <p:cNvSpPr/>
          <p:nvPr/>
        </p:nvSpPr>
        <p:spPr>
          <a:xfrm>
            <a:off x="4692708" y="2962043"/>
            <a:ext cx="1377351" cy="4996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进展情况</a:t>
            </a:r>
            <a:endParaRPr lang="en-US" altLang="zh-CN" sz="18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a:p>
            <a:pPr algn="ctr"/>
            <a:r>
              <a:rPr sz="850">
                <a:latin typeface="Arial"/>
              </a:rPr>
              <a:t>工作进展</a:t>
            </a:r>
            <a:endParaRPr lang="zh-CN" altLang="en-US" sz="105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1" name="组合 20"/>
          <p:cNvGrpSpPr>
            <a:grpSpLocks noChangeAspect="1"/>
          </p:cNvGrpSpPr>
          <p:nvPr/>
        </p:nvGrpSpPr>
        <p:grpSpPr>
          <a:xfrm>
            <a:off x="4758146" y="1491630"/>
            <a:ext cx="1246474" cy="1246474"/>
            <a:chOff x="4528154" y="1959430"/>
            <a:chExt cx="2148114" cy="2148114"/>
          </a:xfrm>
        </p:grpSpPr>
        <p:sp>
          <p:nvSpPr>
            <p:cNvPr id="22" name="椭圆 21"/>
            <p:cNvSpPr/>
            <p:nvPr/>
          </p:nvSpPr>
          <p:spPr>
            <a:xfrm>
              <a:off x="4528154" y="1959430"/>
              <a:ext cx="2148114" cy="2148114"/>
            </a:xfrm>
            <a:prstGeom prst="ellipse">
              <a:avLst/>
            </a:prstGeom>
            <a:solidFill>
              <a:srgbClr val="074AA1"/>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3" name="Group 4"/>
            <p:cNvGrpSpPr>
              <a:grpSpLocks noChangeAspect="1"/>
            </p:cNvGrpSpPr>
            <p:nvPr/>
          </p:nvGrpSpPr>
          <p:grpSpPr bwMode="auto">
            <a:xfrm>
              <a:off x="5033378" y="2342981"/>
              <a:ext cx="1137666" cy="1381012"/>
              <a:chOff x="2694" y="1931"/>
              <a:chExt cx="374" cy="454"/>
            </a:xfrm>
            <a:solidFill>
              <a:schemeClr val="bg1"/>
            </a:solidFill>
          </p:grpSpPr>
          <p:sp>
            <p:nvSpPr>
              <p:cNvPr id="24" name="Freeform 5"/>
              <p:cNvSpPr>
                <a:spLocks noEditPoints="1"/>
              </p:cNvSpPr>
              <p:nvPr/>
            </p:nvSpPr>
            <p:spPr bwMode="auto">
              <a:xfrm>
                <a:off x="2694" y="1931"/>
                <a:ext cx="374" cy="454"/>
              </a:xfrm>
              <a:custGeom>
                <a:avLst/>
                <a:gdLst>
                  <a:gd name="T0" fmla="*/ 127 w 155"/>
                  <a:gd name="T1" fmla="*/ 7 h 189"/>
                  <a:gd name="T2" fmla="*/ 124 w 155"/>
                  <a:gd name="T3" fmla="*/ 0 h 189"/>
                  <a:gd name="T4" fmla="*/ 122 w 155"/>
                  <a:gd name="T5" fmla="*/ 7 h 189"/>
                  <a:gd name="T6" fmla="*/ 96 w 155"/>
                  <a:gd name="T7" fmla="*/ 3 h 189"/>
                  <a:gd name="T8" fmla="*/ 90 w 155"/>
                  <a:gd name="T9" fmla="*/ 3 h 189"/>
                  <a:gd name="T10" fmla="*/ 64 w 155"/>
                  <a:gd name="T11" fmla="*/ 7 h 189"/>
                  <a:gd name="T12" fmla="*/ 62 w 155"/>
                  <a:gd name="T13" fmla="*/ 0 h 189"/>
                  <a:gd name="T14" fmla="*/ 59 w 155"/>
                  <a:gd name="T15" fmla="*/ 7 h 189"/>
                  <a:gd name="T16" fmla="*/ 33 w 155"/>
                  <a:gd name="T17" fmla="*/ 3 h 189"/>
                  <a:gd name="T18" fmla="*/ 27 w 155"/>
                  <a:gd name="T19" fmla="*/ 3 h 189"/>
                  <a:gd name="T20" fmla="*/ 7 w 155"/>
                  <a:gd name="T21" fmla="*/ 7 h 189"/>
                  <a:gd name="T22" fmla="*/ 0 w 155"/>
                  <a:gd name="T23" fmla="*/ 182 h 189"/>
                  <a:gd name="T24" fmla="*/ 148 w 155"/>
                  <a:gd name="T25" fmla="*/ 189 h 189"/>
                  <a:gd name="T26" fmla="*/ 155 w 155"/>
                  <a:gd name="T27" fmla="*/ 13 h 189"/>
                  <a:gd name="T28" fmla="*/ 124 w 155"/>
                  <a:gd name="T29" fmla="*/ 40 h 189"/>
                  <a:gd name="T30" fmla="*/ 127 w 155"/>
                  <a:gd name="T31" fmla="*/ 31 h 189"/>
                  <a:gd name="T32" fmla="*/ 124 w 155"/>
                  <a:gd name="T33" fmla="*/ 44 h 189"/>
                  <a:gd name="T34" fmla="*/ 122 w 155"/>
                  <a:gd name="T35" fmla="*/ 31 h 189"/>
                  <a:gd name="T36" fmla="*/ 124 w 155"/>
                  <a:gd name="T37" fmla="*/ 40 h 189"/>
                  <a:gd name="T38" fmla="*/ 96 w 155"/>
                  <a:gd name="T39" fmla="*/ 37 h 189"/>
                  <a:gd name="T40" fmla="*/ 100 w 155"/>
                  <a:gd name="T41" fmla="*/ 37 h 189"/>
                  <a:gd name="T42" fmla="*/ 86 w 155"/>
                  <a:gd name="T43" fmla="*/ 37 h 189"/>
                  <a:gd name="T44" fmla="*/ 90 w 155"/>
                  <a:gd name="T45" fmla="*/ 37 h 189"/>
                  <a:gd name="T46" fmla="*/ 62 w 155"/>
                  <a:gd name="T47" fmla="*/ 40 h 189"/>
                  <a:gd name="T48" fmla="*/ 64 w 155"/>
                  <a:gd name="T49" fmla="*/ 31 h 189"/>
                  <a:gd name="T50" fmla="*/ 62 w 155"/>
                  <a:gd name="T51" fmla="*/ 44 h 189"/>
                  <a:gd name="T52" fmla="*/ 59 w 155"/>
                  <a:gd name="T53" fmla="*/ 31 h 189"/>
                  <a:gd name="T54" fmla="*/ 62 w 155"/>
                  <a:gd name="T55" fmla="*/ 40 h 189"/>
                  <a:gd name="T56" fmla="*/ 33 w 155"/>
                  <a:gd name="T57" fmla="*/ 37 h 189"/>
                  <a:gd name="T58" fmla="*/ 37 w 155"/>
                  <a:gd name="T59" fmla="*/ 37 h 189"/>
                  <a:gd name="T60" fmla="*/ 23 w 155"/>
                  <a:gd name="T61" fmla="*/ 37 h 189"/>
                  <a:gd name="T62" fmla="*/ 27 w 155"/>
                  <a:gd name="T63" fmla="*/ 37 h 189"/>
                  <a:gd name="T64" fmla="*/ 141 w 155"/>
                  <a:gd name="T65" fmla="*/ 175 h 189"/>
                  <a:gd name="T66" fmla="*/ 14 w 155"/>
                  <a:gd name="T67" fmla="*/ 20 h 189"/>
                  <a:gd name="T68" fmla="*/ 27 w 155"/>
                  <a:gd name="T69" fmla="*/ 25 h 189"/>
                  <a:gd name="T70" fmla="*/ 30 w 155"/>
                  <a:gd name="T71" fmla="*/ 50 h 189"/>
                  <a:gd name="T72" fmla="*/ 33 w 155"/>
                  <a:gd name="T73" fmla="*/ 25 h 189"/>
                  <a:gd name="T74" fmla="*/ 59 w 155"/>
                  <a:gd name="T75" fmla="*/ 20 h 189"/>
                  <a:gd name="T76" fmla="*/ 49 w 155"/>
                  <a:gd name="T77" fmla="*/ 37 h 189"/>
                  <a:gd name="T78" fmla="*/ 74 w 155"/>
                  <a:gd name="T79" fmla="*/ 37 h 189"/>
                  <a:gd name="T80" fmla="*/ 64 w 155"/>
                  <a:gd name="T81" fmla="*/ 20 h 189"/>
                  <a:gd name="T82" fmla="*/ 90 w 155"/>
                  <a:gd name="T83" fmla="*/ 25 h 189"/>
                  <a:gd name="T84" fmla="*/ 93 w 155"/>
                  <a:gd name="T85" fmla="*/ 50 h 189"/>
                  <a:gd name="T86" fmla="*/ 96 w 155"/>
                  <a:gd name="T87" fmla="*/ 25 h 189"/>
                  <a:gd name="T88" fmla="*/ 122 w 155"/>
                  <a:gd name="T89" fmla="*/ 20 h 189"/>
                  <a:gd name="T90" fmla="*/ 112 w 155"/>
                  <a:gd name="T91" fmla="*/ 37 h 189"/>
                  <a:gd name="T92" fmla="*/ 137 w 155"/>
                  <a:gd name="T93" fmla="*/ 37 h 189"/>
                  <a:gd name="T94" fmla="*/ 127 w 155"/>
                  <a:gd name="T95" fmla="*/ 20 h 189"/>
                  <a:gd name="T96" fmla="*/ 141 w 155"/>
                  <a:gd name="T97" fmla="*/ 175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5" h="189">
                    <a:moveTo>
                      <a:pt x="148" y="7"/>
                    </a:moveTo>
                    <a:cubicBezTo>
                      <a:pt x="127" y="7"/>
                      <a:pt x="127" y="7"/>
                      <a:pt x="127" y="7"/>
                    </a:cubicBezTo>
                    <a:cubicBezTo>
                      <a:pt x="127" y="3"/>
                      <a:pt x="127" y="3"/>
                      <a:pt x="127" y="3"/>
                    </a:cubicBezTo>
                    <a:cubicBezTo>
                      <a:pt x="127" y="1"/>
                      <a:pt x="126" y="0"/>
                      <a:pt x="124" y="0"/>
                    </a:cubicBezTo>
                    <a:cubicBezTo>
                      <a:pt x="123" y="0"/>
                      <a:pt x="122" y="1"/>
                      <a:pt x="122" y="3"/>
                    </a:cubicBezTo>
                    <a:cubicBezTo>
                      <a:pt x="122" y="7"/>
                      <a:pt x="122" y="7"/>
                      <a:pt x="122" y="7"/>
                    </a:cubicBezTo>
                    <a:cubicBezTo>
                      <a:pt x="96" y="7"/>
                      <a:pt x="96" y="7"/>
                      <a:pt x="96" y="7"/>
                    </a:cubicBezTo>
                    <a:cubicBezTo>
                      <a:pt x="96" y="3"/>
                      <a:pt x="96" y="3"/>
                      <a:pt x="96" y="3"/>
                    </a:cubicBezTo>
                    <a:cubicBezTo>
                      <a:pt x="96" y="1"/>
                      <a:pt x="94" y="0"/>
                      <a:pt x="93" y="0"/>
                    </a:cubicBezTo>
                    <a:cubicBezTo>
                      <a:pt x="91" y="0"/>
                      <a:pt x="90" y="1"/>
                      <a:pt x="90" y="3"/>
                    </a:cubicBezTo>
                    <a:cubicBezTo>
                      <a:pt x="90" y="7"/>
                      <a:pt x="90" y="7"/>
                      <a:pt x="90" y="7"/>
                    </a:cubicBezTo>
                    <a:cubicBezTo>
                      <a:pt x="64" y="7"/>
                      <a:pt x="64" y="7"/>
                      <a:pt x="64" y="7"/>
                    </a:cubicBezTo>
                    <a:cubicBezTo>
                      <a:pt x="64" y="3"/>
                      <a:pt x="64" y="3"/>
                      <a:pt x="64" y="3"/>
                    </a:cubicBezTo>
                    <a:cubicBezTo>
                      <a:pt x="64" y="1"/>
                      <a:pt x="63" y="0"/>
                      <a:pt x="62" y="0"/>
                    </a:cubicBezTo>
                    <a:cubicBezTo>
                      <a:pt x="60" y="0"/>
                      <a:pt x="59" y="1"/>
                      <a:pt x="59" y="3"/>
                    </a:cubicBezTo>
                    <a:cubicBezTo>
                      <a:pt x="59" y="7"/>
                      <a:pt x="59" y="7"/>
                      <a:pt x="59" y="7"/>
                    </a:cubicBezTo>
                    <a:cubicBezTo>
                      <a:pt x="33" y="7"/>
                      <a:pt x="33" y="7"/>
                      <a:pt x="33" y="7"/>
                    </a:cubicBezTo>
                    <a:cubicBezTo>
                      <a:pt x="33" y="3"/>
                      <a:pt x="33" y="3"/>
                      <a:pt x="33" y="3"/>
                    </a:cubicBezTo>
                    <a:cubicBezTo>
                      <a:pt x="33" y="1"/>
                      <a:pt x="32" y="0"/>
                      <a:pt x="30" y="0"/>
                    </a:cubicBezTo>
                    <a:cubicBezTo>
                      <a:pt x="29" y="0"/>
                      <a:pt x="27" y="1"/>
                      <a:pt x="27" y="3"/>
                    </a:cubicBezTo>
                    <a:cubicBezTo>
                      <a:pt x="27" y="7"/>
                      <a:pt x="27" y="7"/>
                      <a:pt x="27" y="7"/>
                    </a:cubicBezTo>
                    <a:cubicBezTo>
                      <a:pt x="7" y="7"/>
                      <a:pt x="7" y="7"/>
                      <a:pt x="7" y="7"/>
                    </a:cubicBezTo>
                    <a:cubicBezTo>
                      <a:pt x="3" y="7"/>
                      <a:pt x="0" y="10"/>
                      <a:pt x="0" y="13"/>
                    </a:cubicBezTo>
                    <a:cubicBezTo>
                      <a:pt x="0" y="182"/>
                      <a:pt x="0" y="182"/>
                      <a:pt x="0" y="182"/>
                    </a:cubicBezTo>
                    <a:cubicBezTo>
                      <a:pt x="0" y="186"/>
                      <a:pt x="3" y="189"/>
                      <a:pt x="7" y="189"/>
                    </a:cubicBezTo>
                    <a:cubicBezTo>
                      <a:pt x="148" y="189"/>
                      <a:pt x="148" y="189"/>
                      <a:pt x="148" y="189"/>
                    </a:cubicBezTo>
                    <a:cubicBezTo>
                      <a:pt x="152" y="189"/>
                      <a:pt x="155" y="186"/>
                      <a:pt x="155" y="182"/>
                    </a:cubicBezTo>
                    <a:cubicBezTo>
                      <a:pt x="155" y="13"/>
                      <a:pt x="155" y="13"/>
                      <a:pt x="155" y="13"/>
                    </a:cubicBezTo>
                    <a:cubicBezTo>
                      <a:pt x="155" y="10"/>
                      <a:pt x="152" y="7"/>
                      <a:pt x="148" y="7"/>
                    </a:cubicBezTo>
                    <a:close/>
                    <a:moveTo>
                      <a:pt x="124" y="40"/>
                    </a:moveTo>
                    <a:cubicBezTo>
                      <a:pt x="126" y="40"/>
                      <a:pt x="127" y="39"/>
                      <a:pt x="127" y="37"/>
                    </a:cubicBezTo>
                    <a:cubicBezTo>
                      <a:pt x="127" y="31"/>
                      <a:pt x="127" y="31"/>
                      <a:pt x="127" y="31"/>
                    </a:cubicBezTo>
                    <a:cubicBezTo>
                      <a:pt x="130" y="32"/>
                      <a:pt x="131" y="35"/>
                      <a:pt x="131" y="37"/>
                    </a:cubicBezTo>
                    <a:cubicBezTo>
                      <a:pt x="131" y="41"/>
                      <a:pt x="128" y="44"/>
                      <a:pt x="124" y="44"/>
                    </a:cubicBezTo>
                    <a:cubicBezTo>
                      <a:pt x="120" y="44"/>
                      <a:pt x="117" y="41"/>
                      <a:pt x="117" y="37"/>
                    </a:cubicBezTo>
                    <a:cubicBezTo>
                      <a:pt x="117" y="34"/>
                      <a:pt x="119" y="32"/>
                      <a:pt x="122" y="31"/>
                    </a:cubicBezTo>
                    <a:cubicBezTo>
                      <a:pt x="122" y="37"/>
                      <a:pt x="122" y="37"/>
                      <a:pt x="122" y="37"/>
                    </a:cubicBezTo>
                    <a:cubicBezTo>
                      <a:pt x="122" y="39"/>
                      <a:pt x="123" y="40"/>
                      <a:pt x="124" y="40"/>
                    </a:cubicBezTo>
                    <a:close/>
                    <a:moveTo>
                      <a:pt x="93" y="40"/>
                    </a:moveTo>
                    <a:cubicBezTo>
                      <a:pt x="94" y="40"/>
                      <a:pt x="96" y="39"/>
                      <a:pt x="96" y="37"/>
                    </a:cubicBezTo>
                    <a:cubicBezTo>
                      <a:pt x="96" y="31"/>
                      <a:pt x="96" y="31"/>
                      <a:pt x="96" y="31"/>
                    </a:cubicBezTo>
                    <a:cubicBezTo>
                      <a:pt x="98" y="32"/>
                      <a:pt x="100" y="35"/>
                      <a:pt x="100" y="37"/>
                    </a:cubicBezTo>
                    <a:cubicBezTo>
                      <a:pt x="100" y="41"/>
                      <a:pt x="97" y="44"/>
                      <a:pt x="93" y="44"/>
                    </a:cubicBezTo>
                    <a:cubicBezTo>
                      <a:pt x="89" y="44"/>
                      <a:pt x="86" y="41"/>
                      <a:pt x="86" y="37"/>
                    </a:cubicBezTo>
                    <a:cubicBezTo>
                      <a:pt x="86" y="34"/>
                      <a:pt x="88" y="32"/>
                      <a:pt x="90" y="31"/>
                    </a:cubicBezTo>
                    <a:cubicBezTo>
                      <a:pt x="90" y="37"/>
                      <a:pt x="90" y="37"/>
                      <a:pt x="90" y="37"/>
                    </a:cubicBezTo>
                    <a:cubicBezTo>
                      <a:pt x="90" y="39"/>
                      <a:pt x="91" y="40"/>
                      <a:pt x="93" y="40"/>
                    </a:cubicBezTo>
                    <a:close/>
                    <a:moveTo>
                      <a:pt x="62" y="40"/>
                    </a:moveTo>
                    <a:cubicBezTo>
                      <a:pt x="63" y="40"/>
                      <a:pt x="64" y="39"/>
                      <a:pt x="64" y="37"/>
                    </a:cubicBezTo>
                    <a:cubicBezTo>
                      <a:pt x="64" y="31"/>
                      <a:pt x="64" y="31"/>
                      <a:pt x="64" y="31"/>
                    </a:cubicBezTo>
                    <a:cubicBezTo>
                      <a:pt x="67" y="32"/>
                      <a:pt x="69" y="35"/>
                      <a:pt x="69" y="37"/>
                    </a:cubicBezTo>
                    <a:cubicBezTo>
                      <a:pt x="69" y="41"/>
                      <a:pt x="65" y="44"/>
                      <a:pt x="62" y="44"/>
                    </a:cubicBezTo>
                    <a:cubicBezTo>
                      <a:pt x="58" y="44"/>
                      <a:pt x="54" y="41"/>
                      <a:pt x="54" y="37"/>
                    </a:cubicBezTo>
                    <a:cubicBezTo>
                      <a:pt x="54" y="34"/>
                      <a:pt x="56" y="32"/>
                      <a:pt x="59" y="31"/>
                    </a:cubicBezTo>
                    <a:cubicBezTo>
                      <a:pt x="59" y="37"/>
                      <a:pt x="59" y="37"/>
                      <a:pt x="59" y="37"/>
                    </a:cubicBezTo>
                    <a:cubicBezTo>
                      <a:pt x="59" y="39"/>
                      <a:pt x="60" y="40"/>
                      <a:pt x="62" y="40"/>
                    </a:cubicBezTo>
                    <a:close/>
                    <a:moveTo>
                      <a:pt x="30" y="40"/>
                    </a:moveTo>
                    <a:cubicBezTo>
                      <a:pt x="32" y="40"/>
                      <a:pt x="33" y="39"/>
                      <a:pt x="33" y="37"/>
                    </a:cubicBezTo>
                    <a:cubicBezTo>
                      <a:pt x="33" y="31"/>
                      <a:pt x="33" y="31"/>
                      <a:pt x="33" y="31"/>
                    </a:cubicBezTo>
                    <a:cubicBezTo>
                      <a:pt x="35" y="32"/>
                      <a:pt x="37" y="35"/>
                      <a:pt x="37" y="37"/>
                    </a:cubicBezTo>
                    <a:cubicBezTo>
                      <a:pt x="37" y="41"/>
                      <a:pt x="34" y="44"/>
                      <a:pt x="30" y="44"/>
                    </a:cubicBezTo>
                    <a:cubicBezTo>
                      <a:pt x="26" y="44"/>
                      <a:pt x="23" y="41"/>
                      <a:pt x="23" y="37"/>
                    </a:cubicBezTo>
                    <a:cubicBezTo>
                      <a:pt x="23" y="34"/>
                      <a:pt x="25" y="32"/>
                      <a:pt x="27" y="31"/>
                    </a:cubicBezTo>
                    <a:cubicBezTo>
                      <a:pt x="27" y="37"/>
                      <a:pt x="27" y="37"/>
                      <a:pt x="27" y="37"/>
                    </a:cubicBezTo>
                    <a:cubicBezTo>
                      <a:pt x="27" y="39"/>
                      <a:pt x="29" y="40"/>
                      <a:pt x="30" y="40"/>
                    </a:cubicBezTo>
                    <a:close/>
                    <a:moveTo>
                      <a:pt x="141" y="175"/>
                    </a:moveTo>
                    <a:cubicBezTo>
                      <a:pt x="14" y="175"/>
                      <a:pt x="14" y="175"/>
                      <a:pt x="14" y="175"/>
                    </a:cubicBezTo>
                    <a:cubicBezTo>
                      <a:pt x="14" y="20"/>
                      <a:pt x="14" y="20"/>
                      <a:pt x="14" y="20"/>
                    </a:cubicBezTo>
                    <a:cubicBezTo>
                      <a:pt x="27" y="20"/>
                      <a:pt x="27" y="20"/>
                      <a:pt x="27" y="20"/>
                    </a:cubicBezTo>
                    <a:cubicBezTo>
                      <a:pt x="27" y="25"/>
                      <a:pt x="27" y="25"/>
                      <a:pt x="27" y="25"/>
                    </a:cubicBezTo>
                    <a:cubicBezTo>
                      <a:pt x="22" y="26"/>
                      <a:pt x="18" y="31"/>
                      <a:pt x="18" y="37"/>
                    </a:cubicBezTo>
                    <a:cubicBezTo>
                      <a:pt x="18" y="44"/>
                      <a:pt x="23" y="50"/>
                      <a:pt x="30" y="50"/>
                    </a:cubicBezTo>
                    <a:cubicBezTo>
                      <a:pt x="37" y="50"/>
                      <a:pt x="43" y="44"/>
                      <a:pt x="43" y="37"/>
                    </a:cubicBezTo>
                    <a:cubicBezTo>
                      <a:pt x="43" y="31"/>
                      <a:pt x="39" y="26"/>
                      <a:pt x="33" y="25"/>
                    </a:cubicBezTo>
                    <a:cubicBezTo>
                      <a:pt x="33" y="20"/>
                      <a:pt x="33" y="20"/>
                      <a:pt x="33" y="20"/>
                    </a:cubicBezTo>
                    <a:cubicBezTo>
                      <a:pt x="59" y="20"/>
                      <a:pt x="59" y="20"/>
                      <a:pt x="59" y="20"/>
                    </a:cubicBezTo>
                    <a:cubicBezTo>
                      <a:pt x="59" y="25"/>
                      <a:pt x="59" y="25"/>
                      <a:pt x="59" y="25"/>
                    </a:cubicBezTo>
                    <a:cubicBezTo>
                      <a:pt x="53" y="26"/>
                      <a:pt x="49" y="31"/>
                      <a:pt x="49" y="37"/>
                    </a:cubicBezTo>
                    <a:cubicBezTo>
                      <a:pt x="49" y="44"/>
                      <a:pt x="55" y="50"/>
                      <a:pt x="62" y="50"/>
                    </a:cubicBezTo>
                    <a:cubicBezTo>
                      <a:pt x="68" y="50"/>
                      <a:pt x="74" y="44"/>
                      <a:pt x="74" y="37"/>
                    </a:cubicBezTo>
                    <a:cubicBezTo>
                      <a:pt x="74" y="31"/>
                      <a:pt x="70" y="26"/>
                      <a:pt x="64" y="25"/>
                    </a:cubicBezTo>
                    <a:cubicBezTo>
                      <a:pt x="64" y="20"/>
                      <a:pt x="64" y="20"/>
                      <a:pt x="64" y="20"/>
                    </a:cubicBezTo>
                    <a:cubicBezTo>
                      <a:pt x="90" y="20"/>
                      <a:pt x="90" y="20"/>
                      <a:pt x="90" y="20"/>
                    </a:cubicBezTo>
                    <a:cubicBezTo>
                      <a:pt x="90" y="25"/>
                      <a:pt x="90" y="25"/>
                      <a:pt x="90" y="25"/>
                    </a:cubicBezTo>
                    <a:cubicBezTo>
                      <a:pt x="85" y="26"/>
                      <a:pt x="80" y="31"/>
                      <a:pt x="80" y="37"/>
                    </a:cubicBezTo>
                    <a:cubicBezTo>
                      <a:pt x="80" y="44"/>
                      <a:pt x="86" y="50"/>
                      <a:pt x="93" y="50"/>
                    </a:cubicBezTo>
                    <a:cubicBezTo>
                      <a:pt x="100" y="50"/>
                      <a:pt x="105" y="44"/>
                      <a:pt x="105" y="37"/>
                    </a:cubicBezTo>
                    <a:cubicBezTo>
                      <a:pt x="105" y="31"/>
                      <a:pt x="101" y="26"/>
                      <a:pt x="96" y="25"/>
                    </a:cubicBezTo>
                    <a:cubicBezTo>
                      <a:pt x="96" y="20"/>
                      <a:pt x="96" y="20"/>
                      <a:pt x="96" y="20"/>
                    </a:cubicBezTo>
                    <a:cubicBezTo>
                      <a:pt x="122" y="20"/>
                      <a:pt x="122" y="20"/>
                      <a:pt x="122" y="20"/>
                    </a:cubicBezTo>
                    <a:cubicBezTo>
                      <a:pt x="122" y="25"/>
                      <a:pt x="122" y="25"/>
                      <a:pt x="122" y="25"/>
                    </a:cubicBezTo>
                    <a:cubicBezTo>
                      <a:pt x="116" y="26"/>
                      <a:pt x="112" y="31"/>
                      <a:pt x="112" y="37"/>
                    </a:cubicBezTo>
                    <a:cubicBezTo>
                      <a:pt x="112" y="44"/>
                      <a:pt x="117" y="50"/>
                      <a:pt x="124" y="50"/>
                    </a:cubicBezTo>
                    <a:cubicBezTo>
                      <a:pt x="131" y="50"/>
                      <a:pt x="137" y="44"/>
                      <a:pt x="137" y="37"/>
                    </a:cubicBezTo>
                    <a:cubicBezTo>
                      <a:pt x="137" y="31"/>
                      <a:pt x="133" y="26"/>
                      <a:pt x="127" y="25"/>
                    </a:cubicBezTo>
                    <a:cubicBezTo>
                      <a:pt x="127" y="20"/>
                      <a:pt x="127" y="20"/>
                      <a:pt x="127" y="20"/>
                    </a:cubicBezTo>
                    <a:cubicBezTo>
                      <a:pt x="141" y="20"/>
                      <a:pt x="141" y="20"/>
                      <a:pt x="141" y="20"/>
                    </a:cubicBezTo>
                    <a:lnTo>
                      <a:pt x="141" y="1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6"/>
              <p:cNvSpPr/>
              <p:nvPr/>
            </p:nvSpPr>
            <p:spPr bwMode="auto">
              <a:xfrm>
                <a:off x="2820" y="2272"/>
                <a:ext cx="181" cy="12"/>
              </a:xfrm>
              <a:custGeom>
                <a:avLst/>
                <a:gdLst>
                  <a:gd name="T0" fmla="*/ 73 w 75"/>
                  <a:gd name="T1" fmla="*/ 0 h 5"/>
                  <a:gd name="T2" fmla="*/ 2 w 75"/>
                  <a:gd name="T3" fmla="*/ 0 h 5"/>
                  <a:gd name="T4" fmla="*/ 0 w 75"/>
                  <a:gd name="T5" fmla="*/ 3 h 5"/>
                  <a:gd name="T6" fmla="*/ 2 w 75"/>
                  <a:gd name="T7" fmla="*/ 5 h 5"/>
                  <a:gd name="T8" fmla="*/ 73 w 75"/>
                  <a:gd name="T9" fmla="*/ 5 h 5"/>
                  <a:gd name="T10" fmla="*/ 75 w 75"/>
                  <a:gd name="T11" fmla="*/ 3 h 5"/>
                  <a:gd name="T12" fmla="*/ 73 w 75"/>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75" h="5">
                    <a:moveTo>
                      <a:pt x="73" y="0"/>
                    </a:moveTo>
                    <a:cubicBezTo>
                      <a:pt x="2" y="0"/>
                      <a:pt x="2" y="0"/>
                      <a:pt x="2" y="0"/>
                    </a:cubicBezTo>
                    <a:cubicBezTo>
                      <a:pt x="1" y="0"/>
                      <a:pt x="0" y="1"/>
                      <a:pt x="0" y="3"/>
                    </a:cubicBezTo>
                    <a:cubicBezTo>
                      <a:pt x="0" y="4"/>
                      <a:pt x="1" y="5"/>
                      <a:pt x="2" y="5"/>
                    </a:cubicBezTo>
                    <a:cubicBezTo>
                      <a:pt x="73" y="5"/>
                      <a:pt x="73" y="5"/>
                      <a:pt x="73" y="5"/>
                    </a:cubicBezTo>
                    <a:cubicBezTo>
                      <a:pt x="74" y="5"/>
                      <a:pt x="75" y="4"/>
                      <a:pt x="75" y="3"/>
                    </a:cubicBezTo>
                    <a:cubicBezTo>
                      <a:pt x="75" y="1"/>
                      <a:pt x="74" y="0"/>
                      <a:pt x="7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7"/>
              <p:cNvSpPr/>
              <p:nvPr/>
            </p:nvSpPr>
            <p:spPr bwMode="auto">
              <a:xfrm>
                <a:off x="2820" y="2190"/>
                <a:ext cx="181" cy="14"/>
              </a:xfrm>
              <a:custGeom>
                <a:avLst/>
                <a:gdLst>
                  <a:gd name="T0" fmla="*/ 73 w 75"/>
                  <a:gd name="T1" fmla="*/ 0 h 6"/>
                  <a:gd name="T2" fmla="*/ 2 w 75"/>
                  <a:gd name="T3" fmla="*/ 0 h 6"/>
                  <a:gd name="T4" fmla="*/ 0 w 75"/>
                  <a:gd name="T5" fmla="*/ 3 h 6"/>
                  <a:gd name="T6" fmla="*/ 2 w 75"/>
                  <a:gd name="T7" fmla="*/ 6 h 6"/>
                  <a:gd name="T8" fmla="*/ 73 w 75"/>
                  <a:gd name="T9" fmla="*/ 6 h 6"/>
                  <a:gd name="T10" fmla="*/ 75 w 75"/>
                  <a:gd name="T11" fmla="*/ 3 h 6"/>
                  <a:gd name="T12" fmla="*/ 73 w 75"/>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5" h="6">
                    <a:moveTo>
                      <a:pt x="73" y="0"/>
                    </a:moveTo>
                    <a:cubicBezTo>
                      <a:pt x="2" y="0"/>
                      <a:pt x="2" y="0"/>
                      <a:pt x="2" y="0"/>
                    </a:cubicBezTo>
                    <a:cubicBezTo>
                      <a:pt x="1" y="0"/>
                      <a:pt x="0" y="2"/>
                      <a:pt x="0" y="3"/>
                    </a:cubicBezTo>
                    <a:cubicBezTo>
                      <a:pt x="0" y="5"/>
                      <a:pt x="1" y="6"/>
                      <a:pt x="2" y="6"/>
                    </a:cubicBezTo>
                    <a:cubicBezTo>
                      <a:pt x="73" y="6"/>
                      <a:pt x="73" y="6"/>
                      <a:pt x="73" y="6"/>
                    </a:cubicBezTo>
                    <a:cubicBezTo>
                      <a:pt x="74" y="6"/>
                      <a:pt x="75" y="5"/>
                      <a:pt x="75" y="3"/>
                    </a:cubicBezTo>
                    <a:cubicBezTo>
                      <a:pt x="75" y="2"/>
                      <a:pt x="74" y="0"/>
                      <a:pt x="7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8"/>
              <p:cNvSpPr/>
              <p:nvPr/>
            </p:nvSpPr>
            <p:spPr bwMode="auto">
              <a:xfrm>
                <a:off x="2820" y="2111"/>
                <a:ext cx="181" cy="12"/>
              </a:xfrm>
              <a:custGeom>
                <a:avLst/>
                <a:gdLst>
                  <a:gd name="T0" fmla="*/ 73 w 75"/>
                  <a:gd name="T1" fmla="*/ 0 h 5"/>
                  <a:gd name="T2" fmla="*/ 2 w 75"/>
                  <a:gd name="T3" fmla="*/ 0 h 5"/>
                  <a:gd name="T4" fmla="*/ 0 w 75"/>
                  <a:gd name="T5" fmla="*/ 3 h 5"/>
                  <a:gd name="T6" fmla="*/ 2 w 75"/>
                  <a:gd name="T7" fmla="*/ 5 h 5"/>
                  <a:gd name="T8" fmla="*/ 73 w 75"/>
                  <a:gd name="T9" fmla="*/ 5 h 5"/>
                  <a:gd name="T10" fmla="*/ 75 w 75"/>
                  <a:gd name="T11" fmla="*/ 3 h 5"/>
                  <a:gd name="T12" fmla="*/ 73 w 75"/>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75" h="5">
                    <a:moveTo>
                      <a:pt x="73" y="0"/>
                    </a:moveTo>
                    <a:cubicBezTo>
                      <a:pt x="2" y="0"/>
                      <a:pt x="2" y="0"/>
                      <a:pt x="2" y="0"/>
                    </a:cubicBezTo>
                    <a:cubicBezTo>
                      <a:pt x="1" y="0"/>
                      <a:pt x="0" y="1"/>
                      <a:pt x="0" y="3"/>
                    </a:cubicBezTo>
                    <a:cubicBezTo>
                      <a:pt x="0" y="4"/>
                      <a:pt x="1" y="5"/>
                      <a:pt x="2" y="5"/>
                    </a:cubicBezTo>
                    <a:cubicBezTo>
                      <a:pt x="73" y="5"/>
                      <a:pt x="73" y="5"/>
                      <a:pt x="73" y="5"/>
                    </a:cubicBezTo>
                    <a:cubicBezTo>
                      <a:pt x="74" y="5"/>
                      <a:pt x="75" y="4"/>
                      <a:pt x="75" y="3"/>
                    </a:cubicBezTo>
                    <a:cubicBezTo>
                      <a:pt x="75" y="1"/>
                      <a:pt x="74" y="0"/>
                      <a:pt x="7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9"/>
              <p:cNvSpPr/>
              <p:nvPr/>
            </p:nvSpPr>
            <p:spPr bwMode="auto">
              <a:xfrm>
                <a:off x="2755" y="2096"/>
                <a:ext cx="41" cy="41"/>
              </a:xfrm>
              <a:custGeom>
                <a:avLst/>
                <a:gdLst>
                  <a:gd name="T0" fmla="*/ 15 w 17"/>
                  <a:gd name="T1" fmla="*/ 0 h 17"/>
                  <a:gd name="T2" fmla="*/ 3 w 17"/>
                  <a:gd name="T3" fmla="*/ 0 h 17"/>
                  <a:gd name="T4" fmla="*/ 0 w 17"/>
                  <a:gd name="T5" fmla="*/ 3 h 17"/>
                  <a:gd name="T6" fmla="*/ 0 w 17"/>
                  <a:gd name="T7" fmla="*/ 15 h 17"/>
                  <a:gd name="T8" fmla="*/ 3 w 17"/>
                  <a:gd name="T9" fmla="*/ 17 h 17"/>
                  <a:gd name="T10" fmla="*/ 15 w 17"/>
                  <a:gd name="T11" fmla="*/ 17 h 17"/>
                  <a:gd name="T12" fmla="*/ 17 w 17"/>
                  <a:gd name="T13" fmla="*/ 15 h 17"/>
                  <a:gd name="T14" fmla="*/ 17 w 17"/>
                  <a:gd name="T15" fmla="*/ 3 h 17"/>
                  <a:gd name="T16" fmla="*/ 15 w 17"/>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15" y="0"/>
                    </a:moveTo>
                    <a:cubicBezTo>
                      <a:pt x="3" y="0"/>
                      <a:pt x="3" y="0"/>
                      <a:pt x="3" y="0"/>
                    </a:cubicBezTo>
                    <a:cubicBezTo>
                      <a:pt x="1" y="0"/>
                      <a:pt x="0" y="1"/>
                      <a:pt x="0" y="3"/>
                    </a:cubicBezTo>
                    <a:cubicBezTo>
                      <a:pt x="0" y="15"/>
                      <a:pt x="0" y="15"/>
                      <a:pt x="0" y="15"/>
                    </a:cubicBezTo>
                    <a:cubicBezTo>
                      <a:pt x="0" y="16"/>
                      <a:pt x="1" y="17"/>
                      <a:pt x="3" y="17"/>
                    </a:cubicBezTo>
                    <a:cubicBezTo>
                      <a:pt x="15" y="17"/>
                      <a:pt x="15" y="17"/>
                      <a:pt x="15" y="17"/>
                    </a:cubicBezTo>
                    <a:cubicBezTo>
                      <a:pt x="16" y="17"/>
                      <a:pt x="17" y="16"/>
                      <a:pt x="17" y="15"/>
                    </a:cubicBezTo>
                    <a:cubicBezTo>
                      <a:pt x="17" y="3"/>
                      <a:pt x="17" y="3"/>
                      <a:pt x="17" y="3"/>
                    </a:cubicBezTo>
                    <a:cubicBezTo>
                      <a:pt x="17" y="1"/>
                      <a:pt x="16" y="0"/>
                      <a:pt x="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10"/>
              <p:cNvSpPr/>
              <p:nvPr/>
            </p:nvSpPr>
            <p:spPr bwMode="auto">
              <a:xfrm>
                <a:off x="2755" y="2176"/>
                <a:ext cx="41" cy="43"/>
              </a:xfrm>
              <a:custGeom>
                <a:avLst/>
                <a:gdLst>
                  <a:gd name="T0" fmla="*/ 15 w 17"/>
                  <a:gd name="T1" fmla="*/ 0 h 18"/>
                  <a:gd name="T2" fmla="*/ 3 w 17"/>
                  <a:gd name="T3" fmla="*/ 0 h 18"/>
                  <a:gd name="T4" fmla="*/ 0 w 17"/>
                  <a:gd name="T5" fmla="*/ 3 h 18"/>
                  <a:gd name="T6" fmla="*/ 0 w 17"/>
                  <a:gd name="T7" fmla="*/ 15 h 18"/>
                  <a:gd name="T8" fmla="*/ 3 w 17"/>
                  <a:gd name="T9" fmla="*/ 18 h 18"/>
                  <a:gd name="T10" fmla="*/ 15 w 17"/>
                  <a:gd name="T11" fmla="*/ 18 h 18"/>
                  <a:gd name="T12" fmla="*/ 17 w 17"/>
                  <a:gd name="T13" fmla="*/ 15 h 18"/>
                  <a:gd name="T14" fmla="*/ 17 w 17"/>
                  <a:gd name="T15" fmla="*/ 3 h 18"/>
                  <a:gd name="T16" fmla="*/ 15 w 17"/>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8">
                    <a:moveTo>
                      <a:pt x="15" y="0"/>
                    </a:moveTo>
                    <a:cubicBezTo>
                      <a:pt x="3" y="0"/>
                      <a:pt x="3" y="0"/>
                      <a:pt x="3" y="0"/>
                    </a:cubicBezTo>
                    <a:cubicBezTo>
                      <a:pt x="1" y="0"/>
                      <a:pt x="0" y="2"/>
                      <a:pt x="0" y="3"/>
                    </a:cubicBezTo>
                    <a:cubicBezTo>
                      <a:pt x="0" y="15"/>
                      <a:pt x="0" y="15"/>
                      <a:pt x="0" y="15"/>
                    </a:cubicBezTo>
                    <a:cubicBezTo>
                      <a:pt x="0" y="17"/>
                      <a:pt x="1" y="18"/>
                      <a:pt x="3" y="18"/>
                    </a:cubicBezTo>
                    <a:cubicBezTo>
                      <a:pt x="15" y="18"/>
                      <a:pt x="15" y="18"/>
                      <a:pt x="15" y="18"/>
                    </a:cubicBezTo>
                    <a:cubicBezTo>
                      <a:pt x="16" y="18"/>
                      <a:pt x="17" y="17"/>
                      <a:pt x="17" y="15"/>
                    </a:cubicBezTo>
                    <a:cubicBezTo>
                      <a:pt x="17" y="3"/>
                      <a:pt x="17" y="3"/>
                      <a:pt x="17" y="3"/>
                    </a:cubicBezTo>
                    <a:cubicBezTo>
                      <a:pt x="17" y="2"/>
                      <a:pt x="16" y="0"/>
                      <a:pt x="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11"/>
              <p:cNvSpPr/>
              <p:nvPr/>
            </p:nvSpPr>
            <p:spPr bwMode="auto">
              <a:xfrm>
                <a:off x="2755" y="2257"/>
                <a:ext cx="41" cy="41"/>
              </a:xfrm>
              <a:custGeom>
                <a:avLst/>
                <a:gdLst>
                  <a:gd name="T0" fmla="*/ 15 w 17"/>
                  <a:gd name="T1" fmla="*/ 0 h 17"/>
                  <a:gd name="T2" fmla="*/ 3 w 17"/>
                  <a:gd name="T3" fmla="*/ 0 h 17"/>
                  <a:gd name="T4" fmla="*/ 0 w 17"/>
                  <a:gd name="T5" fmla="*/ 3 h 17"/>
                  <a:gd name="T6" fmla="*/ 0 w 17"/>
                  <a:gd name="T7" fmla="*/ 15 h 17"/>
                  <a:gd name="T8" fmla="*/ 3 w 17"/>
                  <a:gd name="T9" fmla="*/ 17 h 17"/>
                  <a:gd name="T10" fmla="*/ 15 w 17"/>
                  <a:gd name="T11" fmla="*/ 17 h 17"/>
                  <a:gd name="T12" fmla="*/ 17 w 17"/>
                  <a:gd name="T13" fmla="*/ 15 h 17"/>
                  <a:gd name="T14" fmla="*/ 17 w 17"/>
                  <a:gd name="T15" fmla="*/ 3 h 17"/>
                  <a:gd name="T16" fmla="*/ 15 w 17"/>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15" y="0"/>
                    </a:moveTo>
                    <a:cubicBezTo>
                      <a:pt x="3" y="0"/>
                      <a:pt x="3" y="0"/>
                      <a:pt x="3" y="0"/>
                    </a:cubicBezTo>
                    <a:cubicBezTo>
                      <a:pt x="1" y="0"/>
                      <a:pt x="0" y="1"/>
                      <a:pt x="0" y="3"/>
                    </a:cubicBezTo>
                    <a:cubicBezTo>
                      <a:pt x="0" y="15"/>
                      <a:pt x="0" y="15"/>
                      <a:pt x="0" y="15"/>
                    </a:cubicBezTo>
                    <a:cubicBezTo>
                      <a:pt x="0" y="16"/>
                      <a:pt x="1" y="17"/>
                      <a:pt x="3" y="17"/>
                    </a:cubicBezTo>
                    <a:cubicBezTo>
                      <a:pt x="15" y="17"/>
                      <a:pt x="15" y="17"/>
                      <a:pt x="15" y="17"/>
                    </a:cubicBezTo>
                    <a:cubicBezTo>
                      <a:pt x="16" y="17"/>
                      <a:pt x="17" y="16"/>
                      <a:pt x="17" y="15"/>
                    </a:cubicBezTo>
                    <a:cubicBezTo>
                      <a:pt x="17" y="3"/>
                      <a:pt x="17" y="3"/>
                      <a:pt x="17" y="3"/>
                    </a:cubicBezTo>
                    <a:cubicBezTo>
                      <a:pt x="17" y="1"/>
                      <a:pt x="16" y="0"/>
                      <a:pt x="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1" name="组合 69"/>
          <p:cNvGrpSpPr/>
          <p:nvPr/>
        </p:nvGrpSpPr>
        <p:grpSpPr bwMode="auto">
          <a:xfrm>
            <a:off x="1383170" y="3895723"/>
            <a:ext cx="476250" cy="479425"/>
            <a:chOff x="758797" y="1504730"/>
            <a:chExt cx="405000" cy="405000"/>
          </a:xfrm>
        </p:grpSpPr>
        <p:sp>
          <p:nvSpPr>
            <p:cNvPr id="32" name="矩形 31"/>
            <p:cNvSpPr/>
            <p:nvPr/>
          </p:nvSpPr>
          <p:spPr>
            <a:xfrm>
              <a:off x="758797" y="1504730"/>
              <a:ext cx="405000" cy="405000"/>
            </a:xfrm>
            <a:prstGeom prst="rect">
              <a:avLst/>
            </a:prstGeom>
            <a:solidFill>
              <a:srgbClr val="074AA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defRPr/>
              </a:pPr>
              <a:endParaRPr lang="zh-CN" altLang="en-US">
                <a:solidFill>
                  <a:schemeClr val="tx1">
                    <a:lumMod val="75000"/>
                    <a:lumOff val="25000"/>
                  </a:schemeClr>
                </a:solidFill>
              </a:endParaRPr>
            </a:p>
          </p:txBody>
        </p:sp>
        <p:sp>
          <p:nvSpPr>
            <p:cNvPr id="33" name="Freeform 34"/>
            <p:cNvSpPr>
              <a:spLocks noChangeAspect="1" noEditPoints="1"/>
            </p:cNvSpPr>
            <p:nvPr/>
          </p:nvSpPr>
          <p:spPr bwMode="auto">
            <a:xfrm>
              <a:off x="881647" y="1573124"/>
              <a:ext cx="159300" cy="268212"/>
            </a:xfrm>
            <a:custGeom>
              <a:avLst/>
              <a:gdLst>
                <a:gd name="T0" fmla="*/ 203 w 203"/>
                <a:gd name="T1" fmla="*/ 179 h 340"/>
                <a:gd name="T2" fmla="*/ 104 w 203"/>
                <a:gd name="T3" fmla="*/ 179 h 340"/>
                <a:gd name="T4" fmla="*/ 191 w 203"/>
                <a:gd name="T5" fmla="*/ 80 h 340"/>
                <a:gd name="T6" fmla="*/ 123 w 203"/>
                <a:gd name="T7" fmla="*/ 80 h 340"/>
                <a:gd name="T8" fmla="*/ 123 w 203"/>
                <a:gd name="T9" fmla="*/ 0 h 340"/>
                <a:gd name="T10" fmla="*/ 79 w 203"/>
                <a:gd name="T11" fmla="*/ 0 h 340"/>
                <a:gd name="T12" fmla="*/ 79 w 203"/>
                <a:gd name="T13" fmla="*/ 80 h 340"/>
                <a:gd name="T14" fmla="*/ 11 w 203"/>
                <a:gd name="T15" fmla="*/ 80 h 340"/>
                <a:gd name="T16" fmla="*/ 98 w 203"/>
                <a:gd name="T17" fmla="*/ 179 h 340"/>
                <a:gd name="T18" fmla="*/ 0 w 203"/>
                <a:gd name="T19" fmla="*/ 179 h 340"/>
                <a:gd name="T20" fmla="*/ 0 w 203"/>
                <a:gd name="T21" fmla="*/ 317 h 340"/>
                <a:gd name="T22" fmla="*/ 87 w 203"/>
                <a:gd name="T23" fmla="*/ 317 h 340"/>
                <a:gd name="T24" fmla="*/ 64 w 203"/>
                <a:gd name="T25" fmla="*/ 340 h 340"/>
                <a:gd name="T26" fmla="*/ 140 w 203"/>
                <a:gd name="T27" fmla="*/ 340 h 340"/>
                <a:gd name="T28" fmla="*/ 116 w 203"/>
                <a:gd name="T29" fmla="*/ 317 h 340"/>
                <a:gd name="T30" fmla="*/ 203 w 203"/>
                <a:gd name="T31" fmla="*/ 317 h 340"/>
                <a:gd name="T32" fmla="*/ 203 w 203"/>
                <a:gd name="T33" fmla="*/ 179 h 340"/>
                <a:gd name="T34" fmla="*/ 178 w 203"/>
                <a:gd name="T35" fmla="*/ 293 h 340"/>
                <a:gd name="T36" fmla="*/ 26 w 203"/>
                <a:gd name="T37" fmla="*/ 293 h 340"/>
                <a:gd name="T38" fmla="*/ 26 w 203"/>
                <a:gd name="T39" fmla="*/ 204 h 340"/>
                <a:gd name="T40" fmla="*/ 178 w 203"/>
                <a:gd name="T41" fmla="*/ 204 h 340"/>
                <a:gd name="T42" fmla="*/ 178 w 203"/>
                <a:gd name="T43" fmla="*/ 293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3" h="340">
                  <a:moveTo>
                    <a:pt x="203" y="179"/>
                  </a:moveTo>
                  <a:lnTo>
                    <a:pt x="104" y="179"/>
                  </a:lnTo>
                  <a:lnTo>
                    <a:pt x="191" y="80"/>
                  </a:lnTo>
                  <a:lnTo>
                    <a:pt x="123" y="80"/>
                  </a:lnTo>
                  <a:lnTo>
                    <a:pt x="123" y="0"/>
                  </a:lnTo>
                  <a:lnTo>
                    <a:pt x="79" y="0"/>
                  </a:lnTo>
                  <a:lnTo>
                    <a:pt x="79" y="80"/>
                  </a:lnTo>
                  <a:lnTo>
                    <a:pt x="11" y="80"/>
                  </a:lnTo>
                  <a:lnTo>
                    <a:pt x="98" y="179"/>
                  </a:lnTo>
                  <a:lnTo>
                    <a:pt x="0" y="179"/>
                  </a:lnTo>
                  <a:lnTo>
                    <a:pt x="0" y="317"/>
                  </a:lnTo>
                  <a:lnTo>
                    <a:pt x="87" y="317"/>
                  </a:lnTo>
                  <a:lnTo>
                    <a:pt x="64" y="340"/>
                  </a:lnTo>
                  <a:lnTo>
                    <a:pt x="140" y="340"/>
                  </a:lnTo>
                  <a:lnTo>
                    <a:pt x="116" y="317"/>
                  </a:lnTo>
                  <a:lnTo>
                    <a:pt x="203" y="317"/>
                  </a:lnTo>
                  <a:lnTo>
                    <a:pt x="203" y="179"/>
                  </a:lnTo>
                  <a:close/>
                  <a:moveTo>
                    <a:pt x="178" y="293"/>
                  </a:moveTo>
                  <a:lnTo>
                    <a:pt x="26" y="293"/>
                  </a:lnTo>
                  <a:lnTo>
                    <a:pt x="26" y="204"/>
                  </a:lnTo>
                  <a:lnTo>
                    <a:pt x="178" y="204"/>
                  </a:lnTo>
                  <a:lnTo>
                    <a:pt x="178" y="293"/>
                  </a:lnTo>
                  <a:close/>
                </a:path>
              </a:pathLst>
            </a:custGeom>
            <a:solidFill>
              <a:schemeClr val="bg1"/>
            </a:solidFill>
            <a:ln>
              <a:noFill/>
            </a:ln>
          </p:spPr>
          <p:txBody>
            <a:bodyPr lIns="68580" tIns="34290" rIns="68580" bIns="34290"/>
            <a:lstStyle/>
            <a:p>
              <a:pPr>
                <a:defRPr/>
              </a:pPr>
              <a:endParaRPr lang="zh-CN" altLang="en-US">
                <a:solidFill>
                  <a:schemeClr val="tx1">
                    <a:lumMod val="75000"/>
                    <a:lumOff val="25000"/>
                  </a:schemeClr>
                </a:solidFill>
              </a:endParaRPr>
            </a:p>
          </p:txBody>
        </p:sp>
      </p:grpSp>
      <p:sp>
        <p:nvSpPr>
          <p:cNvPr id="34" name="矩形 33"/>
          <p:cNvSpPr/>
          <p:nvPr/>
        </p:nvSpPr>
        <p:spPr>
          <a:xfrm>
            <a:off x="1859421" y="3820998"/>
            <a:ext cx="5926863" cy="628762"/>
          </a:xfrm>
          <a:prstGeom prst="rect">
            <a:avLst/>
          </a:prstGeom>
        </p:spPr>
        <p:txBody>
          <a:bodyPr wrap="square" lIns="68580" tIns="34290" rIns="68580" bIns="34290">
            <a:spAutoFit/>
          </a:bodyPr>
          <a:lstStyle/>
          <a:p>
            <a:pPr>
              <a:lnSpc>
                <a:spcPts val="1500"/>
              </a:lnSpc>
              <a:spcBef>
                <a:spcPts val="840"/>
              </a:spcBef>
              <a:spcAft>
                <a:spcPts val="840"/>
              </a:spcAft>
            </a:pPr>
            <a:r>
              <a:rPr lang="zh-CN" altLang="en-US" sz="800" b="1"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到此处请在此处或者复制您的文本粘贴到此处请在此处。或者复制您的文本粘贴到此处请在此处或者复制您的文本粘贴到此处请在此处</a:t>
            </a:r>
            <a:endParaRPr lang="en-US" altLang="zh-CN" sz="1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1367136" y="140522"/>
            <a:ext cx="1330814" cy="461665"/>
          </a:xfrm>
          <a:prstGeom prst="rect">
            <a:avLst/>
          </a:prstGeom>
          <a:noFill/>
        </p:spPr>
        <p:txBody>
          <a:bodyPr wrap="none" rtlCol="0">
            <a:spAutoFit/>
          </a:bodyPr>
          <a:lstStyle/>
          <a:p>
            <a:r>
              <a:rPr sz="2200">
                <a:solidFill>
                  <a:srgbClr val="0070C0"/>
                </a:solidFill>
                <a:latin typeface="Impact"/>
              </a:rPr>
              <a:t>急救</a:t>
            </a:r>
            <a:endParaRPr lang="zh-CN" altLang="en-US" sz="2400" dirty="0">
              <a:solidFill>
                <a:srgbClr val="0070C0"/>
              </a:solidFill>
              <a:latin typeface="Impact" panose="020B0806030902050204" pitchFamily="34" charset="0"/>
            </a:endParaRPr>
          </a:p>
        </p:txBody>
      </p:sp>
      <p:cxnSp>
        <p:nvCxnSpPr>
          <p:cNvPr id="36" name="直接连接符 35"/>
          <p:cNvCxnSpPr/>
          <p:nvPr/>
        </p:nvCxnSpPr>
        <p:spPr>
          <a:xfrm>
            <a:off x="1439144" y="536353"/>
            <a:ext cx="122413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1373355" y="531772"/>
            <a:ext cx="1338828" cy="276999"/>
          </a:xfrm>
          <a:prstGeom prst="rect">
            <a:avLst/>
          </a:prstGeom>
          <a:noFill/>
        </p:spPr>
        <p:txBody>
          <a:bodyPr wrap="none" rtlCol="0">
            <a:spAutoFit/>
          </a:bodyPr>
          <a:lstStyle/>
          <a:p>
            <a:r>
              <a:rPr lang="zh-CN" altLang="en-US" sz="1000" dirty="0">
                <a:solidFill>
                  <a:srgbClr val="005A9E"/>
                </a:solidFill>
                <a:latin typeface="微软雅黑" panose="020B0503020204020204" pitchFamily="34" charset="-122"/>
                <a:ea typeface="微软雅黑" panose="020B0503020204020204" pitchFamily="34" charset="-122"/>
              </a:rPr>
              <a:t>医疗</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出诊</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急救</a:t>
            </a:r>
          </a:p>
        </p:txBody>
      </p:sp>
      <p:pic>
        <p:nvPicPr>
          <p:cNvPr id="38" name="图片 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6156" y="172753"/>
            <a:ext cx="727199" cy="72719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250" fill="hold"/>
                                        <p:tgtEl>
                                          <p:spTgt spid="4"/>
                                        </p:tgtEl>
                                        <p:attrNameLst>
                                          <p:attrName>ppt_w</p:attrName>
                                        </p:attrNameLst>
                                      </p:cBhvr>
                                      <p:tavLst>
                                        <p:tav tm="0">
                                          <p:val>
                                            <p:fltVal val="0"/>
                                          </p:val>
                                        </p:tav>
                                        <p:tav tm="100000">
                                          <p:val>
                                            <p:strVal val="#ppt_w"/>
                                          </p:val>
                                        </p:tav>
                                      </p:tavLst>
                                    </p:anim>
                                    <p:anim calcmode="lin" valueType="num">
                                      <p:cBhvr>
                                        <p:cTn id="8" dur="1250" fill="hold"/>
                                        <p:tgtEl>
                                          <p:spTgt spid="4"/>
                                        </p:tgtEl>
                                        <p:attrNameLst>
                                          <p:attrName>ppt_h</p:attrName>
                                        </p:attrNameLst>
                                      </p:cBhvr>
                                      <p:tavLst>
                                        <p:tav tm="0">
                                          <p:val>
                                            <p:fltVal val="0"/>
                                          </p:val>
                                        </p:tav>
                                        <p:tav tm="100000">
                                          <p:val>
                                            <p:strVal val="#ppt_h"/>
                                          </p:val>
                                        </p:tav>
                                      </p:tavLst>
                                    </p:anim>
                                    <p:anim calcmode="lin" valueType="num">
                                      <p:cBhvr>
                                        <p:cTn id="9" dur="1250" fill="hold"/>
                                        <p:tgtEl>
                                          <p:spTgt spid="4"/>
                                        </p:tgtEl>
                                        <p:attrNameLst>
                                          <p:attrName>ppt_x</p:attrName>
                                        </p:attrNameLst>
                                      </p:cBhvr>
                                      <p:tavLst>
                                        <p:tav tm="0" fmla="#ppt_x+(cos(-2*pi*(1-$))*-#ppt_x-sin(-2*pi*(1-$))*(1-#ppt_y))*(1-$)">
                                          <p:val>
                                            <p:fltVal val="0"/>
                                          </p:val>
                                        </p:tav>
                                        <p:tav tm="100000">
                                          <p:val>
                                            <p:fltVal val="1"/>
                                          </p:val>
                                        </p:tav>
                                      </p:tavLst>
                                    </p:anim>
                                    <p:anim calcmode="lin" valueType="num">
                                      <p:cBhvr>
                                        <p:cTn id="10" dur="1250" fill="hold"/>
                                        <p:tgtEl>
                                          <p:spTgt spid="4"/>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250" fill="hold"/>
                                        <p:tgtEl>
                                          <p:spTgt spid="8"/>
                                        </p:tgtEl>
                                        <p:attrNameLst>
                                          <p:attrName>ppt_w</p:attrName>
                                        </p:attrNameLst>
                                      </p:cBhvr>
                                      <p:tavLst>
                                        <p:tav tm="0">
                                          <p:val>
                                            <p:fltVal val="0"/>
                                          </p:val>
                                        </p:tav>
                                        <p:tav tm="100000">
                                          <p:val>
                                            <p:strVal val="#ppt_w"/>
                                          </p:val>
                                        </p:tav>
                                      </p:tavLst>
                                    </p:anim>
                                    <p:anim calcmode="lin" valueType="num">
                                      <p:cBhvr>
                                        <p:cTn id="14" dur="1250" fill="hold"/>
                                        <p:tgtEl>
                                          <p:spTgt spid="8"/>
                                        </p:tgtEl>
                                        <p:attrNameLst>
                                          <p:attrName>ppt_h</p:attrName>
                                        </p:attrNameLst>
                                      </p:cBhvr>
                                      <p:tavLst>
                                        <p:tav tm="0">
                                          <p:val>
                                            <p:fltVal val="0"/>
                                          </p:val>
                                        </p:tav>
                                        <p:tav tm="100000">
                                          <p:val>
                                            <p:strVal val="#ppt_h"/>
                                          </p:val>
                                        </p:tav>
                                      </p:tavLst>
                                    </p:anim>
                                    <p:anim calcmode="lin" valueType="num">
                                      <p:cBhvr>
                                        <p:cTn id="15" dur="1250" fill="hold"/>
                                        <p:tgtEl>
                                          <p:spTgt spid="8"/>
                                        </p:tgtEl>
                                        <p:attrNameLst>
                                          <p:attrName>ppt_x</p:attrName>
                                        </p:attrNameLst>
                                      </p:cBhvr>
                                      <p:tavLst>
                                        <p:tav tm="0" fmla="#ppt_x+(cos(-2*pi*(1-$))*-#ppt_x-sin(-2*pi*(1-$))*(1-#ppt_y))*(1-$)">
                                          <p:val>
                                            <p:fltVal val="0"/>
                                          </p:val>
                                        </p:tav>
                                        <p:tav tm="100000">
                                          <p:val>
                                            <p:fltVal val="1"/>
                                          </p:val>
                                        </p:tav>
                                      </p:tavLst>
                                    </p:anim>
                                    <p:anim calcmode="lin" valueType="num">
                                      <p:cBhvr>
                                        <p:cTn id="16" dur="1250" fill="hold"/>
                                        <p:tgtEl>
                                          <p:spTgt spid="8"/>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1250" fill="hold"/>
                                        <p:tgtEl>
                                          <p:spTgt spid="21"/>
                                        </p:tgtEl>
                                        <p:attrNameLst>
                                          <p:attrName>ppt_w</p:attrName>
                                        </p:attrNameLst>
                                      </p:cBhvr>
                                      <p:tavLst>
                                        <p:tav tm="0">
                                          <p:val>
                                            <p:fltVal val="0"/>
                                          </p:val>
                                        </p:tav>
                                        <p:tav tm="100000">
                                          <p:val>
                                            <p:strVal val="#ppt_w"/>
                                          </p:val>
                                        </p:tav>
                                      </p:tavLst>
                                    </p:anim>
                                    <p:anim calcmode="lin" valueType="num">
                                      <p:cBhvr>
                                        <p:cTn id="20" dur="1250" fill="hold"/>
                                        <p:tgtEl>
                                          <p:spTgt spid="21"/>
                                        </p:tgtEl>
                                        <p:attrNameLst>
                                          <p:attrName>ppt_h</p:attrName>
                                        </p:attrNameLst>
                                      </p:cBhvr>
                                      <p:tavLst>
                                        <p:tav tm="0">
                                          <p:val>
                                            <p:fltVal val="0"/>
                                          </p:val>
                                        </p:tav>
                                        <p:tav tm="100000">
                                          <p:val>
                                            <p:strVal val="#ppt_h"/>
                                          </p:val>
                                        </p:tav>
                                      </p:tavLst>
                                    </p:anim>
                                    <p:anim calcmode="lin" valueType="num">
                                      <p:cBhvr>
                                        <p:cTn id="21" dur="1250" fill="hold"/>
                                        <p:tgtEl>
                                          <p:spTgt spid="21"/>
                                        </p:tgtEl>
                                        <p:attrNameLst>
                                          <p:attrName>ppt_x</p:attrName>
                                        </p:attrNameLst>
                                      </p:cBhvr>
                                      <p:tavLst>
                                        <p:tav tm="0" fmla="#ppt_x+(cos(-2*pi*(1-$))*-#ppt_x-sin(-2*pi*(1-$))*(1-#ppt_y))*(1-$)">
                                          <p:val>
                                            <p:fltVal val="0"/>
                                          </p:val>
                                        </p:tav>
                                        <p:tav tm="100000">
                                          <p:val>
                                            <p:fltVal val="1"/>
                                          </p:val>
                                        </p:tav>
                                      </p:tavLst>
                                    </p:anim>
                                    <p:anim calcmode="lin" valueType="num">
                                      <p:cBhvr>
                                        <p:cTn id="22" dur="1250" fill="hold"/>
                                        <p:tgtEl>
                                          <p:spTgt spid="21"/>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1250" fill="hold"/>
                                        <p:tgtEl>
                                          <p:spTgt spid="12"/>
                                        </p:tgtEl>
                                        <p:attrNameLst>
                                          <p:attrName>ppt_w</p:attrName>
                                        </p:attrNameLst>
                                      </p:cBhvr>
                                      <p:tavLst>
                                        <p:tav tm="0">
                                          <p:val>
                                            <p:fltVal val="0"/>
                                          </p:val>
                                        </p:tav>
                                        <p:tav tm="100000">
                                          <p:val>
                                            <p:strVal val="#ppt_w"/>
                                          </p:val>
                                        </p:tav>
                                      </p:tavLst>
                                    </p:anim>
                                    <p:anim calcmode="lin" valueType="num">
                                      <p:cBhvr>
                                        <p:cTn id="26" dur="1250" fill="hold"/>
                                        <p:tgtEl>
                                          <p:spTgt spid="12"/>
                                        </p:tgtEl>
                                        <p:attrNameLst>
                                          <p:attrName>ppt_h</p:attrName>
                                        </p:attrNameLst>
                                      </p:cBhvr>
                                      <p:tavLst>
                                        <p:tav tm="0">
                                          <p:val>
                                            <p:fltVal val="0"/>
                                          </p:val>
                                        </p:tav>
                                        <p:tav tm="100000">
                                          <p:val>
                                            <p:strVal val="#ppt_h"/>
                                          </p:val>
                                        </p:tav>
                                      </p:tavLst>
                                    </p:anim>
                                    <p:anim calcmode="lin" valueType="num">
                                      <p:cBhvr>
                                        <p:cTn id="27" dur="1250" fill="hold"/>
                                        <p:tgtEl>
                                          <p:spTgt spid="12"/>
                                        </p:tgtEl>
                                        <p:attrNameLst>
                                          <p:attrName>ppt_x</p:attrName>
                                        </p:attrNameLst>
                                      </p:cBhvr>
                                      <p:tavLst>
                                        <p:tav tm="0" fmla="#ppt_x+(cos(-2*pi*(1-$))*-#ppt_x-sin(-2*pi*(1-$))*(1-#ppt_y))*(1-$)">
                                          <p:val>
                                            <p:fltVal val="0"/>
                                          </p:val>
                                        </p:tav>
                                        <p:tav tm="100000">
                                          <p:val>
                                            <p:fltVal val="1"/>
                                          </p:val>
                                        </p:tav>
                                      </p:tavLst>
                                    </p:anim>
                                    <p:anim calcmode="lin" valueType="num">
                                      <p:cBhvr>
                                        <p:cTn id="28" dur="1250" fill="hold"/>
                                        <p:tgtEl>
                                          <p:spTgt spid="12"/>
                                        </p:tgtEl>
                                        <p:attrNameLst>
                                          <p:attrName>ppt_y</p:attrName>
                                        </p:attrNameLst>
                                      </p:cBhvr>
                                      <p:tavLst>
                                        <p:tav tm="0" fmla="#ppt_y+(sin(-2*pi*(1-$))*-#ppt_x+cos(-2*pi*(1-$))*(1-#ppt_y))*(1-$)">
                                          <p:val>
                                            <p:fltVal val="0"/>
                                          </p:val>
                                        </p:tav>
                                        <p:tav tm="100000">
                                          <p:val>
                                            <p:fltVal val="1"/>
                                          </p:val>
                                        </p:tav>
                                      </p:tavLst>
                                    </p:anim>
                                  </p:childTnLst>
                                </p:cTn>
                              </p:par>
                            </p:childTnLst>
                          </p:cTn>
                        </p:par>
                        <p:par>
                          <p:cTn id="29" fill="hold">
                            <p:stCondLst>
                              <p:cond delay="1500"/>
                            </p:stCondLst>
                            <p:childTnLst>
                              <p:par>
                                <p:cTn id="30" presetID="2" presetClass="entr" presetSubtype="2" fill="hold" grpId="0" nodeType="after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500" fill="hold"/>
                                        <p:tgtEl>
                                          <p:spTgt spid="3"/>
                                        </p:tgtEl>
                                        <p:attrNameLst>
                                          <p:attrName>ppt_x</p:attrName>
                                        </p:attrNameLst>
                                      </p:cBhvr>
                                      <p:tavLst>
                                        <p:tav tm="0">
                                          <p:val>
                                            <p:strVal val="1+#ppt_w/2"/>
                                          </p:val>
                                        </p:tav>
                                        <p:tav tm="100000">
                                          <p:val>
                                            <p:strVal val="#ppt_x"/>
                                          </p:val>
                                        </p:tav>
                                      </p:tavLst>
                                    </p:anim>
                                    <p:anim calcmode="lin" valueType="num">
                                      <p:cBhvr additive="base">
                                        <p:cTn id="33" dur="500" fill="hold"/>
                                        <p:tgtEl>
                                          <p:spTgt spid="3"/>
                                        </p:tgtEl>
                                        <p:attrNameLst>
                                          <p:attrName>ppt_y</p:attrName>
                                        </p:attrNameLst>
                                      </p:cBhvr>
                                      <p:tavLst>
                                        <p:tav tm="0">
                                          <p:val>
                                            <p:strVal val="#ppt_y"/>
                                          </p:val>
                                        </p:tav>
                                        <p:tav tm="100000">
                                          <p:val>
                                            <p:strVal val="#ppt_y"/>
                                          </p:val>
                                        </p:tav>
                                      </p:tavLst>
                                    </p:anim>
                                  </p:childTnLst>
                                </p:cTn>
                              </p:par>
                            </p:childTnLst>
                          </p:cTn>
                        </p:par>
                        <p:par>
                          <p:cTn id="34" fill="hold">
                            <p:stCondLst>
                              <p:cond delay="2000"/>
                            </p:stCondLst>
                            <p:childTnLst>
                              <p:par>
                                <p:cTn id="35" presetID="2" presetClass="entr" presetSubtype="2"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1+#ppt_w/2"/>
                                          </p:val>
                                        </p:tav>
                                        <p:tav tm="100000">
                                          <p:val>
                                            <p:strVal val="#ppt_x"/>
                                          </p:val>
                                        </p:tav>
                                      </p:tavLst>
                                    </p:anim>
                                    <p:anim calcmode="lin" valueType="num">
                                      <p:cBhvr additive="base">
                                        <p:cTn id="38" dur="500" fill="hold"/>
                                        <p:tgtEl>
                                          <p:spTgt spid="7"/>
                                        </p:tgtEl>
                                        <p:attrNameLst>
                                          <p:attrName>ppt_y</p:attrName>
                                        </p:attrNameLst>
                                      </p:cBhvr>
                                      <p:tavLst>
                                        <p:tav tm="0">
                                          <p:val>
                                            <p:strVal val="#ppt_y"/>
                                          </p:val>
                                        </p:tav>
                                        <p:tav tm="100000">
                                          <p:val>
                                            <p:strVal val="#ppt_y"/>
                                          </p:val>
                                        </p:tav>
                                      </p:tavLst>
                                    </p:anim>
                                  </p:childTnLst>
                                </p:cTn>
                              </p:par>
                            </p:childTnLst>
                          </p:cTn>
                        </p:par>
                        <p:par>
                          <p:cTn id="39" fill="hold">
                            <p:stCondLst>
                              <p:cond delay="2500"/>
                            </p:stCondLst>
                            <p:childTnLst>
                              <p:par>
                                <p:cTn id="40" presetID="2" presetClass="entr" presetSubtype="2"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additive="base">
                                        <p:cTn id="42" dur="500" fill="hold"/>
                                        <p:tgtEl>
                                          <p:spTgt spid="20"/>
                                        </p:tgtEl>
                                        <p:attrNameLst>
                                          <p:attrName>ppt_x</p:attrName>
                                        </p:attrNameLst>
                                      </p:cBhvr>
                                      <p:tavLst>
                                        <p:tav tm="0">
                                          <p:val>
                                            <p:strVal val="1+#ppt_w/2"/>
                                          </p:val>
                                        </p:tav>
                                        <p:tav tm="100000">
                                          <p:val>
                                            <p:strVal val="#ppt_x"/>
                                          </p:val>
                                        </p:tav>
                                      </p:tavLst>
                                    </p:anim>
                                    <p:anim calcmode="lin" valueType="num">
                                      <p:cBhvr additive="base">
                                        <p:cTn id="43" dur="500" fill="hold"/>
                                        <p:tgtEl>
                                          <p:spTgt spid="20"/>
                                        </p:tgtEl>
                                        <p:attrNameLst>
                                          <p:attrName>ppt_y</p:attrName>
                                        </p:attrNameLst>
                                      </p:cBhvr>
                                      <p:tavLst>
                                        <p:tav tm="0">
                                          <p:val>
                                            <p:strVal val="#ppt_y"/>
                                          </p:val>
                                        </p:tav>
                                        <p:tav tm="100000">
                                          <p:val>
                                            <p:strVal val="#ppt_y"/>
                                          </p:val>
                                        </p:tav>
                                      </p:tavLst>
                                    </p:anim>
                                  </p:childTnLst>
                                </p:cTn>
                              </p:par>
                            </p:childTnLst>
                          </p:cTn>
                        </p:par>
                        <p:par>
                          <p:cTn id="44" fill="hold">
                            <p:stCondLst>
                              <p:cond delay="3000"/>
                            </p:stCondLst>
                            <p:childTnLst>
                              <p:par>
                                <p:cTn id="45" presetID="2" presetClass="entr" presetSubtype="2"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1+#ppt_w/2"/>
                                          </p:val>
                                        </p:tav>
                                        <p:tav tm="100000">
                                          <p:val>
                                            <p:strVal val="#ppt_x"/>
                                          </p:val>
                                        </p:tav>
                                      </p:tavLst>
                                    </p:anim>
                                    <p:anim calcmode="lin" valueType="num">
                                      <p:cBhvr additive="base">
                                        <p:cTn id="48" dur="500" fill="hold"/>
                                        <p:tgtEl>
                                          <p:spTgt spid="11"/>
                                        </p:tgtEl>
                                        <p:attrNameLst>
                                          <p:attrName>ppt_y</p:attrName>
                                        </p:attrNameLst>
                                      </p:cBhvr>
                                      <p:tavLst>
                                        <p:tav tm="0">
                                          <p:val>
                                            <p:strVal val="#ppt_y"/>
                                          </p:val>
                                        </p:tav>
                                        <p:tav tm="100000">
                                          <p:val>
                                            <p:strVal val="#ppt_y"/>
                                          </p:val>
                                        </p:tav>
                                      </p:tavLst>
                                    </p:anim>
                                  </p:childTnLst>
                                </p:cTn>
                              </p:par>
                            </p:childTnLst>
                          </p:cTn>
                        </p:par>
                        <p:par>
                          <p:cTn id="49" fill="hold">
                            <p:stCondLst>
                              <p:cond delay="3500"/>
                            </p:stCondLst>
                            <p:childTnLst>
                              <p:par>
                                <p:cTn id="50" presetID="22" presetClass="entr" presetSubtype="8" fill="hold" nodeType="after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wipe(left)">
                                      <p:cBhvr>
                                        <p:cTn id="52" dur="500"/>
                                        <p:tgtEl>
                                          <p:spTgt spid="31"/>
                                        </p:tgtEl>
                                      </p:cBhvr>
                                    </p:animEffect>
                                  </p:childTnLst>
                                </p:cTn>
                              </p:par>
                            </p:childTnLst>
                          </p:cTn>
                        </p:par>
                        <p:par>
                          <p:cTn id="53" fill="hold">
                            <p:stCondLst>
                              <p:cond delay="4000"/>
                            </p:stCondLst>
                            <p:childTnLst>
                              <p:par>
                                <p:cTn id="54" presetID="22" presetClass="entr" presetSubtype="8" fill="hold" grpId="0" nodeType="after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wipe(left)">
                                      <p:cBhvr>
                                        <p:cTn id="56"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11" grpId="0"/>
      <p:bldP spid="20" grpId="0"/>
      <p:bldP spid="3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115745-2F8B-4195-AD23-8A2542AF7C2C}" type="slidenum">
              <a:rPr lang="zh-CN" altLang="en-US" smtClean="0"/>
              <a:t>25</a:t>
            </a:fld>
            <a:endParaRPr lang="zh-CN" altLang="en-US"/>
          </a:p>
        </p:txBody>
      </p:sp>
      <p:grpSp>
        <p:nvGrpSpPr>
          <p:cNvPr id="3" name="组合 2"/>
          <p:cNvGrpSpPr/>
          <p:nvPr/>
        </p:nvGrpSpPr>
        <p:grpSpPr>
          <a:xfrm>
            <a:off x="1120190" y="3594799"/>
            <a:ext cx="7034213" cy="921167"/>
            <a:chOff x="971550" y="3508375"/>
            <a:chExt cx="7034213" cy="921167"/>
          </a:xfrm>
        </p:grpSpPr>
        <p:sp>
          <p:nvSpPr>
            <p:cNvPr id="4" name="椭圆 8"/>
            <p:cNvSpPr>
              <a:spLocks noChangeArrowheads="1"/>
            </p:cNvSpPr>
            <p:nvPr/>
          </p:nvSpPr>
          <p:spPr bwMode="auto">
            <a:xfrm>
              <a:off x="971550" y="3508375"/>
              <a:ext cx="7034213" cy="790575"/>
            </a:xfrm>
            <a:custGeom>
              <a:avLst/>
              <a:gdLst>
                <a:gd name="T0" fmla="*/ 0 w 7034766"/>
                <a:gd name="T1" fmla="*/ 0 h 791278"/>
                <a:gd name="T2" fmla="*/ 7034766 w 7034766"/>
                <a:gd name="T3" fmla="*/ 791278 h 791278"/>
              </a:gdLst>
              <a:ahLst/>
              <a:cxnLst/>
              <a:rect l="T0" t="T1" r="T2" b="T3"/>
              <a:pathLst>
                <a:path w="7034766" h="791278">
                  <a:moveTo>
                    <a:pt x="3517383" y="0"/>
                  </a:moveTo>
                  <a:cubicBezTo>
                    <a:pt x="5027813" y="0"/>
                    <a:pt x="6344283" y="318829"/>
                    <a:pt x="7034766" y="791278"/>
                  </a:cubicBezTo>
                  <a:cubicBezTo>
                    <a:pt x="6205735" y="440222"/>
                    <a:pt x="4938050" y="216024"/>
                    <a:pt x="3517383" y="216024"/>
                  </a:cubicBezTo>
                  <a:cubicBezTo>
                    <a:pt x="2096717" y="216024"/>
                    <a:pt x="829032" y="440222"/>
                    <a:pt x="0" y="791278"/>
                  </a:cubicBezTo>
                  <a:cubicBezTo>
                    <a:pt x="690483" y="318829"/>
                    <a:pt x="2006953" y="0"/>
                    <a:pt x="3517383" y="0"/>
                  </a:cubicBezTo>
                  <a:close/>
                </a:path>
              </a:pathLst>
            </a:custGeom>
            <a:solidFill>
              <a:schemeClr val="tx1">
                <a:lumMod val="65000"/>
                <a:lumOff val="35000"/>
              </a:schemeClr>
            </a:solidFill>
            <a:ln>
              <a:noFill/>
            </a:ln>
            <a:extLst>
              <a:ext uri="{91240B29-F687-4F45-9708-019B960494DF}">
                <a14:hiddenLine xmlns:a14="http://schemas.microsoft.com/office/drawing/2010/main" w="57150">
                  <a:solidFill>
                    <a:srgbClr val="395E8A"/>
                  </a:solidFill>
                  <a:bevel/>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87"/>
            <p:cNvSpPr>
              <a:spLocks noChangeArrowheads="1"/>
            </p:cNvSpPr>
            <p:nvPr/>
          </p:nvSpPr>
          <p:spPr bwMode="auto">
            <a:xfrm>
              <a:off x="2181225" y="4090988"/>
              <a:ext cx="46196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400" b="1" dirty="0">
                  <a:solidFill>
                    <a:srgbClr val="074AA1"/>
                  </a:solidFill>
                  <a:latin typeface="微软雅黑" panose="020B0503020204020204" pitchFamily="34" charset="-122"/>
                  <a:ea typeface="微软雅黑" panose="020B0503020204020204" pitchFamily="34" charset="-122"/>
                </a:rPr>
                <a:t>请在此处输入您的文本请在此处输入您的文本</a:t>
              </a:r>
              <a:endParaRPr lang="zh-CN" altLang="en-US" sz="1600" b="1" dirty="0">
                <a:solidFill>
                  <a:srgbClr val="074AA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 name="组合 5"/>
          <p:cNvGrpSpPr/>
          <p:nvPr/>
        </p:nvGrpSpPr>
        <p:grpSpPr>
          <a:xfrm>
            <a:off x="3776078" y="1124649"/>
            <a:ext cx="1728787" cy="2555875"/>
            <a:chOff x="3627438" y="1038225"/>
            <a:chExt cx="1728787" cy="2555875"/>
          </a:xfrm>
        </p:grpSpPr>
        <p:grpSp>
          <p:nvGrpSpPr>
            <p:cNvPr id="7" name="Group 5"/>
            <p:cNvGrpSpPr/>
            <p:nvPr/>
          </p:nvGrpSpPr>
          <p:grpSpPr bwMode="auto">
            <a:xfrm>
              <a:off x="3627438" y="1865313"/>
              <a:ext cx="1728787" cy="1728787"/>
              <a:chOff x="0" y="0"/>
              <a:chExt cx="1728192" cy="1728192"/>
            </a:xfrm>
          </p:grpSpPr>
          <p:sp>
            <p:nvSpPr>
              <p:cNvPr id="9" name="五角星 68"/>
              <p:cNvSpPr>
                <a:spLocks noChangeArrowheads="1"/>
              </p:cNvSpPr>
              <p:nvPr/>
            </p:nvSpPr>
            <p:spPr bwMode="auto">
              <a:xfrm>
                <a:off x="0" y="0"/>
                <a:ext cx="1728192" cy="1728192"/>
              </a:xfrm>
              <a:prstGeom prst="star5">
                <a:avLst/>
              </a:prstGeom>
              <a:solidFill>
                <a:srgbClr val="074AA1"/>
              </a:solidFill>
              <a:ln>
                <a:noFill/>
              </a:ln>
              <a:extLst>
                <a:ext uri="{91240B29-F687-4F45-9708-019B960494DF}">
                  <a14:hiddenLine xmlns:a14="http://schemas.microsoft.com/office/drawing/2010/main" w="57150">
                    <a:solidFill>
                      <a:srgbClr val="395E8A"/>
                    </a:solidFill>
                    <a:bevel/>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五角星 32"/>
              <p:cNvSpPr>
                <a:spLocks noChangeArrowheads="1"/>
              </p:cNvSpPr>
              <p:nvPr/>
            </p:nvSpPr>
            <p:spPr bwMode="auto">
              <a:xfrm>
                <a:off x="330116" y="1204861"/>
                <a:ext cx="1067960" cy="523331"/>
              </a:xfrm>
              <a:custGeom>
                <a:avLst/>
                <a:gdLst>
                  <a:gd name="T0" fmla="*/ 0 w 1067960"/>
                  <a:gd name="T1" fmla="*/ 0 h 523331"/>
                  <a:gd name="T2" fmla="*/ 1067960 w 1067960"/>
                  <a:gd name="T3" fmla="*/ 523331 h 523331"/>
                </a:gdLst>
                <a:ahLst/>
                <a:cxnLst/>
                <a:rect l="T0" t="T1" r="T2" b="T3"/>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close/>
                  </a:path>
                </a:pathLst>
              </a:custGeom>
              <a:solidFill>
                <a:srgbClr val="074AA1"/>
              </a:solidFill>
              <a:ln>
                <a:noFill/>
              </a:ln>
              <a:extLst>
                <a:ext uri="{91240B29-F687-4F45-9708-019B960494DF}">
                  <a14:hiddenLine xmlns:a14="http://schemas.microsoft.com/office/drawing/2010/main" w="57150">
                    <a:solidFill>
                      <a:srgbClr val="395E8A"/>
                    </a:solidFill>
                    <a:bevel/>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TextBox 70"/>
              <p:cNvSpPr>
                <a:spLocks noChangeArrowheads="1"/>
              </p:cNvSpPr>
              <p:nvPr/>
            </p:nvSpPr>
            <p:spPr bwMode="auto">
              <a:xfrm>
                <a:off x="606653" y="479375"/>
                <a:ext cx="51488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42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sz="44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8" name="TextBox 88"/>
            <p:cNvSpPr>
              <a:spLocks noChangeArrowheads="1"/>
            </p:cNvSpPr>
            <p:nvPr/>
          </p:nvSpPr>
          <p:spPr bwMode="auto">
            <a:xfrm>
              <a:off x="3744913" y="1038225"/>
              <a:ext cx="150018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请在此处输入您的文本请在此处输入您的文本</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2" name="组合 11"/>
          <p:cNvGrpSpPr/>
          <p:nvPr/>
        </p:nvGrpSpPr>
        <p:grpSpPr>
          <a:xfrm>
            <a:off x="2301290" y="1578674"/>
            <a:ext cx="1528763" cy="2232025"/>
            <a:chOff x="2152650" y="1492250"/>
            <a:chExt cx="1528763" cy="2232025"/>
          </a:xfrm>
        </p:grpSpPr>
        <p:grpSp>
          <p:nvGrpSpPr>
            <p:cNvPr id="13" name="Group 9"/>
            <p:cNvGrpSpPr/>
            <p:nvPr/>
          </p:nvGrpSpPr>
          <p:grpSpPr bwMode="auto">
            <a:xfrm rot="21120000">
              <a:off x="2282825" y="2327275"/>
              <a:ext cx="1398588" cy="1397000"/>
              <a:chOff x="0" y="0"/>
              <a:chExt cx="1728192" cy="1728192"/>
            </a:xfrm>
          </p:grpSpPr>
          <p:sp>
            <p:nvSpPr>
              <p:cNvPr id="15" name="五角星 72"/>
              <p:cNvSpPr>
                <a:spLocks noChangeArrowheads="1"/>
              </p:cNvSpPr>
              <p:nvPr/>
            </p:nvSpPr>
            <p:spPr bwMode="auto">
              <a:xfrm>
                <a:off x="0" y="0"/>
                <a:ext cx="1728192" cy="1728192"/>
              </a:xfrm>
              <a:prstGeom prst="star5">
                <a:avLst/>
              </a:prstGeom>
              <a:solidFill>
                <a:srgbClr val="074AA1"/>
              </a:solidFill>
              <a:ln>
                <a:noFill/>
              </a:ln>
              <a:extLst>
                <a:ext uri="{91240B29-F687-4F45-9708-019B960494DF}">
                  <a14:hiddenLine xmlns:a14="http://schemas.microsoft.com/office/drawing/2010/main" w="57150">
                    <a:solidFill>
                      <a:srgbClr val="395E8A"/>
                    </a:solidFill>
                    <a:bevel/>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五角星 32"/>
              <p:cNvSpPr>
                <a:spLocks noChangeArrowheads="1"/>
              </p:cNvSpPr>
              <p:nvPr/>
            </p:nvSpPr>
            <p:spPr bwMode="auto">
              <a:xfrm>
                <a:off x="330116" y="1204861"/>
                <a:ext cx="1067960" cy="523331"/>
              </a:xfrm>
              <a:custGeom>
                <a:avLst/>
                <a:gdLst>
                  <a:gd name="T0" fmla="*/ 0 w 1067960"/>
                  <a:gd name="T1" fmla="*/ 0 h 523331"/>
                  <a:gd name="T2" fmla="*/ 1067960 w 1067960"/>
                  <a:gd name="T3" fmla="*/ 523331 h 523331"/>
                </a:gdLst>
                <a:ahLst/>
                <a:cxnLst/>
                <a:rect l="T0" t="T1" r="T2" b="T3"/>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close/>
                  </a:path>
                </a:pathLst>
              </a:custGeom>
              <a:solidFill>
                <a:srgbClr val="074AA1"/>
              </a:solidFill>
              <a:ln>
                <a:noFill/>
              </a:ln>
              <a:extLst>
                <a:ext uri="{91240B29-F687-4F45-9708-019B960494DF}">
                  <a14:hiddenLine xmlns:a14="http://schemas.microsoft.com/office/drawing/2010/main" w="57150">
                    <a:solidFill>
                      <a:srgbClr val="395E8A"/>
                    </a:solidFill>
                    <a:bevel/>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TextBox 74"/>
              <p:cNvSpPr>
                <a:spLocks noChangeArrowheads="1"/>
              </p:cNvSpPr>
              <p:nvPr/>
            </p:nvSpPr>
            <p:spPr bwMode="auto">
              <a:xfrm>
                <a:off x="582524" y="479375"/>
                <a:ext cx="563145" cy="798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34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sz="36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4" name="TextBox 89"/>
            <p:cNvSpPr>
              <a:spLocks noChangeArrowheads="1"/>
            </p:cNvSpPr>
            <p:nvPr/>
          </p:nvSpPr>
          <p:spPr bwMode="auto">
            <a:xfrm>
              <a:off x="2152650" y="1492250"/>
              <a:ext cx="15017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请在此处输入您的文本请在此处输入您的文本</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8" name="组合 17"/>
          <p:cNvGrpSpPr/>
          <p:nvPr/>
        </p:nvGrpSpPr>
        <p:grpSpPr>
          <a:xfrm>
            <a:off x="5449303" y="1578674"/>
            <a:ext cx="1522412" cy="2192338"/>
            <a:chOff x="5300663" y="1492250"/>
            <a:chExt cx="1522412" cy="2192338"/>
          </a:xfrm>
        </p:grpSpPr>
        <p:grpSp>
          <p:nvGrpSpPr>
            <p:cNvPr id="19" name="Group 17"/>
            <p:cNvGrpSpPr/>
            <p:nvPr/>
          </p:nvGrpSpPr>
          <p:grpSpPr bwMode="auto">
            <a:xfrm rot="480000">
              <a:off x="5300663" y="2286000"/>
              <a:ext cx="1398587" cy="1398588"/>
              <a:chOff x="0" y="0"/>
              <a:chExt cx="1728192" cy="1728192"/>
            </a:xfrm>
          </p:grpSpPr>
          <p:sp>
            <p:nvSpPr>
              <p:cNvPr id="21" name="五角星 80"/>
              <p:cNvSpPr>
                <a:spLocks noChangeArrowheads="1"/>
              </p:cNvSpPr>
              <p:nvPr/>
            </p:nvSpPr>
            <p:spPr bwMode="auto">
              <a:xfrm>
                <a:off x="0" y="0"/>
                <a:ext cx="1728192" cy="1728192"/>
              </a:xfrm>
              <a:prstGeom prst="star5">
                <a:avLst/>
              </a:prstGeom>
              <a:solidFill>
                <a:srgbClr val="074AA1"/>
              </a:solidFill>
              <a:ln>
                <a:noFill/>
              </a:ln>
              <a:extLst>
                <a:ext uri="{91240B29-F687-4F45-9708-019B960494DF}">
                  <a14:hiddenLine xmlns:a14="http://schemas.microsoft.com/office/drawing/2010/main" w="57150">
                    <a:solidFill>
                      <a:srgbClr val="395E8A"/>
                    </a:solidFill>
                    <a:bevel/>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五角星 32"/>
              <p:cNvSpPr>
                <a:spLocks noChangeArrowheads="1"/>
              </p:cNvSpPr>
              <p:nvPr/>
            </p:nvSpPr>
            <p:spPr bwMode="auto">
              <a:xfrm>
                <a:off x="330116" y="1204861"/>
                <a:ext cx="1067960" cy="523331"/>
              </a:xfrm>
              <a:custGeom>
                <a:avLst/>
                <a:gdLst>
                  <a:gd name="T0" fmla="*/ 0 w 1067960"/>
                  <a:gd name="T1" fmla="*/ 0 h 523331"/>
                  <a:gd name="T2" fmla="*/ 1067960 w 1067960"/>
                  <a:gd name="T3" fmla="*/ 523331 h 523331"/>
                </a:gdLst>
                <a:ahLst/>
                <a:cxnLst/>
                <a:rect l="T0" t="T1" r="T2" b="T3"/>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close/>
                  </a:path>
                </a:pathLst>
              </a:custGeom>
              <a:solidFill>
                <a:srgbClr val="074AA1"/>
              </a:solidFill>
              <a:ln>
                <a:noFill/>
              </a:ln>
              <a:extLst>
                <a:ext uri="{91240B29-F687-4F45-9708-019B960494DF}">
                  <a14:hiddenLine xmlns:a14="http://schemas.microsoft.com/office/drawing/2010/main" w="57150">
                    <a:solidFill>
                      <a:srgbClr val="395E8A"/>
                    </a:solidFill>
                    <a:bevel/>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TextBox 82"/>
              <p:cNvSpPr>
                <a:spLocks noChangeArrowheads="1"/>
              </p:cNvSpPr>
              <p:nvPr/>
            </p:nvSpPr>
            <p:spPr bwMode="auto">
              <a:xfrm>
                <a:off x="582524" y="479375"/>
                <a:ext cx="563145" cy="798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34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4</a:t>
                </a:r>
                <a:endParaRPr lang="zh-CN" altLang="en-US" sz="36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0" name="TextBox 90"/>
            <p:cNvSpPr>
              <a:spLocks noChangeArrowheads="1"/>
            </p:cNvSpPr>
            <p:nvPr/>
          </p:nvSpPr>
          <p:spPr bwMode="auto">
            <a:xfrm>
              <a:off x="5321300" y="1492250"/>
              <a:ext cx="15017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请在此处输入您的文本请在此处输入您的文本</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4" name="组合 23"/>
          <p:cNvGrpSpPr/>
          <p:nvPr/>
        </p:nvGrpSpPr>
        <p:grpSpPr>
          <a:xfrm>
            <a:off x="910640" y="2043812"/>
            <a:ext cx="1574800" cy="1992312"/>
            <a:chOff x="762000" y="1957388"/>
            <a:chExt cx="1574800" cy="1992312"/>
          </a:xfrm>
        </p:grpSpPr>
        <p:grpSp>
          <p:nvGrpSpPr>
            <p:cNvPr id="25" name="Group 13"/>
            <p:cNvGrpSpPr/>
            <p:nvPr/>
          </p:nvGrpSpPr>
          <p:grpSpPr bwMode="auto">
            <a:xfrm rot="20618073">
              <a:off x="1119188" y="2730500"/>
              <a:ext cx="1217612" cy="1219200"/>
              <a:chOff x="0" y="0"/>
              <a:chExt cx="1728192" cy="1728192"/>
            </a:xfrm>
          </p:grpSpPr>
          <p:sp>
            <p:nvSpPr>
              <p:cNvPr id="27" name="五角星 76"/>
              <p:cNvSpPr>
                <a:spLocks noChangeArrowheads="1"/>
              </p:cNvSpPr>
              <p:nvPr/>
            </p:nvSpPr>
            <p:spPr bwMode="auto">
              <a:xfrm>
                <a:off x="0" y="0"/>
                <a:ext cx="1728192" cy="1728192"/>
              </a:xfrm>
              <a:prstGeom prst="star5">
                <a:avLst/>
              </a:prstGeom>
              <a:solidFill>
                <a:srgbClr val="074AA1"/>
              </a:solidFill>
              <a:ln>
                <a:noFill/>
              </a:ln>
              <a:extLst>
                <a:ext uri="{91240B29-F687-4F45-9708-019B960494DF}">
                  <a14:hiddenLine xmlns:a14="http://schemas.microsoft.com/office/drawing/2010/main" w="57150">
                    <a:solidFill>
                      <a:srgbClr val="395E8A"/>
                    </a:solidFill>
                    <a:bevel/>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五角星 32"/>
              <p:cNvSpPr>
                <a:spLocks noChangeArrowheads="1"/>
              </p:cNvSpPr>
              <p:nvPr/>
            </p:nvSpPr>
            <p:spPr bwMode="auto">
              <a:xfrm>
                <a:off x="330116" y="1204861"/>
                <a:ext cx="1067960" cy="523331"/>
              </a:xfrm>
              <a:custGeom>
                <a:avLst/>
                <a:gdLst>
                  <a:gd name="T0" fmla="*/ 0 w 1067960"/>
                  <a:gd name="T1" fmla="*/ 0 h 523331"/>
                  <a:gd name="T2" fmla="*/ 1067960 w 1067960"/>
                  <a:gd name="T3" fmla="*/ 523331 h 523331"/>
                </a:gdLst>
                <a:ahLst/>
                <a:cxnLst/>
                <a:rect l="T0" t="T1" r="T2" b="T3"/>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close/>
                  </a:path>
                </a:pathLst>
              </a:custGeom>
              <a:solidFill>
                <a:srgbClr val="074AA1"/>
              </a:solidFill>
              <a:ln>
                <a:noFill/>
              </a:ln>
              <a:extLst>
                <a:ext uri="{91240B29-F687-4F45-9708-019B960494DF}">
                  <a14:hiddenLine xmlns:a14="http://schemas.microsoft.com/office/drawing/2010/main" w="57150">
                    <a:solidFill>
                      <a:srgbClr val="395E8A"/>
                    </a:solidFill>
                    <a:bevel/>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TextBox 78"/>
              <p:cNvSpPr>
                <a:spLocks noChangeArrowheads="1"/>
              </p:cNvSpPr>
              <p:nvPr/>
            </p:nvSpPr>
            <p:spPr bwMode="auto">
              <a:xfrm>
                <a:off x="572902" y="493115"/>
                <a:ext cx="582386" cy="785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sz="30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6" name="TextBox 91"/>
            <p:cNvSpPr>
              <a:spLocks noChangeArrowheads="1"/>
            </p:cNvSpPr>
            <p:nvPr/>
          </p:nvSpPr>
          <p:spPr bwMode="auto">
            <a:xfrm>
              <a:off x="762000" y="1957388"/>
              <a:ext cx="15001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请在此处输入您的文本请在此处输入您的文本</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0" name="组合 29"/>
          <p:cNvGrpSpPr/>
          <p:nvPr/>
        </p:nvGrpSpPr>
        <p:grpSpPr>
          <a:xfrm>
            <a:off x="6793915" y="2043812"/>
            <a:ext cx="1628775" cy="1992312"/>
            <a:chOff x="6645275" y="1957388"/>
            <a:chExt cx="1628775" cy="1992312"/>
          </a:xfrm>
        </p:grpSpPr>
        <p:grpSp>
          <p:nvGrpSpPr>
            <p:cNvPr id="31" name="Group 21"/>
            <p:cNvGrpSpPr/>
            <p:nvPr/>
          </p:nvGrpSpPr>
          <p:grpSpPr bwMode="auto">
            <a:xfrm rot="967929">
              <a:off x="6645275" y="2730500"/>
              <a:ext cx="1217613" cy="1219200"/>
              <a:chOff x="0" y="0"/>
              <a:chExt cx="1728192" cy="1728192"/>
            </a:xfrm>
          </p:grpSpPr>
          <p:sp>
            <p:nvSpPr>
              <p:cNvPr id="33" name="五角星 84"/>
              <p:cNvSpPr>
                <a:spLocks noChangeArrowheads="1"/>
              </p:cNvSpPr>
              <p:nvPr/>
            </p:nvSpPr>
            <p:spPr bwMode="auto">
              <a:xfrm>
                <a:off x="0" y="0"/>
                <a:ext cx="1728192" cy="1728192"/>
              </a:xfrm>
              <a:prstGeom prst="star5">
                <a:avLst/>
              </a:prstGeom>
              <a:solidFill>
                <a:srgbClr val="074AA1"/>
              </a:solidFill>
              <a:ln>
                <a:noFill/>
              </a:ln>
              <a:extLst>
                <a:ext uri="{91240B29-F687-4F45-9708-019B960494DF}">
                  <a14:hiddenLine xmlns:a14="http://schemas.microsoft.com/office/drawing/2010/main" w="57150">
                    <a:solidFill>
                      <a:srgbClr val="395E8A"/>
                    </a:solidFill>
                    <a:bevel/>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五角星 32"/>
              <p:cNvSpPr>
                <a:spLocks noChangeArrowheads="1"/>
              </p:cNvSpPr>
              <p:nvPr/>
            </p:nvSpPr>
            <p:spPr bwMode="auto">
              <a:xfrm>
                <a:off x="330116" y="1204861"/>
                <a:ext cx="1067960" cy="523331"/>
              </a:xfrm>
              <a:custGeom>
                <a:avLst/>
                <a:gdLst>
                  <a:gd name="T0" fmla="*/ 0 w 1067960"/>
                  <a:gd name="T1" fmla="*/ 0 h 523331"/>
                  <a:gd name="T2" fmla="*/ 1067960 w 1067960"/>
                  <a:gd name="T3" fmla="*/ 523331 h 523331"/>
                </a:gdLst>
                <a:ahLst/>
                <a:cxnLst/>
                <a:rect l="T0" t="T1" r="T2" b="T3"/>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close/>
                  </a:path>
                </a:pathLst>
              </a:custGeom>
              <a:solidFill>
                <a:srgbClr val="074AA1"/>
              </a:solidFill>
              <a:ln>
                <a:noFill/>
              </a:ln>
              <a:extLst>
                <a:ext uri="{91240B29-F687-4F45-9708-019B960494DF}">
                  <a14:hiddenLine xmlns:a14="http://schemas.microsoft.com/office/drawing/2010/main" w="57150">
                    <a:solidFill>
                      <a:srgbClr val="395E8A"/>
                    </a:solidFill>
                    <a:bevel/>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TextBox 86"/>
              <p:cNvSpPr>
                <a:spLocks noChangeArrowheads="1"/>
              </p:cNvSpPr>
              <p:nvPr/>
            </p:nvSpPr>
            <p:spPr bwMode="auto">
              <a:xfrm>
                <a:off x="572902" y="493115"/>
                <a:ext cx="582386" cy="785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5</a:t>
                </a:r>
                <a:endParaRPr lang="zh-CN" altLang="en-US" sz="30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2" name="TextBox 92"/>
            <p:cNvSpPr>
              <a:spLocks noChangeArrowheads="1"/>
            </p:cNvSpPr>
            <p:nvPr/>
          </p:nvSpPr>
          <p:spPr bwMode="auto">
            <a:xfrm>
              <a:off x="6772275" y="1957388"/>
              <a:ext cx="15017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请在此处输入您的文本请在此处输入您的文本</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6" name="TextBox 35"/>
          <p:cNvSpPr txBox="1"/>
          <p:nvPr/>
        </p:nvSpPr>
        <p:spPr>
          <a:xfrm>
            <a:off x="1367136" y="140522"/>
            <a:ext cx="1330814" cy="461665"/>
          </a:xfrm>
          <a:prstGeom prst="rect">
            <a:avLst/>
          </a:prstGeom>
          <a:noFill/>
        </p:spPr>
        <p:txBody>
          <a:bodyPr wrap="none" rtlCol="0">
            <a:spAutoFit/>
          </a:bodyPr>
          <a:lstStyle/>
          <a:p>
            <a:r>
              <a:rPr sz="2200">
                <a:solidFill>
                  <a:srgbClr val="0070C0"/>
                </a:solidFill>
                <a:latin typeface="Impact"/>
              </a:rPr>
              <a:t>急救</a:t>
            </a:r>
            <a:endParaRPr lang="zh-CN" altLang="en-US" sz="2400" dirty="0">
              <a:solidFill>
                <a:srgbClr val="0070C0"/>
              </a:solidFill>
              <a:latin typeface="Impact" panose="020B0806030902050204" pitchFamily="34" charset="0"/>
            </a:endParaRPr>
          </a:p>
        </p:txBody>
      </p:sp>
      <p:cxnSp>
        <p:nvCxnSpPr>
          <p:cNvPr id="37" name="直接连接符 36"/>
          <p:cNvCxnSpPr/>
          <p:nvPr/>
        </p:nvCxnSpPr>
        <p:spPr>
          <a:xfrm>
            <a:off x="1439144" y="536353"/>
            <a:ext cx="122413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1373355" y="531772"/>
            <a:ext cx="1338828" cy="276999"/>
          </a:xfrm>
          <a:prstGeom prst="rect">
            <a:avLst/>
          </a:prstGeom>
          <a:noFill/>
        </p:spPr>
        <p:txBody>
          <a:bodyPr wrap="none" rtlCol="0">
            <a:spAutoFit/>
          </a:bodyPr>
          <a:lstStyle/>
          <a:p>
            <a:r>
              <a:rPr lang="zh-CN" altLang="en-US" sz="1000" dirty="0">
                <a:solidFill>
                  <a:srgbClr val="005A9E"/>
                </a:solidFill>
                <a:latin typeface="微软雅黑" panose="020B0503020204020204" pitchFamily="34" charset="-122"/>
                <a:ea typeface="微软雅黑" panose="020B0503020204020204" pitchFamily="34" charset="-122"/>
              </a:rPr>
              <a:t>医疗</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出诊</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急救</a:t>
            </a:r>
          </a:p>
        </p:txBody>
      </p:sp>
      <p:pic>
        <p:nvPicPr>
          <p:cNvPr id="39" name="图片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6156" y="172753"/>
            <a:ext cx="727199" cy="72719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1000"/>
                                        <p:tgtEl>
                                          <p:spTgt spid="3"/>
                                        </p:tgtEl>
                                      </p:cBhvr>
                                    </p:animEffect>
                                  </p:childTnLst>
                                </p:cTn>
                              </p:par>
                            </p:childTnLst>
                          </p:cTn>
                        </p:par>
                        <p:par>
                          <p:cTn id="8" fill="hold">
                            <p:stCondLst>
                              <p:cond delay="1000"/>
                            </p:stCondLst>
                            <p:childTnLst>
                              <p:par>
                                <p:cTn id="9" presetID="15" presetClass="entr" presetSubtype="0"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p:cTn id="11" dur="3000" fill="hold"/>
                                        <p:tgtEl>
                                          <p:spTgt spid="24"/>
                                        </p:tgtEl>
                                        <p:attrNameLst>
                                          <p:attrName>ppt_w</p:attrName>
                                        </p:attrNameLst>
                                      </p:cBhvr>
                                      <p:tavLst>
                                        <p:tav tm="0">
                                          <p:val>
                                            <p:fltVal val="0"/>
                                          </p:val>
                                        </p:tav>
                                        <p:tav tm="100000">
                                          <p:val>
                                            <p:strVal val="#ppt_w"/>
                                          </p:val>
                                        </p:tav>
                                      </p:tavLst>
                                    </p:anim>
                                    <p:anim calcmode="lin" valueType="num">
                                      <p:cBhvr>
                                        <p:cTn id="12" dur="3000" fill="hold"/>
                                        <p:tgtEl>
                                          <p:spTgt spid="24"/>
                                        </p:tgtEl>
                                        <p:attrNameLst>
                                          <p:attrName>ppt_h</p:attrName>
                                        </p:attrNameLst>
                                      </p:cBhvr>
                                      <p:tavLst>
                                        <p:tav tm="0">
                                          <p:val>
                                            <p:fltVal val="0"/>
                                          </p:val>
                                        </p:tav>
                                        <p:tav tm="100000">
                                          <p:val>
                                            <p:strVal val="#ppt_h"/>
                                          </p:val>
                                        </p:tav>
                                      </p:tavLst>
                                    </p:anim>
                                    <p:anim calcmode="lin" valueType="num">
                                      <p:cBhvr>
                                        <p:cTn id="13" dur="3000" fill="hold"/>
                                        <p:tgtEl>
                                          <p:spTgt spid="24"/>
                                        </p:tgtEl>
                                        <p:attrNameLst>
                                          <p:attrName>ppt_x</p:attrName>
                                        </p:attrNameLst>
                                      </p:cBhvr>
                                      <p:tavLst>
                                        <p:tav tm="0" fmla="#ppt_x+(cos(-2*pi*(1-$))*-#ppt_x-sin(-2*pi*(1-$))*(1-#ppt_y))*(1-$)">
                                          <p:val>
                                            <p:fltVal val="0"/>
                                          </p:val>
                                        </p:tav>
                                        <p:tav tm="100000">
                                          <p:val>
                                            <p:fltVal val="1"/>
                                          </p:val>
                                        </p:tav>
                                      </p:tavLst>
                                    </p:anim>
                                    <p:anim calcmode="lin" valueType="num">
                                      <p:cBhvr>
                                        <p:cTn id="14" dur="3000" fill="hold"/>
                                        <p:tgtEl>
                                          <p:spTgt spid="24"/>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3000" fill="hold"/>
                                        <p:tgtEl>
                                          <p:spTgt spid="12"/>
                                        </p:tgtEl>
                                        <p:attrNameLst>
                                          <p:attrName>ppt_w</p:attrName>
                                        </p:attrNameLst>
                                      </p:cBhvr>
                                      <p:tavLst>
                                        <p:tav tm="0">
                                          <p:val>
                                            <p:fltVal val="0"/>
                                          </p:val>
                                        </p:tav>
                                        <p:tav tm="100000">
                                          <p:val>
                                            <p:strVal val="#ppt_w"/>
                                          </p:val>
                                        </p:tav>
                                      </p:tavLst>
                                    </p:anim>
                                    <p:anim calcmode="lin" valueType="num">
                                      <p:cBhvr>
                                        <p:cTn id="18" dur="3000" fill="hold"/>
                                        <p:tgtEl>
                                          <p:spTgt spid="12"/>
                                        </p:tgtEl>
                                        <p:attrNameLst>
                                          <p:attrName>ppt_h</p:attrName>
                                        </p:attrNameLst>
                                      </p:cBhvr>
                                      <p:tavLst>
                                        <p:tav tm="0">
                                          <p:val>
                                            <p:fltVal val="0"/>
                                          </p:val>
                                        </p:tav>
                                        <p:tav tm="100000">
                                          <p:val>
                                            <p:strVal val="#ppt_h"/>
                                          </p:val>
                                        </p:tav>
                                      </p:tavLst>
                                    </p:anim>
                                    <p:anim calcmode="lin" valueType="num">
                                      <p:cBhvr>
                                        <p:cTn id="19" dur="3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20" dur="3000" fill="hold"/>
                                        <p:tgtEl>
                                          <p:spTgt spid="12"/>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3000" fill="hold"/>
                                        <p:tgtEl>
                                          <p:spTgt spid="6"/>
                                        </p:tgtEl>
                                        <p:attrNameLst>
                                          <p:attrName>ppt_w</p:attrName>
                                        </p:attrNameLst>
                                      </p:cBhvr>
                                      <p:tavLst>
                                        <p:tav tm="0">
                                          <p:val>
                                            <p:fltVal val="0"/>
                                          </p:val>
                                        </p:tav>
                                        <p:tav tm="100000">
                                          <p:val>
                                            <p:strVal val="#ppt_w"/>
                                          </p:val>
                                        </p:tav>
                                      </p:tavLst>
                                    </p:anim>
                                    <p:anim calcmode="lin" valueType="num">
                                      <p:cBhvr>
                                        <p:cTn id="24" dur="3000" fill="hold"/>
                                        <p:tgtEl>
                                          <p:spTgt spid="6"/>
                                        </p:tgtEl>
                                        <p:attrNameLst>
                                          <p:attrName>ppt_h</p:attrName>
                                        </p:attrNameLst>
                                      </p:cBhvr>
                                      <p:tavLst>
                                        <p:tav tm="0">
                                          <p:val>
                                            <p:fltVal val="0"/>
                                          </p:val>
                                        </p:tav>
                                        <p:tav tm="100000">
                                          <p:val>
                                            <p:strVal val="#ppt_h"/>
                                          </p:val>
                                        </p:tav>
                                      </p:tavLst>
                                    </p:anim>
                                    <p:anim calcmode="lin" valueType="num">
                                      <p:cBhvr>
                                        <p:cTn id="25" dur="3000" fill="hold"/>
                                        <p:tgtEl>
                                          <p:spTgt spid="6"/>
                                        </p:tgtEl>
                                        <p:attrNameLst>
                                          <p:attrName>ppt_x</p:attrName>
                                        </p:attrNameLst>
                                      </p:cBhvr>
                                      <p:tavLst>
                                        <p:tav tm="0" fmla="#ppt_x+(cos(-2*pi*(1-$))*-#ppt_x-sin(-2*pi*(1-$))*(1-#ppt_y))*(1-$)">
                                          <p:val>
                                            <p:fltVal val="0"/>
                                          </p:val>
                                        </p:tav>
                                        <p:tav tm="100000">
                                          <p:val>
                                            <p:fltVal val="1"/>
                                          </p:val>
                                        </p:tav>
                                      </p:tavLst>
                                    </p:anim>
                                    <p:anim calcmode="lin" valueType="num">
                                      <p:cBhvr>
                                        <p:cTn id="26" dur="3000" fill="hold"/>
                                        <p:tgtEl>
                                          <p:spTgt spid="6"/>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3000" fill="hold"/>
                                        <p:tgtEl>
                                          <p:spTgt spid="18"/>
                                        </p:tgtEl>
                                        <p:attrNameLst>
                                          <p:attrName>ppt_w</p:attrName>
                                        </p:attrNameLst>
                                      </p:cBhvr>
                                      <p:tavLst>
                                        <p:tav tm="0">
                                          <p:val>
                                            <p:fltVal val="0"/>
                                          </p:val>
                                        </p:tav>
                                        <p:tav tm="100000">
                                          <p:val>
                                            <p:strVal val="#ppt_w"/>
                                          </p:val>
                                        </p:tav>
                                      </p:tavLst>
                                    </p:anim>
                                    <p:anim calcmode="lin" valueType="num">
                                      <p:cBhvr>
                                        <p:cTn id="30" dur="3000" fill="hold"/>
                                        <p:tgtEl>
                                          <p:spTgt spid="18"/>
                                        </p:tgtEl>
                                        <p:attrNameLst>
                                          <p:attrName>ppt_h</p:attrName>
                                        </p:attrNameLst>
                                      </p:cBhvr>
                                      <p:tavLst>
                                        <p:tav tm="0">
                                          <p:val>
                                            <p:fltVal val="0"/>
                                          </p:val>
                                        </p:tav>
                                        <p:tav tm="100000">
                                          <p:val>
                                            <p:strVal val="#ppt_h"/>
                                          </p:val>
                                        </p:tav>
                                      </p:tavLst>
                                    </p:anim>
                                    <p:anim calcmode="lin" valueType="num">
                                      <p:cBhvr>
                                        <p:cTn id="31" dur="3000" fill="hold"/>
                                        <p:tgtEl>
                                          <p:spTgt spid="18"/>
                                        </p:tgtEl>
                                        <p:attrNameLst>
                                          <p:attrName>ppt_x</p:attrName>
                                        </p:attrNameLst>
                                      </p:cBhvr>
                                      <p:tavLst>
                                        <p:tav tm="0" fmla="#ppt_x+(cos(-2*pi*(1-$))*-#ppt_x-sin(-2*pi*(1-$))*(1-#ppt_y))*(1-$)">
                                          <p:val>
                                            <p:fltVal val="0"/>
                                          </p:val>
                                        </p:tav>
                                        <p:tav tm="100000">
                                          <p:val>
                                            <p:fltVal val="1"/>
                                          </p:val>
                                        </p:tav>
                                      </p:tavLst>
                                    </p:anim>
                                    <p:anim calcmode="lin" valueType="num">
                                      <p:cBhvr>
                                        <p:cTn id="32" dur="3000" fill="hold"/>
                                        <p:tgtEl>
                                          <p:spTgt spid="18"/>
                                        </p:tgtEl>
                                        <p:attrNameLst>
                                          <p:attrName>ppt_y</p:attrName>
                                        </p:attrNameLst>
                                      </p:cBhvr>
                                      <p:tavLst>
                                        <p:tav tm="0" fmla="#ppt_y+(sin(-2*pi*(1-$))*-#ppt_x+cos(-2*pi*(1-$))*(1-#ppt_y))*(1-$)">
                                          <p:val>
                                            <p:fltVal val="0"/>
                                          </p:val>
                                        </p:tav>
                                        <p:tav tm="100000">
                                          <p:val>
                                            <p:fltVal val="1"/>
                                          </p:val>
                                        </p:tav>
                                      </p:tavLst>
                                    </p:anim>
                                  </p:childTnLst>
                                </p:cTn>
                              </p:par>
                              <p:par>
                                <p:cTn id="33" presetID="15" presetClass="entr" presetSubtype="0" fill="hold" nodeType="withEffect">
                                  <p:stCondLst>
                                    <p:cond delay="0"/>
                                  </p:stCondLst>
                                  <p:childTnLst>
                                    <p:set>
                                      <p:cBhvr>
                                        <p:cTn id="34" dur="1" fill="hold">
                                          <p:stCondLst>
                                            <p:cond delay="0"/>
                                          </p:stCondLst>
                                        </p:cTn>
                                        <p:tgtEl>
                                          <p:spTgt spid="30"/>
                                        </p:tgtEl>
                                        <p:attrNameLst>
                                          <p:attrName>style.visibility</p:attrName>
                                        </p:attrNameLst>
                                      </p:cBhvr>
                                      <p:to>
                                        <p:strVal val="visible"/>
                                      </p:to>
                                    </p:set>
                                    <p:anim calcmode="lin" valueType="num">
                                      <p:cBhvr>
                                        <p:cTn id="35" dur="3000" fill="hold"/>
                                        <p:tgtEl>
                                          <p:spTgt spid="30"/>
                                        </p:tgtEl>
                                        <p:attrNameLst>
                                          <p:attrName>ppt_w</p:attrName>
                                        </p:attrNameLst>
                                      </p:cBhvr>
                                      <p:tavLst>
                                        <p:tav tm="0">
                                          <p:val>
                                            <p:fltVal val="0"/>
                                          </p:val>
                                        </p:tav>
                                        <p:tav tm="100000">
                                          <p:val>
                                            <p:strVal val="#ppt_w"/>
                                          </p:val>
                                        </p:tav>
                                      </p:tavLst>
                                    </p:anim>
                                    <p:anim calcmode="lin" valueType="num">
                                      <p:cBhvr>
                                        <p:cTn id="36" dur="3000" fill="hold"/>
                                        <p:tgtEl>
                                          <p:spTgt spid="30"/>
                                        </p:tgtEl>
                                        <p:attrNameLst>
                                          <p:attrName>ppt_h</p:attrName>
                                        </p:attrNameLst>
                                      </p:cBhvr>
                                      <p:tavLst>
                                        <p:tav tm="0">
                                          <p:val>
                                            <p:fltVal val="0"/>
                                          </p:val>
                                        </p:tav>
                                        <p:tav tm="100000">
                                          <p:val>
                                            <p:strVal val="#ppt_h"/>
                                          </p:val>
                                        </p:tav>
                                      </p:tavLst>
                                    </p:anim>
                                    <p:anim calcmode="lin" valueType="num">
                                      <p:cBhvr>
                                        <p:cTn id="37" dur="3000" fill="hold"/>
                                        <p:tgtEl>
                                          <p:spTgt spid="30"/>
                                        </p:tgtEl>
                                        <p:attrNameLst>
                                          <p:attrName>ppt_x</p:attrName>
                                        </p:attrNameLst>
                                      </p:cBhvr>
                                      <p:tavLst>
                                        <p:tav tm="0" fmla="#ppt_x+(cos(-2*pi*(1-$))*-#ppt_x-sin(-2*pi*(1-$))*(1-#ppt_y))*(1-$)">
                                          <p:val>
                                            <p:fltVal val="0"/>
                                          </p:val>
                                        </p:tav>
                                        <p:tav tm="100000">
                                          <p:val>
                                            <p:fltVal val="1"/>
                                          </p:val>
                                        </p:tav>
                                      </p:tavLst>
                                    </p:anim>
                                    <p:anim calcmode="lin" valueType="num">
                                      <p:cBhvr>
                                        <p:cTn id="38" dur="3000" fill="hold"/>
                                        <p:tgtEl>
                                          <p:spTgt spid="30"/>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115745-2F8B-4195-AD23-8A2542AF7C2C}" type="slidenum">
              <a:rPr lang="zh-CN" altLang="en-US" smtClean="0"/>
              <a:t>26</a:t>
            </a:fld>
            <a:endParaRPr lang="zh-CN" altLang="en-US"/>
          </a:p>
        </p:txBody>
      </p:sp>
      <p:sp>
        <p:nvSpPr>
          <p:cNvPr id="3" name="同心圆 15"/>
          <p:cNvSpPr/>
          <p:nvPr/>
        </p:nvSpPr>
        <p:spPr bwMode="auto">
          <a:xfrm>
            <a:off x="3573509" y="1888544"/>
            <a:ext cx="1844688" cy="1844960"/>
          </a:xfrm>
          <a:custGeom>
            <a:avLst/>
            <a:gdLst>
              <a:gd name="T0" fmla="*/ 0 w 21600"/>
              <a:gd name="T1" fmla="*/ 10800 h 21600"/>
              <a:gd name="T2" fmla="*/ 10800 w 21600"/>
              <a:gd name="T3" fmla="*/ 0 h 21600"/>
              <a:gd name="T4" fmla="*/ 21600 w 21600"/>
              <a:gd name="T5" fmla="*/ 10800 h 21600"/>
              <a:gd name="T6" fmla="*/ 10800 w 21600"/>
              <a:gd name="T7" fmla="*/ 21600 h 21600"/>
              <a:gd name="T8" fmla="*/ 0 w 21600"/>
              <a:gd name="T9" fmla="*/ 10800 h 21600"/>
              <a:gd name="T10" fmla="*/ 178 w 21600"/>
              <a:gd name="T11" fmla="*/ 10800 h 21600"/>
              <a:gd name="T12" fmla="*/ 10800 w 21600"/>
              <a:gd name="T13" fmla="*/ 21422 h 21600"/>
              <a:gd name="T14" fmla="*/ 21422 w 21600"/>
              <a:gd name="T15" fmla="*/ 10800 h 21600"/>
              <a:gd name="T16" fmla="*/ 10800 w 21600"/>
              <a:gd name="T17" fmla="*/ 178 h 21600"/>
              <a:gd name="T18" fmla="*/ 178 w 21600"/>
              <a:gd name="T19" fmla="*/ 10800 h 21600"/>
              <a:gd name="T20" fmla="*/ 3164 w 21600"/>
              <a:gd name="T21" fmla="*/ 3164 h 21600"/>
              <a:gd name="T22" fmla="*/ 18436 w 21600"/>
              <a:gd name="T23" fmla="*/ 18436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8" y="10800"/>
                </a:moveTo>
                <a:cubicBezTo>
                  <a:pt x="178" y="16666"/>
                  <a:pt x="4934" y="21422"/>
                  <a:pt x="10800" y="21422"/>
                </a:cubicBezTo>
                <a:cubicBezTo>
                  <a:pt x="16666" y="21422"/>
                  <a:pt x="21422" y="16666"/>
                  <a:pt x="21422" y="10800"/>
                </a:cubicBezTo>
                <a:cubicBezTo>
                  <a:pt x="21422" y="4934"/>
                  <a:pt x="16666" y="178"/>
                  <a:pt x="10800" y="178"/>
                </a:cubicBezTo>
                <a:cubicBezTo>
                  <a:pt x="4934" y="178"/>
                  <a:pt x="178" y="4934"/>
                  <a:pt x="178" y="10800"/>
                </a:cubicBezTo>
                <a:close/>
              </a:path>
            </a:pathLst>
          </a:custGeom>
          <a:solidFill>
            <a:srgbClr val="074AA1"/>
          </a:solidFill>
          <a:ln w="9525">
            <a:solidFill>
              <a:srgbClr val="2A437C"/>
            </a:solidFill>
            <a:round/>
          </a:ln>
        </p:spPr>
        <p:txBody>
          <a:bodyPr anchor="ctr"/>
          <a:lstStyle/>
          <a:p>
            <a:endParaRPr lang="zh-CN" altLang="en-US">
              <a:latin typeface="微软雅黑" panose="020B0503020204020204" pitchFamily="34" charset="-122"/>
              <a:ea typeface="微软雅黑" panose="020B0503020204020204" pitchFamily="34" charset="-122"/>
            </a:endParaRPr>
          </a:p>
        </p:txBody>
      </p:sp>
      <p:grpSp>
        <p:nvGrpSpPr>
          <p:cNvPr id="4" name="人"/>
          <p:cNvGrpSpPr/>
          <p:nvPr/>
        </p:nvGrpSpPr>
        <p:grpSpPr bwMode="auto">
          <a:xfrm rot="17340000">
            <a:off x="3143258" y="2156143"/>
            <a:ext cx="177873" cy="440833"/>
            <a:chOff x="0" y="0"/>
            <a:chExt cx="1255506" cy="3116826"/>
          </a:xfrm>
          <a:solidFill>
            <a:srgbClr val="074AA1"/>
          </a:solidFill>
        </p:grpSpPr>
        <p:sp>
          <p:nvSpPr>
            <p:cNvPr id="5"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latin typeface="微软雅黑" panose="020B0503020204020204" pitchFamily="34" charset="-122"/>
                <a:ea typeface="微软雅黑" panose="020B0503020204020204" pitchFamily="34" charset="-122"/>
              </a:endParaRPr>
            </a:p>
          </p:txBody>
        </p:sp>
      </p:grpSp>
      <p:grpSp>
        <p:nvGrpSpPr>
          <p:cNvPr id="7" name="人"/>
          <p:cNvGrpSpPr/>
          <p:nvPr/>
        </p:nvGrpSpPr>
        <p:grpSpPr bwMode="auto">
          <a:xfrm rot="18540000">
            <a:off x="3366512" y="1753090"/>
            <a:ext cx="177873" cy="440833"/>
            <a:chOff x="0" y="0"/>
            <a:chExt cx="1255506" cy="3116826"/>
          </a:xfrm>
          <a:solidFill>
            <a:srgbClr val="074AA1"/>
          </a:solidFill>
        </p:grpSpPr>
        <p:sp>
          <p:nvSpPr>
            <p:cNvPr id="8"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9"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latin typeface="微软雅黑" panose="020B0503020204020204" pitchFamily="34" charset="-122"/>
                <a:ea typeface="微软雅黑" panose="020B0503020204020204" pitchFamily="34" charset="-122"/>
              </a:endParaRPr>
            </a:p>
          </p:txBody>
        </p:sp>
      </p:grpSp>
      <p:grpSp>
        <p:nvGrpSpPr>
          <p:cNvPr id="10" name="人"/>
          <p:cNvGrpSpPr/>
          <p:nvPr/>
        </p:nvGrpSpPr>
        <p:grpSpPr bwMode="auto">
          <a:xfrm rot="19740000">
            <a:off x="3721084" y="1460135"/>
            <a:ext cx="177847" cy="440898"/>
            <a:chOff x="0" y="0"/>
            <a:chExt cx="1255506" cy="3116826"/>
          </a:xfrm>
          <a:solidFill>
            <a:srgbClr val="074AA1"/>
          </a:solidFill>
        </p:grpSpPr>
        <p:sp>
          <p:nvSpPr>
            <p:cNvPr id="11"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2"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latin typeface="微软雅黑" panose="020B0503020204020204" pitchFamily="34" charset="-122"/>
                <a:ea typeface="微软雅黑" panose="020B0503020204020204" pitchFamily="34" charset="-122"/>
              </a:endParaRPr>
            </a:p>
          </p:txBody>
        </p:sp>
      </p:grpSp>
      <p:grpSp>
        <p:nvGrpSpPr>
          <p:cNvPr id="13" name="人"/>
          <p:cNvGrpSpPr/>
          <p:nvPr/>
        </p:nvGrpSpPr>
        <p:grpSpPr bwMode="auto">
          <a:xfrm rot="20940000">
            <a:off x="4150565" y="1294372"/>
            <a:ext cx="177847" cy="440898"/>
            <a:chOff x="0" y="0"/>
            <a:chExt cx="1255506" cy="3116826"/>
          </a:xfrm>
          <a:solidFill>
            <a:srgbClr val="074AA1"/>
          </a:solidFill>
        </p:grpSpPr>
        <p:sp>
          <p:nvSpPr>
            <p:cNvPr id="14"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5"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latin typeface="微软雅黑" panose="020B0503020204020204" pitchFamily="34" charset="-122"/>
                <a:ea typeface="微软雅黑" panose="020B0503020204020204" pitchFamily="34" charset="-122"/>
              </a:endParaRPr>
            </a:p>
          </p:txBody>
        </p:sp>
      </p:grpSp>
      <p:grpSp>
        <p:nvGrpSpPr>
          <p:cNvPr id="16" name="人"/>
          <p:cNvGrpSpPr/>
          <p:nvPr/>
        </p:nvGrpSpPr>
        <p:grpSpPr bwMode="auto">
          <a:xfrm rot="540000">
            <a:off x="4610318" y="1286803"/>
            <a:ext cx="177847" cy="440898"/>
            <a:chOff x="0" y="0"/>
            <a:chExt cx="1255506" cy="3116826"/>
          </a:xfrm>
          <a:solidFill>
            <a:srgbClr val="074AA1"/>
          </a:solidFill>
        </p:grpSpPr>
        <p:sp>
          <p:nvSpPr>
            <p:cNvPr id="17"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8"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latin typeface="微软雅黑" panose="020B0503020204020204" pitchFamily="34" charset="-122"/>
                <a:ea typeface="微软雅黑" panose="020B0503020204020204" pitchFamily="34" charset="-122"/>
              </a:endParaRPr>
            </a:p>
          </p:txBody>
        </p:sp>
      </p:grpSp>
      <p:grpSp>
        <p:nvGrpSpPr>
          <p:cNvPr id="19" name="人"/>
          <p:cNvGrpSpPr/>
          <p:nvPr/>
        </p:nvGrpSpPr>
        <p:grpSpPr bwMode="auto">
          <a:xfrm rot="1740000">
            <a:off x="5045475" y="1436292"/>
            <a:ext cx="177847" cy="440898"/>
            <a:chOff x="0" y="0"/>
            <a:chExt cx="1255506" cy="3116826"/>
          </a:xfrm>
          <a:solidFill>
            <a:srgbClr val="074AA1"/>
          </a:solidFill>
        </p:grpSpPr>
        <p:sp>
          <p:nvSpPr>
            <p:cNvPr id="20"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1"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latin typeface="微软雅黑" panose="020B0503020204020204" pitchFamily="34" charset="-122"/>
                <a:ea typeface="微软雅黑" panose="020B0503020204020204" pitchFamily="34" charset="-122"/>
              </a:endParaRPr>
            </a:p>
          </p:txBody>
        </p:sp>
      </p:grpSp>
      <p:grpSp>
        <p:nvGrpSpPr>
          <p:cNvPr id="22" name="人"/>
          <p:cNvGrpSpPr/>
          <p:nvPr/>
        </p:nvGrpSpPr>
        <p:grpSpPr bwMode="auto">
          <a:xfrm rot="2940000">
            <a:off x="5394723" y="1718272"/>
            <a:ext cx="177873" cy="440833"/>
            <a:chOff x="0" y="0"/>
            <a:chExt cx="1255506" cy="3116826"/>
          </a:xfrm>
          <a:solidFill>
            <a:srgbClr val="074AA1"/>
          </a:solidFill>
        </p:grpSpPr>
        <p:sp>
          <p:nvSpPr>
            <p:cNvPr id="23"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4"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latin typeface="微软雅黑" panose="020B0503020204020204" pitchFamily="34" charset="-122"/>
                <a:ea typeface="微软雅黑" panose="020B0503020204020204" pitchFamily="34" charset="-122"/>
              </a:endParaRPr>
            </a:p>
          </p:txBody>
        </p:sp>
      </p:grpSp>
      <p:grpSp>
        <p:nvGrpSpPr>
          <p:cNvPr id="25" name="人"/>
          <p:cNvGrpSpPr/>
          <p:nvPr/>
        </p:nvGrpSpPr>
        <p:grpSpPr bwMode="auto">
          <a:xfrm rot="4140000">
            <a:off x="5631221" y="2112621"/>
            <a:ext cx="177873" cy="440833"/>
            <a:chOff x="0" y="0"/>
            <a:chExt cx="1255506" cy="3116826"/>
          </a:xfrm>
          <a:solidFill>
            <a:srgbClr val="074AA1"/>
          </a:solidFill>
        </p:grpSpPr>
        <p:sp>
          <p:nvSpPr>
            <p:cNvPr id="26"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7"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latin typeface="微软雅黑" panose="020B0503020204020204" pitchFamily="34" charset="-122"/>
                <a:ea typeface="微软雅黑" panose="020B0503020204020204" pitchFamily="34" charset="-122"/>
              </a:endParaRPr>
            </a:p>
          </p:txBody>
        </p:sp>
      </p:grpSp>
      <p:grpSp>
        <p:nvGrpSpPr>
          <p:cNvPr id="28" name="人"/>
          <p:cNvGrpSpPr/>
          <p:nvPr/>
        </p:nvGrpSpPr>
        <p:grpSpPr bwMode="auto">
          <a:xfrm rot="5340000">
            <a:off x="5719388" y="2564116"/>
            <a:ext cx="177873" cy="440833"/>
            <a:chOff x="0" y="0"/>
            <a:chExt cx="1255506" cy="3116826"/>
          </a:xfrm>
          <a:solidFill>
            <a:srgbClr val="074AA1"/>
          </a:solidFill>
        </p:grpSpPr>
        <p:sp>
          <p:nvSpPr>
            <p:cNvPr id="29"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0"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latin typeface="微软雅黑" panose="020B0503020204020204" pitchFamily="34" charset="-122"/>
                <a:ea typeface="微软雅黑" panose="020B0503020204020204" pitchFamily="34" charset="-122"/>
              </a:endParaRPr>
            </a:p>
          </p:txBody>
        </p:sp>
      </p:grpSp>
      <p:grpSp>
        <p:nvGrpSpPr>
          <p:cNvPr id="31" name="人"/>
          <p:cNvGrpSpPr/>
          <p:nvPr/>
        </p:nvGrpSpPr>
        <p:grpSpPr bwMode="auto">
          <a:xfrm rot="6540000">
            <a:off x="5647871" y="3018638"/>
            <a:ext cx="177116" cy="440833"/>
            <a:chOff x="0" y="0"/>
            <a:chExt cx="1255506" cy="3116826"/>
          </a:xfrm>
          <a:solidFill>
            <a:srgbClr val="074AA1"/>
          </a:solidFill>
        </p:grpSpPr>
        <p:sp>
          <p:nvSpPr>
            <p:cNvPr id="32"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3"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latin typeface="微软雅黑" panose="020B0503020204020204" pitchFamily="34" charset="-122"/>
                <a:ea typeface="微软雅黑" panose="020B0503020204020204" pitchFamily="34" charset="-122"/>
              </a:endParaRPr>
            </a:p>
          </p:txBody>
        </p:sp>
      </p:grpSp>
      <p:grpSp>
        <p:nvGrpSpPr>
          <p:cNvPr id="34" name="人"/>
          <p:cNvGrpSpPr/>
          <p:nvPr/>
        </p:nvGrpSpPr>
        <p:grpSpPr bwMode="auto">
          <a:xfrm rot="7740000">
            <a:off x="5425373" y="3420934"/>
            <a:ext cx="176738" cy="440833"/>
            <a:chOff x="0" y="0"/>
            <a:chExt cx="1255506" cy="3116826"/>
          </a:xfrm>
          <a:solidFill>
            <a:srgbClr val="074AA1"/>
          </a:solidFill>
        </p:grpSpPr>
        <p:sp>
          <p:nvSpPr>
            <p:cNvPr id="35"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6"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latin typeface="微软雅黑" panose="020B0503020204020204" pitchFamily="34" charset="-122"/>
                <a:ea typeface="微软雅黑" panose="020B0503020204020204" pitchFamily="34" charset="-122"/>
              </a:endParaRPr>
            </a:p>
          </p:txBody>
        </p:sp>
      </p:grpSp>
      <p:grpSp>
        <p:nvGrpSpPr>
          <p:cNvPr id="37" name="人"/>
          <p:cNvGrpSpPr/>
          <p:nvPr/>
        </p:nvGrpSpPr>
        <p:grpSpPr bwMode="auto">
          <a:xfrm rot="8940000">
            <a:off x="5085207" y="3730855"/>
            <a:ext cx="177847" cy="440898"/>
            <a:chOff x="0" y="0"/>
            <a:chExt cx="1255506" cy="3116826"/>
          </a:xfrm>
          <a:solidFill>
            <a:srgbClr val="074AA1"/>
          </a:solidFill>
        </p:grpSpPr>
        <p:sp>
          <p:nvSpPr>
            <p:cNvPr id="38"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9"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latin typeface="微软雅黑" panose="020B0503020204020204" pitchFamily="34" charset="-122"/>
                <a:ea typeface="微软雅黑" panose="020B0503020204020204" pitchFamily="34" charset="-122"/>
              </a:endParaRPr>
            </a:p>
          </p:txBody>
        </p:sp>
      </p:grpSp>
      <p:grpSp>
        <p:nvGrpSpPr>
          <p:cNvPr id="40" name="人"/>
          <p:cNvGrpSpPr/>
          <p:nvPr/>
        </p:nvGrpSpPr>
        <p:grpSpPr bwMode="auto">
          <a:xfrm rot="10140000">
            <a:off x="4655726" y="3895482"/>
            <a:ext cx="177847" cy="440898"/>
            <a:chOff x="0" y="0"/>
            <a:chExt cx="1255506" cy="3116826"/>
          </a:xfrm>
          <a:solidFill>
            <a:srgbClr val="074AA1"/>
          </a:solidFill>
        </p:grpSpPr>
        <p:sp>
          <p:nvSpPr>
            <p:cNvPr id="41"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2"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latin typeface="微软雅黑" panose="020B0503020204020204" pitchFamily="34" charset="-122"/>
                <a:ea typeface="微软雅黑" panose="020B0503020204020204" pitchFamily="34" charset="-122"/>
              </a:endParaRPr>
            </a:p>
          </p:txBody>
        </p:sp>
      </p:grpSp>
      <p:grpSp>
        <p:nvGrpSpPr>
          <p:cNvPr id="43" name="人"/>
          <p:cNvGrpSpPr/>
          <p:nvPr/>
        </p:nvGrpSpPr>
        <p:grpSpPr bwMode="auto">
          <a:xfrm rot="11340000">
            <a:off x="4195973" y="3903808"/>
            <a:ext cx="177847" cy="440898"/>
            <a:chOff x="0" y="0"/>
            <a:chExt cx="1255506" cy="3116826"/>
          </a:xfrm>
          <a:solidFill>
            <a:srgbClr val="074AA1"/>
          </a:solidFill>
        </p:grpSpPr>
        <p:sp>
          <p:nvSpPr>
            <p:cNvPr id="44"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5"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latin typeface="微软雅黑" panose="020B0503020204020204" pitchFamily="34" charset="-122"/>
                <a:ea typeface="微软雅黑" panose="020B0503020204020204" pitchFamily="34" charset="-122"/>
              </a:endParaRPr>
            </a:p>
          </p:txBody>
        </p:sp>
      </p:grpSp>
      <p:grpSp>
        <p:nvGrpSpPr>
          <p:cNvPr id="46" name="人"/>
          <p:cNvGrpSpPr/>
          <p:nvPr/>
        </p:nvGrpSpPr>
        <p:grpSpPr bwMode="auto">
          <a:xfrm rot="12540000">
            <a:off x="3760816" y="3753562"/>
            <a:ext cx="177847" cy="440898"/>
            <a:chOff x="0" y="0"/>
            <a:chExt cx="1255506" cy="3116826"/>
          </a:xfrm>
          <a:solidFill>
            <a:srgbClr val="074AA1"/>
          </a:solidFill>
        </p:grpSpPr>
        <p:sp>
          <p:nvSpPr>
            <p:cNvPr id="47"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8"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latin typeface="微软雅黑" panose="020B0503020204020204" pitchFamily="34" charset="-122"/>
                <a:ea typeface="微软雅黑" panose="020B0503020204020204" pitchFamily="34" charset="-122"/>
              </a:endParaRPr>
            </a:p>
          </p:txBody>
        </p:sp>
      </p:grpSp>
      <p:grpSp>
        <p:nvGrpSpPr>
          <p:cNvPr id="49" name="人"/>
          <p:cNvGrpSpPr/>
          <p:nvPr/>
        </p:nvGrpSpPr>
        <p:grpSpPr bwMode="auto">
          <a:xfrm rot="13740000">
            <a:off x="3396027" y="3456130"/>
            <a:ext cx="177873" cy="440833"/>
            <a:chOff x="0" y="0"/>
            <a:chExt cx="1255506" cy="3116826"/>
          </a:xfrm>
          <a:solidFill>
            <a:srgbClr val="074AA1"/>
          </a:solidFill>
        </p:grpSpPr>
        <p:sp>
          <p:nvSpPr>
            <p:cNvPr id="50"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1"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latin typeface="微软雅黑" panose="020B0503020204020204" pitchFamily="34" charset="-122"/>
                <a:ea typeface="微软雅黑" panose="020B0503020204020204" pitchFamily="34" charset="-122"/>
              </a:endParaRPr>
            </a:p>
          </p:txBody>
        </p:sp>
      </p:grpSp>
      <p:grpSp>
        <p:nvGrpSpPr>
          <p:cNvPr id="52" name="人"/>
          <p:cNvGrpSpPr/>
          <p:nvPr/>
        </p:nvGrpSpPr>
        <p:grpSpPr bwMode="auto">
          <a:xfrm rot="14940000">
            <a:off x="3158394" y="3061782"/>
            <a:ext cx="177873" cy="440833"/>
            <a:chOff x="0" y="0"/>
            <a:chExt cx="1255506" cy="3116826"/>
          </a:xfrm>
          <a:solidFill>
            <a:srgbClr val="074AA1"/>
          </a:solidFill>
        </p:grpSpPr>
        <p:sp>
          <p:nvSpPr>
            <p:cNvPr id="53"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4"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latin typeface="微软雅黑" panose="020B0503020204020204" pitchFamily="34" charset="-122"/>
                <a:ea typeface="微软雅黑" panose="020B0503020204020204" pitchFamily="34" charset="-122"/>
              </a:endParaRPr>
            </a:p>
          </p:txBody>
        </p:sp>
      </p:grpSp>
      <p:grpSp>
        <p:nvGrpSpPr>
          <p:cNvPr id="55" name="人"/>
          <p:cNvGrpSpPr/>
          <p:nvPr/>
        </p:nvGrpSpPr>
        <p:grpSpPr bwMode="auto">
          <a:xfrm rot="16140000">
            <a:off x="3078930" y="2610287"/>
            <a:ext cx="177873" cy="440833"/>
            <a:chOff x="0" y="0"/>
            <a:chExt cx="1255506" cy="3116826"/>
          </a:xfrm>
          <a:solidFill>
            <a:srgbClr val="074AA1"/>
          </a:solidFill>
        </p:grpSpPr>
        <p:sp>
          <p:nvSpPr>
            <p:cNvPr id="56"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7"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latin typeface="微软雅黑" panose="020B0503020204020204" pitchFamily="34" charset="-122"/>
                <a:ea typeface="微软雅黑" panose="020B0503020204020204" pitchFamily="34" charset="-122"/>
              </a:endParaRPr>
            </a:p>
          </p:txBody>
        </p:sp>
      </p:grpSp>
      <p:grpSp>
        <p:nvGrpSpPr>
          <p:cNvPr id="58" name="组合 57"/>
          <p:cNvGrpSpPr/>
          <p:nvPr/>
        </p:nvGrpSpPr>
        <p:grpSpPr>
          <a:xfrm>
            <a:off x="3452422" y="1775008"/>
            <a:ext cx="2079294" cy="2080736"/>
            <a:chOff x="3443229" y="1587021"/>
            <a:chExt cx="2079294" cy="2080736"/>
          </a:xfrm>
          <a:solidFill>
            <a:srgbClr val="074AA1"/>
          </a:solidFill>
        </p:grpSpPr>
        <p:sp>
          <p:nvSpPr>
            <p:cNvPr id="59" name="同心圆 14"/>
            <p:cNvSpPr/>
            <p:nvPr/>
          </p:nvSpPr>
          <p:spPr bwMode="auto">
            <a:xfrm>
              <a:off x="3443229" y="1587021"/>
              <a:ext cx="2079294" cy="2080736"/>
            </a:xfrm>
            <a:custGeom>
              <a:avLst/>
              <a:gdLst>
                <a:gd name="T0" fmla="*/ 0 w 21600"/>
                <a:gd name="T1" fmla="*/ 10800 h 21600"/>
                <a:gd name="T2" fmla="*/ 10800 w 21600"/>
                <a:gd name="T3" fmla="*/ 0 h 21600"/>
                <a:gd name="T4" fmla="*/ 21600 w 21600"/>
                <a:gd name="T5" fmla="*/ 10800 h 21600"/>
                <a:gd name="T6" fmla="*/ 10800 w 21600"/>
                <a:gd name="T7" fmla="*/ 21600 h 21600"/>
                <a:gd name="T8" fmla="*/ 0 w 21600"/>
                <a:gd name="T9" fmla="*/ 10800 h 21600"/>
                <a:gd name="T10" fmla="*/ 776 w 21600"/>
                <a:gd name="T11" fmla="*/ 10800 h 21600"/>
                <a:gd name="T12" fmla="*/ 10800 w 21600"/>
                <a:gd name="T13" fmla="*/ 20824 h 21600"/>
                <a:gd name="T14" fmla="*/ 20824 w 21600"/>
                <a:gd name="T15" fmla="*/ 10800 h 21600"/>
                <a:gd name="T16" fmla="*/ 10800 w 21600"/>
                <a:gd name="T17" fmla="*/ 776 h 21600"/>
                <a:gd name="T18" fmla="*/ 776 w 21600"/>
                <a:gd name="T19" fmla="*/ 10800 h 21600"/>
                <a:gd name="T20" fmla="*/ 3164 w 21600"/>
                <a:gd name="T21" fmla="*/ 3163 h 21600"/>
                <a:gd name="T22" fmla="*/ 18436 w 21600"/>
                <a:gd name="T23" fmla="*/ 1843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776" y="10800"/>
                  </a:moveTo>
                  <a:cubicBezTo>
                    <a:pt x="776" y="16336"/>
                    <a:pt x="5264" y="20824"/>
                    <a:pt x="10800" y="20824"/>
                  </a:cubicBezTo>
                  <a:cubicBezTo>
                    <a:pt x="16336" y="20824"/>
                    <a:pt x="20824" y="16336"/>
                    <a:pt x="20824" y="10800"/>
                  </a:cubicBezTo>
                  <a:cubicBezTo>
                    <a:pt x="20824" y="5264"/>
                    <a:pt x="16336" y="776"/>
                    <a:pt x="10800" y="776"/>
                  </a:cubicBezTo>
                  <a:cubicBezTo>
                    <a:pt x="5264" y="776"/>
                    <a:pt x="776" y="5264"/>
                    <a:pt x="776" y="108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latin typeface="微软雅黑" panose="020B0503020204020204" pitchFamily="34" charset="-122"/>
                <a:ea typeface="微软雅黑" panose="020B0503020204020204" pitchFamily="34" charset="-122"/>
              </a:endParaRPr>
            </a:p>
          </p:txBody>
        </p:sp>
        <p:sp>
          <p:nvSpPr>
            <p:cNvPr id="60" name="文本框 120"/>
            <p:cNvSpPr>
              <a:spLocks noChangeArrowheads="1"/>
            </p:cNvSpPr>
            <p:nvPr/>
          </p:nvSpPr>
          <p:spPr bwMode="auto">
            <a:xfrm>
              <a:off x="3709999" y="2440433"/>
              <a:ext cx="1526834" cy="36933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b="1">
                  <a:solidFill>
                    <a:srgbClr val="074AA1"/>
                  </a:solidFill>
                  <a:latin typeface="微软雅黑"/>
                </a:rPr>
                <a:t>文本</a:t>
              </a:r>
              <a:endParaRPr lang="zh-CN" altLang="en-US" b="1" dirty="0">
                <a:solidFill>
                  <a:srgbClr val="074AA1"/>
                </a:solidFill>
                <a:latin typeface="微软雅黑" panose="020B0503020204020204" pitchFamily="34" charset="-122"/>
                <a:ea typeface="微软雅黑" panose="020B0503020204020204" pitchFamily="34" charset="-122"/>
                <a:sym typeface="Arial Unicode MS" panose="020B0604020202020204" charset="-122"/>
              </a:endParaRPr>
            </a:p>
          </p:txBody>
        </p:sp>
      </p:grpSp>
      <p:sp>
        <p:nvSpPr>
          <p:cNvPr id="61" name="文本框 120"/>
          <p:cNvSpPr>
            <a:spLocks noChangeArrowheads="1"/>
          </p:cNvSpPr>
          <p:nvPr/>
        </p:nvSpPr>
        <p:spPr bwMode="auto">
          <a:xfrm>
            <a:off x="683568" y="2832343"/>
            <a:ext cx="1957790" cy="315471"/>
          </a:xfrm>
          <a:prstGeom prst="rect">
            <a:avLst/>
          </a:prstGeom>
          <a:solidFill>
            <a:srgbClr val="074AA1"/>
          </a:solidFill>
          <a:ln>
            <a:noFill/>
          </a:ln>
        </p:spPr>
        <p:txBody>
          <a:bodyPr wrap="square" lIns="68580" tIns="34290" rIns="68580" bIns="34290">
            <a:spAutoFit/>
          </a:bodyPr>
          <a:lstStyle/>
          <a:p>
            <a:pPr lvl="0">
              <a:spcBef>
                <a:spcPct val="50000"/>
              </a:spcBef>
              <a:defRPr/>
            </a:pPr>
            <a:r>
              <a:rPr lang="ko-KR" altLang="en-US" sz="1400" b="1" kern="0" dirty="0">
                <a:solidFill>
                  <a:schemeClr val="bg1"/>
                </a:solidFill>
                <a:latin typeface="微软雅黑" panose="020B0503020204020204" pitchFamily="34" charset="-122"/>
              </a:rPr>
              <a:t>单击此处添加文字</a:t>
            </a:r>
          </a:p>
        </p:txBody>
      </p:sp>
      <p:sp>
        <p:nvSpPr>
          <p:cNvPr id="62" name="文本框 120"/>
          <p:cNvSpPr>
            <a:spLocks noChangeArrowheads="1"/>
          </p:cNvSpPr>
          <p:nvPr/>
        </p:nvSpPr>
        <p:spPr bwMode="auto">
          <a:xfrm>
            <a:off x="6300192" y="2825200"/>
            <a:ext cx="2016224" cy="315471"/>
          </a:xfrm>
          <a:prstGeom prst="rect">
            <a:avLst/>
          </a:prstGeom>
          <a:solidFill>
            <a:srgbClr val="074AA1"/>
          </a:solidFill>
          <a:ln>
            <a:noFill/>
          </a:ln>
        </p:spPr>
        <p:txBody>
          <a:bodyPr wrap="square" lIns="68580" tIns="34290" rIns="68580" bIns="34290">
            <a:spAutoFit/>
          </a:bodyPr>
          <a:lstStyle/>
          <a:p>
            <a:pPr lvl="0">
              <a:spcBef>
                <a:spcPct val="50000"/>
              </a:spcBef>
              <a:defRPr/>
            </a:pPr>
            <a:r>
              <a:rPr lang="ko-KR" altLang="en-US" sz="1400" b="1" kern="0" dirty="0">
                <a:solidFill>
                  <a:schemeClr val="bg1"/>
                </a:solidFill>
                <a:latin typeface="微软雅黑" panose="020B0503020204020204" pitchFamily="34" charset="-122"/>
              </a:rPr>
              <a:t>单击此处添加文字</a:t>
            </a:r>
          </a:p>
        </p:txBody>
      </p:sp>
      <p:sp>
        <p:nvSpPr>
          <p:cNvPr id="63" name="矩形 62"/>
          <p:cNvSpPr/>
          <p:nvPr/>
        </p:nvSpPr>
        <p:spPr>
          <a:xfrm>
            <a:off x="611560" y="3226233"/>
            <a:ext cx="2088232" cy="838691"/>
          </a:xfrm>
          <a:prstGeom prst="rect">
            <a:avLst/>
          </a:prstGeom>
        </p:spPr>
        <p:txBody>
          <a:bodyPr wrap="square" lIns="68580" tIns="34290" rIns="68580" bIns="34290">
            <a:spAutoFit/>
          </a:bodyPr>
          <a:lstStyle/>
          <a:p>
            <a:pPr>
              <a:spcBef>
                <a:spcPts val="840"/>
              </a:spcBef>
              <a:spcAft>
                <a:spcPts val="840"/>
              </a:spcAft>
            </a:pP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请在此处输入您的文本，或者复制您的文本粘贴到此处请在此处请在此处输入您的文本，或者复制您的文本粘贴到此处请在此处或者复制您的文本粘贴到此处请在此处</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4" name="矩形 63"/>
          <p:cNvSpPr/>
          <p:nvPr/>
        </p:nvSpPr>
        <p:spPr>
          <a:xfrm>
            <a:off x="6300193" y="3191785"/>
            <a:ext cx="2137450" cy="838691"/>
          </a:xfrm>
          <a:prstGeom prst="rect">
            <a:avLst/>
          </a:prstGeom>
        </p:spPr>
        <p:txBody>
          <a:bodyPr wrap="square" lIns="68580" tIns="34290" rIns="68580" bIns="34290">
            <a:spAutoFit/>
          </a:bodyPr>
          <a:lstStyle/>
          <a:p>
            <a:pPr>
              <a:spcBef>
                <a:spcPts val="840"/>
              </a:spcBef>
              <a:spcAft>
                <a:spcPts val="840"/>
              </a:spcAft>
            </a:pP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请在此处输入您的文本，或者复制您的文本粘贴到此处请在此处请在此处输入您的文本，或者复制您的文本粘贴到此处请在此处或者复制您的文本粘贴到此处请在此处</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5" name="TextBox 64"/>
          <p:cNvSpPr txBox="1"/>
          <p:nvPr/>
        </p:nvSpPr>
        <p:spPr>
          <a:xfrm>
            <a:off x="1367136" y="140522"/>
            <a:ext cx="1330814" cy="461665"/>
          </a:xfrm>
          <a:prstGeom prst="rect">
            <a:avLst/>
          </a:prstGeom>
          <a:noFill/>
        </p:spPr>
        <p:txBody>
          <a:bodyPr wrap="none" rtlCol="0">
            <a:spAutoFit/>
          </a:bodyPr>
          <a:lstStyle/>
          <a:p>
            <a:r>
              <a:rPr sz="2200">
                <a:solidFill>
                  <a:srgbClr val="0070C0"/>
                </a:solidFill>
                <a:latin typeface="Impact"/>
              </a:rPr>
              <a:t>急救</a:t>
            </a:r>
            <a:endParaRPr lang="zh-CN" altLang="en-US" sz="2400" dirty="0">
              <a:solidFill>
                <a:srgbClr val="0070C0"/>
              </a:solidFill>
              <a:latin typeface="Impact" panose="020B0806030902050204" pitchFamily="34" charset="0"/>
            </a:endParaRPr>
          </a:p>
        </p:txBody>
      </p:sp>
      <p:cxnSp>
        <p:nvCxnSpPr>
          <p:cNvPr id="66" name="直接连接符 65"/>
          <p:cNvCxnSpPr/>
          <p:nvPr/>
        </p:nvCxnSpPr>
        <p:spPr>
          <a:xfrm>
            <a:off x="1439144" y="536353"/>
            <a:ext cx="122413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a:off x="1373355" y="531772"/>
            <a:ext cx="1338828" cy="276999"/>
          </a:xfrm>
          <a:prstGeom prst="rect">
            <a:avLst/>
          </a:prstGeom>
          <a:noFill/>
        </p:spPr>
        <p:txBody>
          <a:bodyPr wrap="none" rtlCol="0">
            <a:spAutoFit/>
          </a:bodyPr>
          <a:lstStyle/>
          <a:p>
            <a:r>
              <a:rPr lang="zh-CN" altLang="en-US" sz="1000" dirty="0">
                <a:solidFill>
                  <a:srgbClr val="005A9E"/>
                </a:solidFill>
                <a:latin typeface="微软雅黑" panose="020B0503020204020204" pitchFamily="34" charset="-122"/>
                <a:ea typeface="微软雅黑" panose="020B0503020204020204" pitchFamily="34" charset="-122"/>
              </a:rPr>
              <a:t>医疗</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出诊</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急救</a:t>
            </a:r>
          </a:p>
        </p:txBody>
      </p:sp>
      <p:pic>
        <p:nvPicPr>
          <p:cNvPr id="68" name="图片 6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6156" y="172753"/>
            <a:ext cx="727199" cy="72719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animEffect transition="in" filter="fade">
                                      <p:cBhvr>
                                        <p:cTn id="9" dur="500"/>
                                        <p:tgtEl>
                                          <p:spTgt spid="58"/>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p:cTn id="13" dur="150" fill="hold"/>
                                        <p:tgtEl>
                                          <p:spTgt spid="49"/>
                                        </p:tgtEl>
                                        <p:attrNameLst>
                                          <p:attrName>ppt_w</p:attrName>
                                        </p:attrNameLst>
                                      </p:cBhvr>
                                      <p:tavLst>
                                        <p:tav tm="0">
                                          <p:val>
                                            <p:fltVal val="0"/>
                                          </p:val>
                                        </p:tav>
                                        <p:tav tm="100000">
                                          <p:val>
                                            <p:strVal val="#ppt_w"/>
                                          </p:val>
                                        </p:tav>
                                      </p:tavLst>
                                    </p:anim>
                                    <p:anim calcmode="lin" valueType="num">
                                      <p:cBhvr>
                                        <p:cTn id="14" dur="150" fill="hold"/>
                                        <p:tgtEl>
                                          <p:spTgt spid="49"/>
                                        </p:tgtEl>
                                        <p:attrNameLst>
                                          <p:attrName>ppt_h</p:attrName>
                                        </p:attrNameLst>
                                      </p:cBhvr>
                                      <p:tavLst>
                                        <p:tav tm="0">
                                          <p:val>
                                            <p:fltVal val="0"/>
                                          </p:val>
                                        </p:tav>
                                        <p:tav tm="100000">
                                          <p:val>
                                            <p:strVal val="#ppt_h"/>
                                          </p:val>
                                        </p:tav>
                                      </p:tavLst>
                                    </p:anim>
                                    <p:animEffect transition="in" filter="fade">
                                      <p:cBhvr>
                                        <p:cTn id="15" dur="150"/>
                                        <p:tgtEl>
                                          <p:spTgt spid="49"/>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52"/>
                                        </p:tgtEl>
                                        <p:attrNameLst>
                                          <p:attrName>style.visibility</p:attrName>
                                        </p:attrNameLst>
                                      </p:cBhvr>
                                      <p:to>
                                        <p:strVal val="visible"/>
                                      </p:to>
                                    </p:set>
                                    <p:anim calcmode="lin" valueType="num">
                                      <p:cBhvr>
                                        <p:cTn id="19" dur="150" fill="hold"/>
                                        <p:tgtEl>
                                          <p:spTgt spid="52"/>
                                        </p:tgtEl>
                                        <p:attrNameLst>
                                          <p:attrName>ppt_w</p:attrName>
                                        </p:attrNameLst>
                                      </p:cBhvr>
                                      <p:tavLst>
                                        <p:tav tm="0">
                                          <p:val>
                                            <p:fltVal val="0"/>
                                          </p:val>
                                        </p:tav>
                                        <p:tav tm="100000">
                                          <p:val>
                                            <p:strVal val="#ppt_w"/>
                                          </p:val>
                                        </p:tav>
                                      </p:tavLst>
                                    </p:anim>
                                    <p:anim calcmode="lin" valueType="num">
                                      <p:cBhvr>
                                        <p:cTn id="20" dur="150" fill="hold"/>
                                        <p:tgtEl>
                                          <p:spTgt spid="52"/>
                                        </p:tgtEl>
                                        <p:attrNameLst>
                                          <p:attrName>ppt_h</p:attrName>
                                        </p:attrNameLst>
                                      </p:cBhvr>
                                      <p:tavLst>
                                        <p:tav tm="0">
                                          <p:val>
                                            <p:fltVal val="0"/>
                                          </p:val>
                                        </p:tav>
                                        <p:tav tm="100000">
                                          <p:val>
                                            <p:strVal val="#ppt_h"/>
                                          </p:val>
                                        </p:tav>
                                      </p:tavLst>
                                    </p:anim>
                                    <p:animEffect transition="in" filter="fade">
                                      <p:cBhvr>
                                        <p:cTn id="21" dur="150"/>
                                        <p:tgtEl>
                                          <p:spTgt spid="52"/>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55"/>
                                        </p:tgtEl>
                                        <p:attrNameLst>
                                          <p:attrName>style.visibility</p:attrName>
                                        </p:attrNameLst>
                                      </p:cBhvr>
                                      <p:to>
                                        <p:strVal val="visible"/>
                                      </p:to>
                                    </p:set>
                                    <p:anim calcmode="lin" valueType="num">
                                      <p:cBhvr>
                                        <p:cTn id="25" dur="150" fill="hold"/>
                                        <p:tgtEl>
                                          <p:spTgt spid="55"/>
                                        </p:tgtEl>
                                        <p:attrNameLst>
                                          <p:attrName>ppt_w</p:attrName>
                                        </p:attrNameLst>
                                      </p:cBhvr>
                                      <p:tavLst>
                                        <p:tav tm="0">
                                          <p:val>
                                            <p:fltVal val="0"/>
                                          </p:val>
                                        </p:tav>
                                        <p:tav tm="100000">
                                          <p:val>
                                            <p:strVal val="#ppt_w"/>
                                          </p:val>
                                        </p:tav>
                                      </p:tavLst>
                                    </p:anim>
                                    <p:anim calcmode="lin" valueType="num">
                                      <p:cBhvr>
                                        <p:cTn id="26" dur="150" fill="hold"/>
                                        <p:tgtEl>
                                          <p:spTgt spid="55"/>
                                        </p:tgtEl>
                                        <p:attrNameLst>
                                          <p:attrName>ppt_h</p:attrName>
                                        </p:attrNameLst>
                                      </p:cBhvr>
                                      <p:tavLst>
                                        <p:tav tm="0">
                                          <p:val>
                                            <p:fltVal val="0"/>
                                          </p:val>
                                        </p:tav>
                                        <p:tav tm="100000">
                                          <p:val>
                                            <p:strVal val="#ppt_h"/>
                                          </p:val>
                                        </p:tav>
                                      </p:tavLst>
                                    </p:anim>
                                    <p:animEffect transition="in" filter="fade">
                                      <p:cBhvr>
                                        <p:cTn id="27" dur="150"/>
                                        <p:tgtEl>
                                          <p:spTgt spid="55"/>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150" fill="hold"/>
                                        <p:tgtEl>
                                          <p:spTgt spid="4"/>
                                        </p:tgtEl>
                                        <p:attrNameLst>
                                          <p:attrName>ppt_w</p:attrName>
                                        </p:attrNameLst>
                                      </p:cBhvr>
                                      <p:tavLst>
                                        <p:tav tm="0">
                                          <p:val>
                                            <p:fltVal val="0"/>
                                          </p:val>
                                        </p:tav>
                                        <p:tav tm="100000">
                                          <p:val>
                                            <p:strVal val="#ppt_w"/>
                                          </p:val>
                                        </p:tav>
                                      </p:tavLst>
                                    </p:anim>
                                    <p:anim calcmode="lin" valueType="num">
                                      <p:cBhvr>
                                        <p:cTn id="32" dur="150" fill="hold"/>
                                        <p:tgtEl>
                                          <p:spTgt spid="4"/>
                                        </p:tgtEl>
                                        <p:attrNameLst>
                                          <p:attrName>ppt_h</p:attrName>
                                        </p:attrNameLst>
                                      </p:cBhvr>
                                      <p:tavLst>
                                        <p:tav tm="0">
                                          <p:val>
                                            <p:fltVal val="0"/>
                                          </p:val>
                                        </p:tav>
                                        <p:tav tm="100000">
                                          <p:val>
                                            <p:strVal val="#ppt_h"/>
                                          </p:val>
                                        </p:tav>
                                      </p:tavLst>
                                    </p:anim>
                                    <p:animEffect transition="in" filter="fade">
                                      <p:cBhvr>
                                        <p:cTn id="33" dur="150"/>
                                        <p:tgtEl>
                                          <p:spTgt spid="4"/>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150" fill="hold"/>
                                        <p:tgtEl>
                                          <p:spTgt spid="7"/>
                                        </p:tgtEl>
                                        <p:attrNameLst>
                                          <p:attrName>ppt_w</p:attrName>
                                        </p:attrNameLst>
                                      </p:cBhvr>
                                      <p:tavLst>
                                        <p:tav tm="0">
                                          <p:val>
                                            <p:fltVal val="0"/>
                                          </p:val>
                                        </p:tav>
                                        <p:tav tm="100000">
                                          <p:val>
                                            <p:strVal val="#ppt_w"/>
                                          </p:val>
                                        </p:tav>
                                      </p:tavLst>
                                    </p:anim>
                                    <p:anim calcmode="lin" valueType="num">
                                      <p:cBhvr>
                                        <p:cTn id="38" dur="150" fill="hold"/>
                                        <p:tgtEl>
                                          <p:spTgt spid="7"/>
                                        </p:tgtEl>
                                        <p:attrNameLst>
                                          <p:attrName>ppt_h</p:attrName>
                                        </p:attrNameLst>
                                      </p:cBhvr>
                                      <p:tavLst>
                                        <p:tav tm="0">
                                          <p:val>
                                            <p:fltVal val="0"/>
                                          </p:val>
                                        </p:tav>
                                        <p:tav tm="100000">
                                          <p:val>
                                            <p:strVal val="#ppt_h"/>
                                          </p:val>
                                        </p:tav>
                                      </p:tavLst>
                                    </p:anim>
                                    <p:animEffect transition="in" filter="fade">
                                      <p:cBhvr>
                                        <p:cTn id="39" dur="150"/>
                                        <p:tgtEl>
                                          <p:spTgt spid="7"/>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150" fill="hold"/>
                                        <p:tgtEl>
                                          <p:spTgt spid="10"/>
                                        </p:tgtEl>
                                        <p:attrNameLst>
                                          <p:attrName>ppt_w</p:attrName>
                                        </p:attrNameLst>
                                      </p:cBhvr>
                                      <p:tavLst>
                                        <p:tav tm="0">
                                          <p:val>
                                            <p:fltVal val="0"/>
                                          </p:val>
                                        </p:tav>
                                        <p:tav tm="100000">
                                          <p:val>
                                            <p:strVal val="#ppt_w"/>
                                          </p:val>
                                        </p:tav>
                                      </p:tavLst>
                                    </p:anim>
                                    <p:anim calcmode="lin" valueType="num">
                                      <p:cBhvr>
                                        <p:cTn id="44" dur="150" fill="hold"/>
                                        <p:tgtEl>
                                          <p:spTgt spid="10"/>
                                        </p:tgtEl>
                                        <p:attrNameLst>
                                          <p:attrName>ppt_h</p:attrName>
                                        </p:attrNameLst>
                                      </p:cBhvr>
                                      <p:tavLst>
                                        <p:tav tm="0">
                                          <p:val>
                                            <p:fltVal val="0"/>
                                          </p:val>
                                        </p:tav>
                                        <p:tav tm="100000">
                                          <p:val>
                                            <p:strVal val="#ppt_h"/>
                                          </p:val>
                                        </p:tav>
                                      </p:tavLst>
                                    </p:anim>
                                    <p:animEffect transition="in" filter="fade">
                                      <p:cBhvr>
                                        <p:cTn id="45" dur="150"/>
                                        <p:tgtEl>
                                          <p:spTgt spid="10"/>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150" fill="hold"/>
                                        <p:tgtEl>
                                          <p:spTgt spid="13"/>
                                        </p:tgtEl>
                                        <p:attrNameLst>
                                          <p:attrName>ppt_w</p:attrName>
                                        </p:attrNameLst>
                                      </p:cBhvr>
                                      <p:tavLst>
                                        <p:tav tm="0">
                                          <p:val>
                                            <p:fltVal val="0"/>
                                          </p:val>
                                        </p:tav>
                                        <p:tav tm="100000">
                                          <p:val>
                                            <p:strVal val="#ppt_w"/>
                                          </p:val>
                                        </p:tav>
                                      </p:tavLst>
                                    </p:anim>
                                    <p:anim calcmode="lin" valueType="num">
                                      <p:cBhvr>
                                        <p:cTn id="50" dur="150" fill="hold"/>
                                        <p:tgtEl>
                                          <p:spTgt spid="13"/>
                                        </p:tgtEl>
                                        <p:attrNameLst>
                                          <p:attrName>ppt_h</p:attrName>
                                        </p:attrNameLst>
                                      </p:cBhvr>
                                      <p:tavLst>
                                        <p:tav tm="0">
                                          <p:val>
                                            <p:fltVal val="0"/>
                                          </p:val>
                                        </p:tav>
                                        <p:tav tm="100000">
                                          <p:val>
                                            <p:strVal val="#ppt_h"/>
                                          </p:val>
                                        </p:tav>
                                      </p:tavLst>
                                    </p:anim>
                                    <p:animEffect transition="in" filter="fade">
                                      <p:cBhvr>
                                        <p:cTn id="51" dur="150"/>
                                        <p:tgtEl>
                                          <p:spTgt spid="13"/>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p:cTn id="55" dur="150" fill="hold"/>
                                        <p:tgtEl>
                                          <p:spTgt spid="16"/>
                                        </p:tgtEl>
                                        <p:attrNameLst>
                                          <p:attrName>ppt_w</p:attrName>
                                        </p:attrNameLst>
                                      </p:cBhvr>
                                      <p:tavLst>
                                        <p:tav tm="0">
                                          <p:val>
                                            <p:fltVal val="0"/>
                                          </p:val>
                                        </p:tav>
                                        <p:tav tm="100000">
                                          <p:val>
                                            <p:strVal val="#ppt_w"/>
                                          </p:val>
                                        </p:tav>
                                      </p:tavLst>
                                    </p:anim>
                                    <p:anim calcmode="lin" valueType="num">
                                      <p:cBhvr>
                                        <p:cTn id="56" dur="150" fill="hold"/>
                                        <p:tgtEl>
                                          <p:spTgt spid="16"/>
                                        </p:tgtEl>
                                        <p:attrNameLst>
                                          <p:attrName>ppt_h</p:attrName>
                                        </p:attrNameLst>
                                      </p:cBhvr>
                                      <p:tavLst>
                                        <p:tav tm="0">
                                          <p:val>
                                            <p:fltVal val="0"/>
                                          </p:val>
                                        </p:tav>
                                        <p:tav tm="100000">
                                          <p:val>
                                            <p:strVal val="#ppt_h"/>
                                          </p:val>
                                        </p:tav>
                                      </p:tavLst>
                                    </p:anim>
                                    <p:animEffect transition="in" filter="fade">
                                      <p:cBhvr>
                                        <p:cTn id="57" dur="150"/>
                                        <p:tgtEl>
                                          <p:spTgt spid="16"/>
                                        </p:tgtEl>
                                      </p:cBhvr>
                                    </p:animEffect>
                                  </p:childTnLst>
                                </p:cTn>
                              </p:par>
                            </p:childTnLst>
                          </p:cTn>
                        </p:par>
                        <p:par>
                          <p:cTn id="58" fill="hold">
                            <p:stCondLst>
                              <p:cond delay="4500"/>
                            </p:stCondLst>
                            <p:childTnLst>
                              <p:par>
                                <p:cTn id="59" presetID="53" presetClass="entr" presetSubtype="16" fill="hold" nodeType="after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p:cTn id="61" dur="150" fill="hold"/>
                                        <p:tgtEl>
                                          <p:spTgt spid="19"/>
                                        </p:tgtEl>
                                        <p:attrNameLst>
                                          <p:attrName>ppt_w</p:attrName>
                                        </p:attrNameLst>
                                      </p:cBhvr>
                                      <p:tavLst>
                                        <p:tav tm="0">
                                          <p:val>
                                            <p:fltVal val="0"/>
                                          </p:val>
                                        </p:tav>
                                        <p:tav tm="100000">
                                          <p:val>
                                            <p:strVal val="#ppt_w"/>
                                          </p:val>
                                        </p:tav>
                                      </p:tavLst>
                                    </p:anim>
                                    <p:anim calcmode="lin" valueType="num">
                                      <p:cBhvr>
                                        <p:cTn id="62" dur="150" fill="hold"/>
                                        <p:tgtEl>
                                          <p:spTgt spid="19"/>
                                        </p:tgtEl>
                                        <p:attrNameLst>
                                          <p:attrName>ppt_h</p:attrName>
                                        </p:attrNameLst>
                                      </p:cBhvr>
                                      <p:tavLst>
                                        <p:tav tm="0">
                                          <p:val>
                                            <p:fltVal val="0"/>
                                          </p:val>
                                        </p:tav>
                                        <p:tav tm="100000">
                                          <p:val>
                                            <p:strVal val="#ppt_h"/>
                                          </p:val>
                                        </p:tav>
                                      </p:tavLst>
                                    </p:anim>
                                    <p:animEffect transition="in" filter="fade">
                                      <p:cBhvr>
                                        <p:cTn id="63" dur="150"/>
                                        <p:tgtEl>
                                          <p:spTgt spid="19"/>
                                        </p:tgtEl>
                                      </p:cBhvr>
                                    </p:animEffect>
                                  </p:childTnLst>
                                </p:cTn>
                              </p:par>
                            </p:childTnLst>
                          </p:cTn>
                        </p:par>
                        <p:par>
                          <p:cTn id="64" fill="hold">
                            <p:stCondLst>
                              <p:cond delay="5000"/>
                            </p:stCondLst>
                            <p:childTnLst>
                              <p:par>
                                <p:cTn id="65" presetID="53" presetClass="entr" presetSubtype="16" fill="hold" nodeType="afterEffect">
                                  <p:stCondLst>
                                    <p:cond delay="0"/>
                                  </p:stCondLst>
                                  <p:childTnLst>
                                    <p:set>
                                      <p:cBhvr>
                                        <p:cTn id="66" dur="1" fill="hold">
                                          <p:stCondLst>
                                            <p:cond delay="0"/>
                                          </p:stCondLst>
                                        </p:cTn>
                                        <p:tgtEl>
                                          <p:spTgt spid="22"/>
                                        </p:tgtEl>
                                        <p:attrNameLst>
                                          <p:attrName>style.visibility</p:attrName>
                                        </p:attrNameLst>
                                      </p:cBhvr>
                                      <p:to>
                                        <p:strVal val="visible"/>
                                      </p:to>
                                    </p:set>
                                    <p:anim calcmode="lin" valueType="num">
                                      <p:cBhvr>
                                        <p:cTn id="67" dur="150" fill="hold"/>
                                        <p:tgtEl>
                                          <p:spTgt spid="22"/>
                                        </p:tgtEl>
                                        <p:attrNameLst>
                                          <p:attrName>ppt_w</p:attrName>
                                        </p:attrNameLst>
                                      </p:cBhvr>
                                      <p:tavLst>
                                        <p:tav tm="0">
                                          <p:val>
                                            <p:fltVal val="0"/>
                                          </p:val>
                                        </p:tav>
                                        <p:tav tm="100000">
                                          <p:val>
                                            <p:strVal val="#ppt_w"/>
                                          </p:val>
                                        </p:tav>
                                      </p:tavLst>
                                    </p:anim>
                                    <p:anim calcmode="lin" valueType="num">
                                      <p:cBhvr>
                                        <p:cTn id="68" dur="150" fill="hold"/>
                                        <p:tgtEl>
                                          <p:spTgt spid="22"/>
                                        </p:tgtEl>
                                        <p:attrNameLst>
                                          <p:attrName>ppt_h</p:attrName>
                                        </p:attrNameLst>
                                      </p:cBhvr>
                                      <p:tavLst>
                                        <p:tav tm="0">
                                          <p:val>
                                            <p:fltVal val="0"/>
                                          </p:val>
                                        </p:tav>
                                        <p:tav tm="100000">
                                          <p:val>
                                            <p:strVal val="#ppt_h"/>
                                          </p:val>
                                        </p:tav>
                                      </p:tavLst>
                                    </p:anim>
                                    <p:animEffect transition="in" filter="fade">
                                      <p:cBhvr>
                                        <p:cTn id="69" dur="150"/>
                                        <p:tgtEl>
                                          <p:spTgt spid="22"/>
                                        </p:tgtEl>
                                      </p:cBhvr>
                                    </p:animEffect>
                                  </p:childTnLst>
                                </p:cTn>
                              </p:par>
                            </p:childTnLst>
                          </p:cTn>
                        </p:par>
                        <p:par>
                          <p:cTn id="70" fill="hold">
                            <p:stCondLst>
                              <p:cond delay="5500"/>
                            </p:stCondLst>
                            <p:childTnLst>
                              <p:par>
                                <p:cTn id="71" presetID="53" presetClass="entr" presetSubtype="16" fill="hold" nodeType="afterEffect">
                                  <p:stCondLst>
                                    <p:cond delay="0"/>
                                  </p:stCondLst>
                                  <p:childTnLst>
                                    <p:set>
                                      <p:cBhvr>
                                        <p:cTn id="72" dur="1" fill="hold">
                                          <p:stCondLst>
                                            <p:cond delay="0"/>
                                          </p:stCondLst>
                                        </p:cTn>
                                        <p:tgtEl>
                                          <p:spTgt spid="25"/>
                                        </p:tgtEl>
                                        <p:attrNameLst>
                                          <p:attrName>style.visibility</p:attrName>
                                        </p:attrNameLst>
                                      </p:cBhvr>
                                      <p:to>
                                        <p:strVal val="visible"/>
                                      </p:to>
                                    </p:set>
                                    <p:anim calcmode="lin" valueType="num">
                                      <p:cBhvr>
                                        <p:cTn id="73" dur="150" fill="hold"/>
                                        <p:tgtEl>
                                          <p:spTgt spid="25"/>
                                        </p:tgtEl>
                                        <p:attrNameLst>
                                          <p:attrName>ppt_w</p:attrName>
                                        </p:attrNameLst>
                                      </p:cBhvr>
                                      <p:tavLst>
                                        <p:tav tm="0">
                                          <p:val>
                                            <p:fltVal val="0"/>
                                          </p:val>
                                        </p:tav>
                                        <p:tav tm="100000">
                                          <p:val>
                                            <p:strVal val="#ppt_w"/>
                                          </p:val>
                                        </p:tav>
                                      </p:tavLst>
                                    </p:anim>
                                    <p:anim calcmode="lin" valueType="num">
                                      <p:cBhvr>
                                        <p:cTn id="74" dur="150" fill="hold"/>
                                        <p:tgtEl>
                                          <p:spTgt spid="25"/>
                                        </p:tgtEl>
                                        <p:attrNameLst>
                                          <p:attrName>ppt_h</p:attrName>
                                        </p:attrNameLst>
                                      </p:cBhvr>
                                      <p:tavLst>
                                        <p:tav tm="0">
                                          <p:val>
                                            <p:fltVal val="0"/>
                                          </p:val>
                                        </p:tav>
                                        <p:tav tm="100000">
                                          <p:val>
                                            <p:strVal val="#ppt_h"/>
                                          </p:val>
                                        </p:tav>
                                      </p:tavLst>
                                    </p:anim>
                                    <p:animEffect transition="in" filter="fade">
                                      <p:cBhvr>
                                        <p:cTn id="75" dur="150"/>
                                        <p:tgtEl>
                                          <p:spTgt spid="25"/>
                                        </p:tgtEl>
                                      </p:cBhvr>
                                    </p:animEffect>
                                  </p:childTnLst>
                                </p:cTn>
                              </p:par>
                            </p:childTnLst>
                          </p:cTn>
                        </p:par>
                        <p:par>
                          <p:cTn id="76" fill="hold">
                            <p:stCondLst>
                              <p:cond delay="6000"/>
                            </p:stCondLst>
                            <p:childTnLst>
                              <p:par>
                                <p:cTn id="77" presetID="53" presetClass="entr" presetSubtype="16" fill="hold" nodeType="afterEffect">
                                  <p:stCondLst>
                                    <p:cond delay="0"/>
                                  </p:stCondLst>
                                  <p:childTnLst>
                                    <p:set>
                                      <p:cBhvr>
                                        <p:cTn id="78" dur="1" fill="hold">
                                          <p:stCondLst>
                                            <p:cond delay="0"/>
                                          </p:stCondLst>
                                        </p:cTn>
                                        <p:tgtEl>
                                          <p:spTgt spid="28"/>
                                        </p:tgtEl>
                                        <p:attrNameLst>
                                          <p:attrName>style.visibility</p:attrName>
                                        </p:attrNameLst>
                                      </p:cBhvr>
                                      <p:to>
                                        <p:strVal val="visible"/>
                                      </p:to>
                                    </p:set>
                                    <p:anim calcmode="lin" valueType="num">
                                      <p:cBhvr>
                                        <p:cTn id="79" dur="150" fill="hold"/>
                                        <p:tgtEl>
                                          <p:spTgt spid="28"/>
                                        </p:tgtEl>
                                        <p:attrNameLst>
                                          <p:attrName>ppt_w</p:attrName>
                                        </p:attrNameLst>
                                      </p:cBhvr>
                                      <p:tavLst>
                                        <p:tav tm="0">
                                          <p:val>
                                            <p:fltVal val="0"/>
                                          </p:val>
                                        </p:tav>
                                        <p:tav tm="100000">
                                          <p:val>
                                            <p:strVal val="#ppt_w"/>
                                          </p:val>
                                        </p:tav>
                                      </p:tavLst>
                                    </p:anim>
                                    <p:anim calcmode="lin" valueType="num">
                                      <p:cBhvr>
                                        <p:cTn id="80" dur="150" fill="hold"/>
                                        <p:tgtEl>
                                          <p:spTgt spid="28"/>
                                        </p:tgtEl>
                                        <p:attrNameLst>
                                          <p:attrName>ppt_h</p:attrName>
                                        </p:attrNameLst>
                                      </p:cBhvr>
                                      <p:tavLst>
                                        <p:tav tm="0">
                                          <p:val>
                                            <p:fltVal val="0"/>
                                          </p:val>
                                        </p:tav>
                                        <p:tav tm="100000">
                                          <p:val>
                                            <p:strVal val="#ppt_h"/>
                                          </p:val>
                                        </p:tav>
                                      </p:tavLst>
                                    </p:anim>
                                    <p:animEffect transition="in" filter="fade">
                                      <p:cBhvr>
                                        <p:cTn id="81" dur="150"/>
                                        <p:tgtEl>
                                          <p:spTgt spid="28"/>
                                        </p:tgtEl>
                                      </p:cBhvr>
                                    </p:animEffect>
                                  </p:childTnLst>
                                </p:cTn>
                              </p:par>
                            </p:childTnLst>
                          </p:cTn>
                        </p:par>
                        <p:par>
                          <p:cTn id="82" fill="hold">
                            <p:stCondLst>
                              <p:cond delay="6500"/>
                            </p:stCondLst>
                            <p:childTnLst>
                              <p:par>
                                <p:cTn id="83" presetID="53" presetClass="entr" presetSubtype="16" fill="hold" nodeType="afterEffect">
                                  <p:stCondLst>
                                    <p:cond delay="0"/>
                                  </p:stCondLst>
                                  <p:childTnLst>
                                    <p:set>
                                      <p:cBhvr>
                                        <p:cTn id="84" dur="1" fill="hold">
                                          <p:stCondLst>
                                            <p:cond delay="0"/>
                                          </p:stCondLst>
                                        </p:cTn>
                                        <p:tgtEl>
                                          <p:spTgt spid="31"/>
                                        </p:tgtEl>
                                        <p:attrNameLst>
                                          <p:attrName>style.visibility</p:attrName>
                                        </p:attrNameLst>
                                      </p:cBhvr>
                                      <p:to>
                                        <p:strVal val="visible"/>
                                      </p:to>
                                    </p:set>
                                    <p:anim calcmode="lin" valueType="num">
                                      <p:cBhvr>
                                        <p:cTn id="85" dur="150" fill="hold"/>
                                        <p:tgtEl>
                                          <p:spTgt spid="31"/>
                                        </p:tgtEl>
                                        <p:attrNameLst>
                                          <p:attrName>ppt_w</p:attrName>
                                        </p:attrNameLst>
                                      </p:cBhvr>
                                      <p:tavLst>
                                        <p:tav tm="0">
                                          <p:val>
                                            <p:fltVal val="0"/>
                                          </p:val>
                                        </p:tav>
                                        <p:tav tm="100000">
                                          <p:val>
                                            <p:strVal val="#ppt_w"/>
                                          </p:val>
                                        </p:tav>
                                      </p:tavLst>
                                    </p:anim>
                                    <p:anim calcmode="lin" valueType="num">
                                      <p:cBhvr>
                                        <p:cTn id="86" dur="150" fill="hold"/>
                                        <p:tgtEl>
                                          <p:spTgt spid="31"/>
                                        </p:tgtEl>
                                        <p:attrNameLst>
                                          <p:attrName>ppt_h</p:attrName>
                                        </p:attrNameLst>
                                      </p:cBhvr>
                                      <p:tavLst>
                                        <p:tav tm="0">
                                          <p:val>
                                            <p:fltVal val="0"/>
                                          </p:val>
                                        </p:tav>
                                        <p:tav tm="100000">
                                          <p:val>
                                            <p:strVal val="#ppt_h"/>
                                          </p:val>
                                        </p:tav>
                                      </p:tavLst>
                                    </p:anim>
                                    <p:animEffect transition="in" filter="fade">
                                      <p:cBhvr>
                                        <p:cTn id="87" dur="150"/>
                                        <p:tgtEl>
                                          <p:spTgt spid="31"/>
                                        </p:tgtEl>
                                      </p:cBhvr>
                                    </p:animEffect>
                                  </p:childTnLst>
                                </p:cTn>
                              </p:par>
                            </p:childTnLst>
                          </p:cTn>
                        </p:par>
                        <p:par>
                          <p:cTn id="88" fill="hold">
                            <p:stCondLst>
                              <p:cond delay="7000"/>
                            </p:stCondLst>
                            <p:childTnLst>
                              <p:par>
                                <p:cTn id="89" presetID="53" presetClass="entr" presetSubtype="16" fill="hold" nodeType="afterEffect">
                                  <p:stCondLst>
                                    <p:cond delay="0"/>
                                  </p:stCondLst>
                                  <p:childTnLst>
                                    <p:set>
                                      <p:cBhvr>
                                        <p:cTn id="90" dur="1" fill="hold">
                                          <p:stCondLst>
                                            <p:cond delay="0"/>
                                          </p:stCondLst>
                                        </p:cTn>
                                        <p:tgtEl>
                                          <p:spTgt spid="34"/>
                                        </p:tgtEl>
                                        <p:attrNameLst>
                                          <p:attrName>style.visibility</p:attrName>
                                        </p:attrNameLst>
                                      </p:cBhvr>
                                      <p:to>
                                        <p:strVal val="visible"/>
                                      </p:to>
                                    </p:set>
                                    <p:anim calcmode="lin" valueType="num">
                                      <p:cBhvr>
                                        <p:cTn id="91" dur="150" fill="hold"/>
                                        <p:tgtEl>
                                          <p:spTgt spid="34"/>
                                        </p:tgtEl>
                                        <p:attrNameLst>
                                          <p:attrName>ppt_w</p:attrName>
                                        </p:attrNameLst>
                                      </p:cBhvr>
                                      <p:tavLst>
                                        <p:tav tm="0">
                                          <p:val>
                                            <p:fltVal val="0"/>
                                          </p:val>
                                        </p:tav>
                                        <p:tav tm="100000">
                                          <p:val>
                                            <p:strVal val="#ppt_w"/>
                                          </p:val>
                                        </p:tav>
                                      </p:tavLst>
                                    </p:anim>
                                    <p:anim calcmode="lin" valueType="num">
                                      <p:cBhvr>
                                        <p:cTn id="92" dur="150" fill="hold"/>
                                        <p:tgtEl>
                                          <p:spTgt spid="34"/>
                                        </p:tgtEl>
                                        <p:attrNameLst>
                                          <p:attrName>ppt_h</p:attrName>
                                        </p:attrNameLst>
                                      </p:cBhvr>
                                      <p:tavLst>
                                        <p:tav tm="0">
                                          <p:val>
                                            <p:fltVal val="0"/>
                                          </p:val>
                                        </p:tav>
                                        <p:tav tm="100000">
                                          <p:val>
                                            <p:strVal val="#ppt_h"/>
                                          </p:val>
                                        </p:tav>
                                      </p:tavLst>
                                    </p:anim>
                                    <p:animEffect transition="in" filter="fade">
                                      <p:cBhvr>
                                        <p:cTn id="93" dur="150"/>
                                        <p:tgtEl>
                                          <p:spTgt spid="34"/>
                                        </p:tgtEl>
                                      </p:cBhvr>
                                    </p:animEffect>
                                  </p:childTnLst>
                                </p:cTn>
                              </p:par>
                            </p:childTnLst>
                          </p:cTn>
                        </p:par>
                        <p:par>
                          <p:cTn id="94" fill="hold">
                            <p:stCondLst>
                              <p:cond delay="7500"/>
                            </p:stCondLst>
                            <p:childTnLst>
                              <p:par>
                                <p:cTn id="95" presetID="53" presetClass="entr" presetSubtype="16" fill="hold" nodeType="afterEffect">
                                  <p:stCondLst>
                                    <p:cond delay="0"/>
                                  </p:stCondLst>
                                  <p:childTnLst>
                                    <p:set>
                                      <p:cBhvr>
                                        <p:cTn id="96" dur="1" fill="hold">
                                          <p:stCondLst>
                                            <p:cond delay="0"/>
                                          </p:stCondLst>
                                        </p:cTn>
                                        <p:tgtEl>
                                          <p:spTgt spid="37"/>
                                        </p:tgtEl>
                                        <p:attrNameLst>
                                          <p:attrName>style.visibility</p:attrName>
                                        </p:attrNameLst>
                                      </p:cBhvr>
                                      <p:to>
                                        <p:strVal val="visible"/>
                                      </p:to>
                                    </p:set>
                                    <p:anim calcmode="lin" valueType="num">
                                      <p:cBhvr>
                                        <p:cTn id="97" dur="150" fill="hold"/>
                                        <p:tgtEl>
                                          <p:spTgt spid="37"/>
                                        </p:tgtEl>
                                        <p:attrNameLst>
                                          <p:attrName>ppt_w</p:attrName>
                                        </p:attrNameLst>
                                      </p:cBhvr>
                                      <p:tavLst>
                                        <p:tav tm="0">
                                          <p:val>
                                            <p:fltVal val="0"/>
                                          </p:val>
                                        </p:tav>
                                        <p:tav tm="100000">
                                          <p:val>
                                            <p:strVal val="#ppt_w"/>
                                          </p:val>
                                        </p:tav>
                                      </p:tavLst>
                                    </p:anim>
                                    <p:anim calcmode="lin" valueType="num">
                                      <p:cBhvr>
                                        <p:cTn id="98" dur="150" fill="hold"/>
                                        <p:tgtEl>
                                          <p:spTgt spid="37"/>
                                        </p:tgtEl>
                                        <p:attrNameLst>
                                          <p:attrName>ppt_h</p:attrName>
                                        </p:attrNameLst>
                                      </p:cBhvr>
                                      <p:tavLst>
                                        <p:tav tm="0">
                                          <p:val>
                                            <p:fltVal val="0"/>
                                          </p:val>
                                        </p:tav>
                                        <p:tav tm="100000">
                                          <p:val>
                                            <p:strVal val="#ppt_h"/>
                                          </p:val>
                                        </p:tav>
                                      </p:tavLst>
                                    </p:anim>
                                    <p:animEffect transition="in" filter="fade">
                                      <p:cBhvr>
                                        <p:cTn id="99" dur="150"/>
                                        <p:tgtEl>
                                          <p:spTgt spid="37"/>
                                        </p:tgtEl>
                                      </p:cBhvr>
                                    </p:animEffect>
                                  </p:childTnLst>
                                </p:cTn>
                              </p:par>
                            </p:childTnLst>
                          </p:cTn>
                        </p:par>
                        <p:par>
                          <p:cTn id="100" fill="hold">
                            <p:stCondLst>
                              <p:cond delay="8000"/>
                            </p:stCondLst>
                            <p:childTnLst>
                              <p:par>
                                <p:cTn id="101" presetID="53" presetClass="entr" presetSubtype="16" fill="hold" nodeType="afterEffect">
                                  <p:stCondLst>
                                    <p:cond delay="0"/>
                                  </p:stCondLst>
                                  <p:childTnLst>
                                    <p:set>
                                      <p:cBhvr>
                                        <p:cTn id="102" dur="1" fill="hold">
                                          <p:stCondLst>
                                            <p:cond delay="0"/>
                                          </p:stCondLst>
                                        </p:cTn>
                                        <p:tgtEl>
                                          <p:spTgt spid="40"/>
                                        </p:tgtEl>
                                        <p:attrNameLst>
                                          <p:attrName>style.visibility</p:attrName>
                                        </p:attrNameLst>
                                      </p:cBhvr>
                                      <p:to>
                                        <p:strVal val="visible"/>
                                      </p:to>
                                    </p:set>
                                    <p:anim calcmode="lin" valueType="num">
                                      <p:cBhvr>
                                        <p:cTn id="103" dur="150" fill="hold"/>
                                        <p:tgtEl>
                                          <p:spTgt spid="40"/>
                                        </p:tgtEl>
                                        <p:attrNameLst>
                                          <p:attrName>ppt_w</p:attrName>
                                        </p:attrNameLst>
                                      </p:cBhvr>
                                      <p:tavLst>
                                        <p:tav tm="0">
                                          <p:val>
                                            <p:fltVal val="0"/>
                                          </p:val>
                                        </p:tav>
                                        <p:tav tm="100000">
                                          <p:val>
                                            <p:strVal val="#ppt_w"/>
                                          </p:val>
                                        </p:tav>
                                      </p:tavLst>
                                    </p:anim>
                                    <p:anim calcmode="lin" valueType="num">
                                      <p:cBhvr>
                                        <p:cTn id="104" dur="150" fill="hold"/>
                                        <p:tgtEl>
                                          <p:spTgt spid="40"/>
                                        </p:tgtEl>
                                        <p:attrNameLst>
                                          <p:attrName>ppt_h</p:attrName>
                                        </p:attrNameLst>
                                      </p:cBhvr>
                                      <p:tavLst>
                                        <p:tav tm="0">
                                          <p:val>
                                            <p:fltVal val="0"/>
                                          </p:val>
                                        </p:tav>
                                        <p:tav tm="100000">
                                          <p:val>
                                            <p:strVal val="#ppt_h"/>
                                          </p:val>
                                        </p:tav>
                                      </p:tavLst>
                                    </p:anim>
                                    <p:animEffect transition="in" filter="fade">
                                      <p:cBhvr>
                                        <p:cTn id="105" dur="150"/>
                                        <p:tgtEl>
                                          <p:spTgt spid="40"/>
                                        </p:tgtEl>
                                      </p:cBhvr>
                                    </p:animEffect>
                                  </p:childTnLst>
                                </p:cTn>
                              </p:par>
                            </p:childTnLst>
                          </p:cTn>
                        </p:par>
                        <p:par>
                          <p:cTn id="106" fill="hold">
                            <p:stCondLst>
                              <p:cond delay="8500"/>
                            </p:stCondLst>
                            <p:childTnLst>
                              <p:par>
                                <p:cTn id="107" presetID="53" presetClass="entr" presetSubtype="16" fill="hold" nodeType="afterEffect">
                                  <p:stCondLst>
                                    <p:cond delay="0"/>
                                  </p:stCondLst>
                                  <p:childTnLst>
                                    <p:set>
                                      <p:cBhvr>
                                        <p:cTn id="108" dur="1" fill="hold">
                                          <p:stCondLst>
                                            <p:cond delay="0"/>
                                          </p:stCondLst>
                                        </p:cTn>
                                        <p:tgtEl>
                                          <p:spTgt spid="43"/>
                                        </p:tgtEl>
                                        <p:attrNameLst>
                                          <p:attrName>style.visibility</p:attrName>
                                        </p:attrNameLst>
                                      </p:cBhvr>
                                      <p:to>
                                        <p:strVal val="visible"/>
                                      </p:to>
                                    </p:set>
                                    <p:anim calcmode="lin" valueType="num">
                                      <p:cBhvr>
                                        <p:cTn id="109" dur="150" fill="hold"/>
                                        <p:tgtEl>
                                          <p:spTgt spid="43"/>
                                        </p:tgtEl>
                                        <p:attrNameLst>
                                          <p:attrName>ppt_w</p:attrName>
                                        </p:attrNameLst>
                                      </p:cBhvr>
                                      <p:tavLst>
                                        <p:tav tm="0">
                                          <p:val>
                                            <p:fltVal val="0"/>
                                          </p:val>
                                        </p:tav>
                                        <p:tav tm="100000">
                                          <p:val>
                                            <p:strVal val="#ppt_w"/>
                                          </p:val>
                                        </p:tav>
                                      </p:tavLst>
                                    </p:anim>
                                    <p:anim calcmode="lin" valueType="num">
                                      <p:cBhvr>
                                        <p:cTn id="110" dur="150" fill="hold"/>
                                        <p:tgtEl>
                                          <p:spTgt spid="43"/>
                                        </p:tgtEl>
                                        <p:attrNameLst>
                                          <p:attrName>ppt_h</p:attrName>
                                        </p:attrNameLst>
                                      </p:cBhvr>
                                      <p:tavLst>
                                        <p:tav tm="0">
                                          <p:val>
                                            <p:fltVal val="0"/>
                                          </p:val>
                                        </p:tav>
                                        <p:tav tm="100000">
                                          <p:val>
                                            <p:strVal val="#ppt_h"/>
                                          </p:val>
                                        </p:tav>
                                      </p:tavLst>
                                    </p:anim>
                                    <p:animEffect transition="in" filter="fade">
                                      <p:cBhvr>
                                        <p:cTn id="111" dur="150"/>
                                        <p:tgtEl>
                                          <p:spTgt spid="43"/>
                                        </p:tgtEl>
                                      </p:cBhvr>
                                    </p:animEffect>
                                  </p:childTnLst>
                                </p:cTn>
                              </p:par>
                            </p:childTnLst>
                          </p:cTn>
                        </p:par>
                        <p:par>
                          <p:cTn id="112" fill="hold">
                            <p:stCondLst>
                              <p:cond delay="9000"/>
                            </p:stCondLst>
                            <p:childTnLst>
                              <p:par>
                                <p:cTn id="113" presetID="53" presetClass="entr" presetSubtype="16" fill="hold" nodeType="afterEffect">
                                  <p:stCondLst>
                                    <p:cond delay="0"/>
                                  </p:stCondLst>
                                  <p:childTnLst>
                                    <p:set>
                                      <p:cBhvr>
                                        <p:cTn id="114" dur="1" fill="hold">
                                          <p:stCondLst>
                                            <p:cond delay="0"/>
                                          </p:stCondLst>
                                        </p:cTn>
                                        <p:tgtEl>
                                          <p:spTgt spid="46"/>
                                        </p:tgtEl>
                                        <p:attrNameLst>
                                          <p:attrName>style.visibility</p:attrName>
                                        </p:attrNameLst>
                                      </p:cBhvr>
                                      <p:to>
                                        <p:strVal val="visible"/>
                                      </p:to>
                                    </p:set>
                                    <p:anim calcmode="lin" valueType="num">
                                      <p:cBhvr>
                                        <p:cTn id="115" dur="150" fill="hold"/>
                                        <p:tgtEl>
                                          <p:spTgt spid="46"/>
                                        </p:tgtEl>
                                        <p:attrNameLst>
                                          <p:attrName>ppt_w</p:attrName>
                                        </p:attrNameLst>
                                      </p:cBhvr>
                                      <p:tavLst>
                                        <p:tav tm="0">
                                          <p:val>
                                            <p:fltVal val="0"/>
                                          </p:val>
                                        </p:tav>
                                        <p:tav tm="100000">
                                          <p:val>
                                            <p:strVal val="#ppt_w"/>
                                          </p:val>
                                        </p:tav>
                                      </p:tavLst>
                                    </p:anim>
                                    <p:anim calcmode="lin" valueType="num">
                                      <p:cBhvr>
                                        <p:cTn id="116" dur="150" fill="hold"/>
                                        <p:tgtEl>
                                          <p:spTgt spid="46"/>
                                        </p:tgtEl>
                                        <p:attrNameLst>
                                          <p:attrName>ppt_h</p:attrName>
                                        </p:attrNameLst>
                                      </p:cBhvr>
                                      <p:tavLst>
                                        <p:tav tm="0">
                                          <p:val>
                                            <p:fltVal val="0"/>
                                          </p:val>
                                        </p:tav>
                                        <p:tav tm="100000">
                                          <p:val>
                                            <p:strVal val="#ppt_h"/>
                                          </p:val>
                                        </p:tav>
                                      </p:tavLst>
                                    </p:anim>
                                    <p:animEffect transition="in" filter="fade">
                                      <p:cBhvr>
                                        <p:cTn id="117" dur="150"/>
                                        <p:tgtEl>
                                          <p:spTgt spid="46"/>
                                        </p:tgtEl>
                                      </p:cBhvr>
                                    </p:animEffect>
                                  </p:childTnLst>
                                </p:cTn>
                              </p:par>
                            </p:childTnLst>
                          </p:cTn>
                        </p:par>
                        <p:par>
                          <p:cTn id="118" fill="hold">
                            <p:stCondLst>
                              <p:cond delay="9500"/>
                            </p:stCondLst>
                            <p:childTnLst>
                              <p:par>
                                <p:cTn id="119" presetID="2" presetClass="entr" presetSubtype="4" fill="hold" grpId="0" nodeType="afterEffect">
                                  <p:stCondLst>
                                    <p:cond delay="0"/>
                                  </p:stCondLst>
                                  <p:childTnLst>
                                    <p:set>
                                      <p:cBhvr>
                                        <p:cTn id="120" dur="1" fill="hold">
                                          <p:stCondLst>
                                            <p:cond delay="0"/>
                                          </p:stCondLst>
                                        </p:cTn>
                                        <p:tgtEl>
                                          <p:spTgt spid="61"/>
                                        </p:tgtEl>
                                        <p:attrNameLst>
                                          <p:attrName>style.visibility</p:attrName>
                                        </p:attrNameLst>
                                      </p:cBhvr>
                                      <p:to>
                                        <p:strVal val="visible"/>
                                      </p:to>
                                    </p:set>
                                    <p:anim calcmode="lin" valueType="num">
                                      <p:cBhvr additive="base">
                                        <p:cTn id="121" dur="500" fill="hold"/>
                                        <p:tgtEl>
                                          <p:spTgt spid="61"/>
                                        </p:tgtEl>
                                        <p:attrNameLst>
                                          <p:attrName>ppt_x</p:attrName>
                                        </p:attrNameLst>
                                      </p:cBhvr>
                                      <p:tavLst>
                                        <p:tav tm="0">
                                          <p:val>
                                            <p:strVal val="#ppt_x"/>
                                          </p:val>
                                        </p:tav>
                                        <p:tav tm="100000">
                                          <p:val>
                                            <p:strVal val="#ppt_x"/>
                                          </p:val>
                                        </p:tav>
                                      </p:tavLst>
                                    </p:anim>
                                    <p:anim calcmode="lin" valueType="num">
                                      <p:cBhvr additive="base">
                                        <p:cTn id="122" dur="500" fill="hold"/>
                                        <p:tgtEl>
                                          <p:spTgt spid="61"/>
                                        </p:tgtEl>
                                        <p:attrNameLst>
                                          <p:attrName>ppt_y</p:attrName>
                                        </p:attrNameLst>
                                      </p:cBhvr>
                                      <p:tavLst>
                                        <p:tav tm="0">
                                          <p:val>
                                            <p:strVal val="1+#ppt_h/2"/>
                                          </p:val>
                                        </p:tav>
                                        <p:tav tm="100000">
                                          <p:val>
                                            <p:strVal val="#ppt_y"/>
                                          </p:val>
                                        </p:tav>
                                      </p:tavLst>
                                    </p:anim>
                                  </p:childTnLst>
                                </p:cTn>
                              </p:par>
                            </p:childTnLst>
                          </p:cTn>
                        </p:par>
                        <p:par>
                          <p:cTn id="123" fill="hold">
                            <p:stCondLst>
                              <p:cond delay="10000"/>
                            </p:stCondLst>
                            <p:childTnLst>
                              <p:par>
                                <p:cTn id="124" presetID="2" presetClass="entr" presetSubtype="4" fill="hold" grpId="0" nodeType="afterEffect">
                                  <p:stCondLst>
                                    <p:cond delay="0"/>
                                  </p:stCondLst>
                                  <p:childTnLst>
                                    <p:set>
                                      <p:cBhvr>
                                        <p:cTn id="125" dur="1" fill="hold">
                                          <p:stCondLst>
                                            <p:cond delay="0"/>
                                          </p:stCondLst>
                                        </p:cTn>
                                        <p:tgtEl>
                                          <p:spTgt spid="62"/>
                                        </p:tgtEl>
                                        <p:attrNameLst>
                                          <p:attrName>style.visibility</p:attrName>
                                        </p:attrNameLst>
                                      </p:cBhvr>
                                      <p:to>
                                        <p:strVal val="visible"/>
                                      </p:to>
                                    </p:set>
                                    <p:anim calcmode="lin" valueType="num">
                                      <p:cBhvr additive="base">
                                        <p:cTn id="126" dur="500" fill="hold"/>
                                        <p:tgtEl>
                                          <p:spTgt spid="62"/>
                                        </p:tgtEl>
                                        <p:attrNameLst>
                                          <p:attrName>ppt_x</p:attrName>
                                        </p:attrNameLst>
                                      </p:cBhvr>
                                      <p:tavLst>
                                        <p:tav tm="0">
                                          <p:val>
                                            <p:strVal val="#ppt_x"/>
                                          </p:val>
                                        </p:tav>
                                        <p:tav tm="100000">
                                          <p:val>
                                            <p:strVal val="#ppt_x"/>
                                          </p:val>
                                        </p:tav>
                                      </p:tavLst>
                                    </p:anim>
                                    <p:anim calcmode="lin" valueType="num">
                                      <p:cBhvr additive="base">
                                        <p:cTn id="127" dur="500" fill="hold"/>
                                        <p:tgtEl>
                                          <p:spTgt spid="62"/>
                                        </p:tgtEl>
                                        <p:attrNameLst>
                                          <p:attrName>ppt_y</p:attrName>
                                        </p:attrNameLst>
                                      </p:cBhvr>
                                      <p:tavLst>
                                        <p:tav tm="0">
                                          <p:val>
                                            <p:strVal val="1+#ppt_h/2"/>
                                          </p:val>
                                        </p:tav>
                                        <p:tav tm="100000">
                                          <p:val>
                                            <p:strVal val="#ppt_y"/>
                                          </p:val>
                                        </p:tav>
                                      </p:tavLst>
                                    </p:anim>
                                  </p:childTnLst>
                                </p:cTn>
                              </p:par>
                            </p:childTnLst>
                          </p:cTn>
                        </p:par>
                        <p:par>
                          <p:cTn id="128" fill="hold">
                            <p:stCondLst>
                              <p:cond delay="10500"/>
                            </p:stCondLst>
                            <p:childTnLst>
                              <p:par>
                                <p:cTn id="129" presetID="22" presetClass="entr" presetSubtype="8" fill="hold" grpId="0" nodeType="afterEffect">
                                  <p:stCondLst>
                                    <p:cond delay="0"/>
                                  </p:stCondLst>
                                  <p:childTnLst>
                                    <p:set>
                                      <p:cBhvr>
                                        <p:cTn id="130" dur="1" fill="hold">
                                          <p:stCondLst>
                                            <p:cond delay="0"/>
                                          </p:stCondLst>
                                        </p:cTn>
                                        <p:tgtEl>
                                          <p:spTgt spid="63"/>
                                        </p:tgtEl>
                                        <p:attrNameLst>
                                          <p:attrName>style.visibility</p:attrName>
                                        </p:attrNameLst>
                                      </p:cBhvr>
                                      <p:to>
                                        <p:strVal val="visible"/>
                                      </p:to>
                                    </p:set>
                                    <p:animEffect transition="in" filter="wipe(left)">
                                      <p:cBhvr>
                                        <p:cTn id="131" dur="500"/>
                                        <p:tgtEl>
                                          <p:spTgt spid="63"/>
                                        </p:tgtEl>
                                      </p:cBhvr>
                                    </p:animEffect>
                                  </p:childTnLst>
                                </p:cTn>
                              </p:par>
                            </p:childTnLst>
                          </p:cTn>
                        </p:par>
                        <p:par>
                          <p:cTn id="132" fill="hold">
                            <p:stCondLst>
                              <p:cond delay="11000"/>
                            </p:stCondLst>
                            <p:childTnLst>
                              <p:par>
                                <p:cTn id="133" presetID="22" presetClass="entr" presetSubtype="8" fill="hold" grpId="0" nodeType="afterEffect">
                                  <p:stCondLst>
                                    <p:cond delay="0"/>
                                  </p:stCondLst>
                                  <p:childTnLst>
                                    <p:set>
                                      <p:cBhvr>
                                        <p:cTn id="134" dur="1" fill="hold">
                                          <p:stCondLst>
                                            <p:cond delay="0"/>
                                          </p:stCondLst>
                                        </p:cTn>
                                        <p:tgtEl>
                                          <p:spTgt spid="64"/>
                                        </p:tgtEl>
                                        <p:attrNameLst>
                                          <p:attrName>style.visibility</p:attrName>
                                        </p:attrNameLst>
                                      </p:cBhvr>
                                      <p:to>
                                        <p:strVal val="visible"/>
                                      </p:to>
                                    </p:set>
                                    <p:animEffect transition="in" filter="wipe(left)">
                                      <p:cBhvr>
                                        <p:cTn id="135"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2" grpId="0" animBg="1"/>
      <p:bldP spid="63" grpId="0"/>
      <p:bldP spid="6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115745-2F8B-4195-AD23-8A2542AF7C2C}" type="slidenum">
              <a:rPr lang="zh-CN" altLang="en-US" smtClean="0"/>
              <a:t>27</a:t>
            </a:fld>
            <a:endParaRPr lang="zh-CN" altLang="en-US"/>
          </a:p>
        </p:txBody>
      </p:sp>
      <p:grpSp>
        <p:nvGrpSpPr>
          <p:cNvPr id="3" name="组合 2"/>
          <p:cNvGrpSpPr/>
          <p:nvPr/>
        </p:nvGrpSpPr>
        <p:grpSpPr>
          <a:xfrm>
            <a:off x="1489142" y="2623010"/>
            <a:ext cx="6251098" cy="1832664"/>
            <a:chOff x="1268186" y="2679386"/>
            <a:chExt cx="6251098" cy="1832664"/>
          </a:xfrm>
        </p:grpSpPr>
        <p:grpSp>
          <p:nvGrpSpPr>
            <p:cNvPr id="4" name="组合 3"/>
            <p:cNvGrpSpPr/>
            <p:nvPr/>
          </p:nvGrpSpPr>
          <p:grpSpPr>
            <a:xfrm>
              <a:off x="1268186" y="2679386"/>
              <a:ext cx="6251098" cy="1832664"/>
              <a:chOff x="416802" y="3527919"/>
              <a:chExt cx="8363729" cy="2452033"/>
            </a:xfrm>
          </p:grpSpPr>
          <p:sp>
            <p:nvSpPr>
              <p:cNvPr id="8" name="等腰三角形 5"/>
              <p:cNvSpPr/>
              <p:nvPr/>
            </p:nvSpPr>
            <p:spPr>
              <a:xfrm>
                <a:off x="416802" y="3527919"/>
                <a:ext cx="8363729" cy="2205337"/>
              </a:xfrm>
              <a:custGeom>
                <a:avLst/>
                <a:gdLst/>
                <a:ahLst/>
                <a:cxnLst/>
                <a:rect l="l" t="t" r="r" b="b"/>
                <a:pathLst>
                  <a:path w="8363729" h="2205337">
                    <a:moveTo>
                      <a:pt x="4181865" y="0"/>
                    </a:moveTo>
                    <a:lnTo>
                      <a:pt x="8363729" y="2205337"/>
                    </a:lnTo>
                    <a:lnTo>
                      <a:pt x="5501308" y="2205337"/>
                    </a:lnTo>
                    <a:lnTo>
                      <a:pt x="4180569" y="10775"/>
                    </a:lnTo>
                    <a:lnTo>
                      <a:pt x="2859830" y="2205337"/>
                    </a:lnTo>
                    <a:lnTo>
                      <a:pt x="0" y="2205337"/>
                    </a:lnTo>
                    <a:close/>
                  </a:path>
                </a:pathLst>
              </a:custGeom>
              <a:solidFill>
                <a:srgbClr val="0046AC"/>
              </a:solidFill>
              <a:ln w="25400" cap="flat" cmpd="sng" algn="ctr">
                <a:noFill/>
                <a:prstDash val="solid"/>
              </a:ln>
              <a:effectLst>
                <a:outerShdw blurRad="50800" dist="38100" algn="l" rotWithShape="0">
                  <a:prstClr val="black">
                    <a:alpha val="40000"/>
                  </a:prstClr>
                </a:outerShdw>
              </a:effectLst>
              <a:scene3d>
                <a:camera prst="orthographicFront">
                  <a:rot lat="19799998" lon="0" rev="0"/>
                </a:camera>
                <a:lightRig rig="contrasting" dir="t">
                  <a:rot lat="0" lon="0" rev="5400000"/>
                </a:lightRig>
              </a:scene3d>
              <a:sp3d extrusionH="711200">
                <a:bevelB w="0" h="0"/>
                <a:extrusionClr>
                  <a:srgbClr val="0070C0"/>
                </a:extrusionClr>
              </a:sp3d>
            </p:spPr>
            <p:txBody>
              <a:bodyPr anchor="ctr"/>
              <a:lstStyle/>
              <a:p>
                <a:pPr marL="0" marR="0" lvl="0" indent="0" algn="ctr" defTabSz="914400" eaLnBrk="1" fontAlgn="auto" latinLnBrk="0" hangingPunct="1">
                  <a:spcBef>
                    <a:spcPts val="0"/>
                  </a:spcBef>
                  <a:spcAft>
                    <a:spcPts val="0"/>
                  </a:spcAft>
                  <a:buClrTx/>
                  <a:buSzTx/>
                  <a:buFontTx/>
                  <a:buNone/>
                  <a:defRPr/>
                </a:pPr>
                <a:endParaRPr kumimoji="0" lang="zh-CN" altLang="en-US" sz="1400" b="1" i="0"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cs typeface="+mn-cs"/>
                </a:endParaRPr>
              </a:p>
            </p:txBody>
          </p:sp>
          <p:sp>
            <p:nvSpPr>
              <p:cNvPr id="9" name="矩形 8"/>
              <p:cNvSpPr/>
              <p:nvPr/>
            </p:nvSpPr>
            <p:spPr>
              <a:xfrm>
                <a:off x="1475655" y="5629928"/>
                <a:ext cx="740370" cy="350024"/>
              </a:xfrm>
              <a:prstGeom prst="rect">
                <a:avLst/>
              </a:prstGeom>
            </p:spPr>
            <p:txBody>
              <a:bodyPr wrap="none">
                <a:spAutoFit/>
              </a:bodyPr>
              <a:lstStyle/>
              <a:p>
                <a:pPr marL="0" marR="0" lvl="0" indent="0" defTabSz="914400" eaLnBrk="1" fontAlgn="auto" latinLnBrk="0" hangingPunct="1">
                  <a:spcBef>
                    <a:spcPts val="0"/>
                  </a:spcBef>
                  <a:spcAft>
                    <a:spcPts val="0"/>
                  </a:spcAft>
                  <a:buClrTx/>
                  <a:buSzTx/>
                  <a:buFontTx/>
                  <a:buNone/>
                  <a:defRPr/>
                </a:pPr>
                <a:r>
                  <a:rPr kumimoji="0" lang="zh-CN" altLang="en-US" sz="9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文本</a:t>
                </a:r>
                <a:r>
                  <a:rPr kumimoji="0" lang="en-US" altLang="zh-CN" sz="9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1</a:t>
                </a:r>
                <a:endParaRPr kumimoji="0" lang="zh-CN" altLang="en-US" sz="1100" b="0" i="0" u="none" strike="noStrike" kern="0" cap="none" spc="0" normalizeH="0" baseline="0" noProof="0" dirty="0">
                  <a:ln>
                    <a:noFill/>
                  </a:ln>
                  <a:solidFill>
                    <a:schemeClr val="bg1"/>
                  </a:solidFill>
                  <a:effectLst/>
                  <a:uLnTx/>
                  <a:uFillTx/>
                  <a:latin typeface="Impact" panose="020B0806030902050204" pitchFamily="34" charset="0"/>
                  <a:ea typeface="微软雅黑" panose="020B0503020204020204" pitchFamily="34" charset="-122"/>
                </a:endParaRPr>
              </a:p>
            </p:txBody>
          </p:sp>
          <p:sp>
            <p:nvSpPr>
              <p:cNvPr id="10" name="矩形 9"/>
              <p:cNvSpPr/>
              <p:nvPr/>
            </p:nvSpPr>
            <p:spPr>
              <a:xfrm>
                <a:off x="7164288" y="5629928"/>
                <a:ext cx="740370" cy="350024"/>
              </a:xfrm>
              <a:prstGeom prst="rect">
                <a:avLst/>
              </a:prstGeom>
            </p:spPr>
            <p:txBody>
              <a:bodyPr wrap="none">
                <a:spAutoFit/>
              </a:bodyPr>
              <a:lstStyle/>
              <a:p>
                <a:pPr marL="0" marR="0" lvl="0" indent="0" defTabSz="914400" eaLnBrk="1" fontAlgn="auto" latinLnBrk="0" hangingPunct="1">
                  <a:spcBef>
                    <a:spcPts val="0"/>
                  </a:spcBef>
                  <a:spcAft>
                    <a:spcPts val="0"/>
                  </a:spcAft>
                  <a:buClrTx/>
                  <a:buSzTx/>
                  <a:buFontTx/>
                  <a:buNone/>
                  <a:defRPr/>
                </a:pPr>
                <a:r>
                  <a:rPr kumimoji="0" lang="zh-CN" altLang="en-US" sz="9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文本</a:t>
                </a:r>
                <a:r>
                  <a:rPr kumimoji="0" lang="en-US" altLang="zh-CN" sz="9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3</a:t>
                </a:r>
                <a:endParaRPr kumimoji="0" lang="zh-CN" altLang="en-US" sz="1100" b="0" i="0" u="none" strike="noStrike" kern="0" cap="none" spc="0" normalizeH="0" baseline="0" noProof="0" dirty="0">
                  <a:ln>
                    <a:noFill/>
                  </a:ln>
                  <a:solidFill>
                    <a:schemeClr val="bg1"/>
                  </a:solidFill>
                  <a:effectLst/>
                  <a:uLnTx/>
                  <a:uFillTx/>
                  <a:latin typeface="Impact" panose="020B0806030902050204" pitchFamily="34" charset="0"/>
                  <a:ea typeface="微软雅黑" panose="020B0503020204020204" pitchFamily="34" charset="-122"/>
                </a:endParaRPr>
              </a:p>
            </p:txBody>
          </p:sp>
        </p:grpSp>
        <p:grpSp>
          <p:nvGrpSpPr>
            <p:cNvPr id="5" name="组合 4"/>
            <p:cNvGrpSpPr/>
            <p:nvPr/>
          </p:nvGrpSpPr>
          <p:grpSpPr>
            <a:xfrm>
              <a:off x="3410428" y="2686813"/>
              <a:ext cx="1970046" cy="1825237"/>
              <a:chOff x="3283040" y="3537856"/>
              <a:chExt cx="2635846" cy="2442096"/>
            </a:xfrm>
          </p:grpSpPr>
          <p:sp>
            <p:nvSpPr>
              <p:cNvPr id="6" name="等腰三角形 5"/>
              <p:cNvSpPr/>
              <p:nvPr/>
            </p:nvSpPr>
            <p:spPr>
              <a:xfrm>
                <a:off x="3283040" y="3537856"/>
                <a:ext cx="2635846" cy="2195099"/>
              </a:xfrm>
              <a:prstGeom prst="triangle">
                <a:avLst/>
              </a:prstGeom>
              <a:gradFill flip="none" rotWithShape="1">
                <a:gsLst>
                  <a:gs pos="0">
                    <a:srgbClr val="C5C5C5"/>
                  </a:gs>
                  <a:gs pos="100000">
                    <a:srgbClr val="D7D7D7"/>
                  </a:gs>
                </a:gsLst>
                <a:lin ang="16200000" scaled="1"/>
                <a:tileRect/>
              </a:gradFill>
              <a:ln w="25400" cap="flat" cmpd="sng" algn="ctr">
                <a:noFill/>
                <a:prstDash val="solid"/>
              </a:ln>
              <a:effectLst/>
              <a:scene3d>
                <a:camera prst="orthographicFront">
                  <a:rot lat="19800000" lon="0" rev="0"/>
                </a:camera>
                <a:lightRig rig="contrasting" dir="t"/>
              </a:scene3d>
              <a:sp3d extrusionH="711200">
                <a:bevelB w="0" h="0"/>
                <a:extrusionClr>
                  <a:srgbClr val="A9A9A9"/>
                </a:extrusionClr>
              </a:sp3d>
            </p:spPr>
            <p:txBody>
              <a:bodyPr anchor="ctr"/>
              <a:lstStyle/>
              <a:p>
                <a:pPr marL="0" marR="0" lvl="0" indent="0" algn="ctr" defTabSz="914400" eaLnBrk="1" fontAlgn="auto" latinLnBrk="0" hangingPunct="1">
                  <a:spcBef>
                    <a:spcPts val="0"/>
                  </a:spcBef>
                  <a:spcAft>
                    <a:spcPts val="0"/>
                  </a:spcAft>
                  <a:buClrTx/>
                  <a:buSzTx/>
                  <a:buFontTx/>
                  <a:buNone/>
                  <a:defRPr/>
                </a:pPr>
                <a:endParaRPr kumimoji="0" lang="zh-CN" altLang="en-US" sz="1400" b="1" i="0"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cs typeface="+mn-cs"/>
                </a:endParaRPr>
              </a:p>
            </p:txBody>
          </p:sp>
          <p:sp>
            <p:nvSpPr>
              <p:cNvPr id="7" name="矩形 6"/>
              <p:cNvSpPr/>
              <p:nvPr/>
            </p:nvSpPr>
            <p:spPr>
              <a:xfrm>
                <a:off x="4283968" y="5629928"/>
                <a:ext cx="740370" cy="350024"/>
              </a:xfrm>
              <a:prstGeom prst="rect">
                <a:avLst/>
              </a:prstGeom>
            </p:spPr>
            <p:txBody>
              <a:bodyPr wrap="none">
                <a:spAutoFit/>
              </a:bodyPr>
              <a:lstStyle/>
              <a:p>
                <a:pPr marL="0" marR="0" lvl="0" indent="0" defTabSz="914400" eaLnBrk="1" fontAlgn="auto" latinLnBrk="0" hangingPunct="1">
                  <a:spcBef>
                    <a:spcPts val="0"/>
                  </a:spcBef>
                  <a:spcAft>
                    <a:spcPts val="0"/>
                  </a:spcAft>
                  <a:buClrTx/>
                  <a:buSzTx/>
                  <a:buFontTx/>
                  <a:buNone/>
                  <a:defRPr/>
                </a:pPr>
                <a:r>
                  <a:rPr kumimoji="0" lang="zh-CN" altLang="en-US" sz="900" b="1" i="0" u="none" strike="noStrike" kern="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rPr>
                  <a:t>文本</a:t>
                </a:r>
                <a:r>
                  <a:rPr kumimoji="0" lang="en-US" altLang="zh-CN" sz="900" b="1" i="0" u="none" strike="noStrike" kern="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rPr>
                  <a:t>2</a:t>
                </a:r>
                <a:endParaRPr kumimoji="0" lang="zh-CN" altLang="en-US" sz="1100" b="0" i="0" u="none" strike="noStrike" kern="0" cap="none" spc="0" normalizeH="0" baseline="0" noProof="0" dirty="0">
                  <a:ln>
                    <a:noFill/>
                  </a:ln>
                  <a:solidFill>
                    <a:sysClr val="window" lastClr="FFFFFF">
                      <a:lumMod val="95000"/>
                    </a:sysClr>
                  </a:solidFill>
                  <a:effectLst/>
                  <a:uLnTx/>
                  <a:uFillTx/>
                  <a:latin typeface="Impact" panose="020B0806030902050204" pitchFamily="34" charset="0"/>
                  <a:ea typeface="微软雅黑" panose="020B0503020204020204" pitchFamily="34" charset="-122"/>
                </a:endParaRPr>
              </a:p>
            </p:txBody>
          </p:sp>
        </p:grpSp>
      </p:grpSp>
      <p:grpSp>
        <p:nvGrpSpPr>
          <p:cNvPr id="11" name="组合 20"/>
          <p:cNvGrpSpPr/>
          <p:nvPr/>
        </p:nvGrpSpPr>
        <p:grpSpPr bwMode="auto">
          <a:xfrm>
            <a:off x="2559970" y="3125720"/>
            <a:ext cx="1071415" cy="878015"/>
            <a:chOff x="7242844" y="2761727"/>
            <a:chExt cx="1677511" cy="1374579"/>
          </a:xfrm>
        </p:grpSpPr>
        <p:grpSp>
          <p:nvGrpSpPr>
            <p:cNvPr id="12" name="组合 21"/>
            <p:cNvGrpSpPr/>
            <p:nvPr/>
          </p:nvGrpSpPr>
          <p:grpSpPr bwMode="auto">
            <a:xfrm>
              <a:off x="7242844" y="2761727"/>
              <a:ext cx="1677511" cy="1374579"/>
              <a:chOff x="7737176" y="3044094"/>
              <a:chExt cx="1677511" cy="1374579"/>
            </a:xfrm>
          </p:grpSpPr>
          <p:grpSp>
            <p:nvGrpSpPr>
              <p:cNvPr id="24" name="组合 33"/>
              <p:cNvGrpSpPr/>
              <p:nvPr/>
            </p:nvGrpSpPr>
            <p:grpSpPr bwMode="auto">
              <a:xfrm>
                <a:off x="7737176" y="3044094"/>
                <a:ext cx="1677511" cy="1374579"/>
                <a:chOff x="7647017" y="2699415"/>
                <a:chExt cx="2617944" cy="2145185"/>
              </a:xfrm>
            </p:grpSpPr>
            <p:sp>
              <p:nvSpPr>
                <p:cNvPr id="26" name="Oval 8"/>
                <p:cNvSpPr>
                  <a:spLocks noChangeArrowheads="1"/>
                </p:cNvSpPr>
                <p:nvPr/>
              </p:nvSpPr>
              <p:spPr bwMode="auto">
                <a:xfrm flipV="1">
                  <a:off x="7647017" y="4398170"/>
                  <a:ext cx="2617944" cy="446430"/>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defTabSz="914400" eaLnBrk="1" fontAlgn="auto" latinLnBrk="0" hangingPunct="1">
                    <a:spcBef>
                      <a:spcPts val="0"/>
                    </a:spcBef>
                    <a:spcAft>
                      <a:spcPts val="0"/>
                    </a:spcAft>
                    <a:buClrTx/>
                    <a:buSzTx/>
                    <a:buFontTx/>
                    <a:buNone/>
                    <a:defRPr/>
                  </a:pPr>
                  <a:endParaRPr kumimoji="0" lang="zh-CN" altLang="en-US" sz="14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27" name="Oval 19"/>
                <p:cNvSpPr>
                  <a:spLocks noChangeArrowheads="1"/>
                </p:cNvSpPr>
                <p:nvPr/>
              </p:nvSpPr>
              <p:spPr bwMode="auto">
                <a:xfrm>
                  <a:off x="8012312" y="2699415"/>
                  <a:ext cx="1930843" cy="1930666"/>
                </a:xfrm>
                <a:prstGeom prst="ellipse">
                  <a:avLst/>
                </a:prstGeom>
                <a:solidFill>
                  <a:srgbClr val="0070C0"/>
                </a:solidFill>
                <a:ln w="9525">
                  <a:solidFill>
                    <a:schemeClr val="bg1"/>
                  </a:solidFill>
                  <a:round/>
                </a:ln>
                <a:effectLst/>
              </p:spPr>
              <p:txBody>
                <a:bodyPr wrap="none" anchor="ctr"/>
                <a:lstStyle/>
                <a:p>
                  <a:pPr marL="0" marR="0" lvl="0" indent="0" algn="ctr" defTabSz="914400" eaLnBrk="1" fontAlgn="auto" latinLnBrk="0" hangingPunct="1">
                    <a:spcBef>
                      <a:spcPts val="0"/>
                    </a:spcBef>
                    <a:spcAft>
                      <a:spcPts val="0"/>
                    </a:spcAft>
                    <a:buClrTx/>
                    <a:buSzTx/>
                    <a:buFontTx/>
                    <a:buNone/>
                    <a:defRPr/>
                  </a:pPr>
                  <a:endParaRPr kumimoji="0" lang="zh-CN" altLang="en-US" sz="2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28" name="未知"/>
                <p:cNvSpPr/>
                <p:nvPr/>
              </p:nvSpPr>
              <p:spPr bwMode="auto">
                <a:xfrm>
                  <a:off x="8232648" y="2742899"/>
                  <a:ext cx="1490170" cy="727623"/>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spcBef>
                      <a:spcPts val="0"/>
                    </a:spcBef>
                    <a:spcAft>
                      <a:spcPts val="0"/>
                    </a:spcAft>
                    <a:buClrTx/>
                    <a:buSzTx/>
                    <a:buFontTx/>
                    <a:buNone/>
                    <a:defRPr/>
                  </a:pPr>
                  <a:endParaRPr kumimoji="0" lang="zh-CN" altLang="en-US" sz="14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grpSp>
          <p:sp>
            <p:nvSpPr>
              <p:cNvPr id="25" name="TextBox 34"/>
              <p:cNvSpPr txBox="1">
                <a:spLocks noChangeArrowheads="1"/>
              </p:cNvSpPr>
              <p:nvPr/>
            </p:nvSpPr>
            <p:spPr bwMode="auto">
              <a:xfrm>
                <a:off x="8359908" y="3255356"/>
                <a:ext cx="570230" cy="819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spcBef>
                    <a:spcPts val="0"/>
                  </a:spcBef>
                  <a:spcAft>
                    <a:spcPts val="0"/>
                  </a:spcAft>
                  <a:buClrTx/>
                  <a:buSzTx/>
                  <a:buFontTx/>
                  <a:buNone/>
                  <a:defRPr/>
                </a:pPr>
                <a:r>
                  <a:rPr kumimoji="0" lang="en-US" altLang="zh-CN" sz="2600" b="0" i="0"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rPr>
                  <a:t>2</a:t>
                </a:r>
                <a:endParaRPr kumimoji="0" lang="zh-CN" altLang="en-US" sz="2800" b="0" i="0"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endParaRPr>
              </a:p>
            </p:txBody>
          </p:sp>
        </p:grpSp>
        <p:grpSp>
          <p:nvGrpSpPr>
            <p:cNvPr id="13" name="Group 12"/>
            <p:cNvGrpSpPr/>
            <p:nvPr/>
          </p:nvGrpSpPr>
          <p:grpSpPr bwMode="auto">
            <a:xfrm rot="-1693754" flipH="1" flipV="1">
              <a:off x="7549762" y="3711857"/>
              <a:ext cx="1227443" cy="293770"/>
              <a:chOff x="2532" y="1051"/>
              <a:chExt cx="893" cy="246"/>
            </a:xfrm>
          </p:grpSpPr>
          <p:grpSp>
            <p:nvGrpSpPr>
              <p:cNvPr id="14" name="Group 13"/>
              <p:cNvGrpSpPr/>
              <p:nvPr/>
            </p:nvGrpSpPr>
            <p:grpSpPr bwMode="auto">
              <a:xfrm>
                <a:off x="2532" y="1051"/>
                <a:ext cx="743" cy="185"/>
                <a:chOff x="1565" y="2568"/>
                <a:chExt cx="1118" cy="279"/>
              </a:xfrm>
            </p:grpSpPr>
            <p:sp>
              <p:nvSpPr>
                <p:cNvPr id="20" name="AutoShape 14"/>
                <p:cNvSpPr>
                  <a:spLocks noChangeArrowheads="1"/>
                </p:cNvSpPr>
                <p:nvPr/>
              </p:nvSpPr>
              <p:spPr bwMode="ltGray">
                <a:xfrm rot="5263130">
                  <a:off x="1859" y="2292"/>
                  <a:ext cx="239"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spcBef>
                      <a:spcPts val="0"/>
                    </a:spcBef>
                    <a:spcAft>
                      <a:spcPts val="0"/>
                    </a:spcAft>
                    <a:buClrTx/>
                    <a:buSzTx/>
                    <a:buFontTx/>
                    <a:buNone/>
                    <a:defRPr/>
                  </a:pPr>
                  <a:endParaRPr kumimoji="0" lang="zh-CN" altLang="en-US" sz="14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sp>
              <p:nvSpPr>
                <p:cNvPr id="21" name="AutoShape 15"/>
                <p:cNvSpPr>
                  <a:spLocks noChangeArrowheads="1"/>
                </p:cNvSpPr>
                <p:nvPr/>
              </p:nvSpPr>
              <p:spPr bwMode="ltGray">
                <a:xfrm rot="6078281">
                  <a:off x="1993" y="2295"/>
                  <a:ext cx="239"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spcBef>
                      <a:spcPts val="0"/>
                    </a:spcBef>
                    <a:spcAft>
                      <a:spcPts val="0"/>
                    </a:spcAft>
                    <a:buClrTx/>
                    <a:buSzTx/>
                    <a:buFontTx/>
                    <a:buNone/>
                    <a:defRPr/>
                  </a:pPr>
                  <a:endParaRPr kumimoji="0" lang="zh-CN" altLang="en-US" sz="14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sp>
              <p:nvSpPr>
                <p:cNvPr id="22" name="AutoShape 16"/>
                <p:cNvSpPr>
                  <a:spLocks noChangeArrowheads="1"/>
                </p:cNvSpPr>
                <p:nvPr/>
              </p:nvSpPr>
              <p:spPr bwMode="ltGray">
                <a:xfrm rot="6373927">
                  <a:off x="2070" y="2313"/>
                  <a:ext cx="242" cy="82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spcBef>
                      <a:spcPts val="0"/>
                    </a:spcBef>
                    <a:spcAft>
                      <a:spcPts val="0"/>
                    </a:spcAft>
                    <a:buClrTx/>
                    <a:buSzTx/>
                    <a:buFontTx/>
                    <a:buNone/>
                    <a:defRPr/>
                  </a:pPr>
                  <a:endParaRPr kumimoji="0" lang="zh-CN" altLang="en-US" sz="14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sp>
              <p:nvSpPr>
                <p:cNvPr id="23" name="AutoShape 17"/>
                <p:cNvSpPr>
                  <a:spLocks noChangeArrowheads="1"/>
                </p:cNvSpPr>
                <p:nvPr/>
              </p:nvSpPr>
              <p:spPr bwMode="ltGray">
                <a:xfrm rot="6906312">
                  <a:off x="2163" y="2352"/>
                  <a:ext cx="239"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spcBef>
                      <a:spcPts val="0"/>
                    </a:spcBef>
                    <a:spcAft>
                      <a:spcPts val="0"/>
                    </a:spcAft>
                    <a:buClrTx/>
                    <a:buSzTx/>
                    <a:buFontTx/>
                    <a:buNone/>
                    <a:defRPr/>
                  </a:pPr>
                  <a:endParaRPr kumimoji="0" lang="zh-CN" altLang="en-US" sz="14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grpSp>
          <p:grpSp>
            <p:nvGrpSpPr>
              <p:cNvPr id="15" name="Group 18"/>
              <p:cNvGrpSpPr/>
              <p:nvPr/>
            </p:nvGrpSpPr>
            <p:grpSpPr bwMode="auto">
              <a:xfrm rot="1353540">
                <a:off x="2682" y="1111"/>
                <a:ext cx="743" cy="186"/>
                <a:chOff x="1565" y="2568"/>
                <a:chExt cx="1118" cy="279"/>
              </a:xfrm>
            </p:grpSpPr>
            <p:sp>
              <p:nvSpPr>
                <p:cNvPr id="16" name="AutoShape 19"/>
                <p:cNvSpPr>
                  <a:spLocks noChangeArrowheads="1"/>
                </p:cNvSpPr>
                <p:nvPr/>
              </p:nvSpPr>
              <p:spPr bwMode="ltGray">
                <a:xfrm rot="5263130">
                  <a:off x="1865" y="2297"/>
                  <a:ext cx="236"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spcBef>
                      <a:spcPts val="0"/>
                    </a:spcBef>
                    <a:spcAft>
                      <a:spcPts val="0"/>
                    </a:spcAft>
                    <a:buClrTx/>
                    <a:buSzTx/>
                    <a:buFontTx/>
                    <a:buNone/>
                    <a:defRPr/>
                  </a:pPr>
                  <a:endParaRPr kumimoji="0" lang="zh-CN" altLang="en-US" sz="14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sp>
              <p:nvSpPr>
                <p:cNvPr id="17" name="AutoShape 20"/>
                <p:cNvSpPr>
                  <a:spLocks noChangeArrowheads="1"/>
                </p:cNvSpPr>
                <p:nvPr/>
              </p:nvSpPr>
              <p:spPr bwMode="ltGray">
                <a:xfrm rot="6078281">
                  <a:off x="2006" y="2290"/>
                  <a:ext cx="233"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spcBef>
                      <a:spcPts val="0"/>
                    </a:spcBef>
                    <a:spcAft>
                      <a:spcPts val="0"/>
                    </a:spcAft>
                    <a:buClrTx/>
                    <a:buSzTx/>
                    <a:buFontTx/>
                    <a:buNone/>
                    <a:defRPr/>
                  </a:pPr>
                  <a:endParaRPr kumimoji="0" lang="zh-CN" altLang="en-US" sz="14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sp>
              <p:nvSpPr>
                <p:cNvPr id="18" name="AutoShape 21"/>
                <p:cNvSpPr>
                  <a:spLocks noChangeArrowheads="1"/>
                </p:cNvSpPr>
                <p:nvPr/>
              </p:nvSpPr>
              <p:spPr bwMode="ltGray">
                <a:xfrm rot="6373927">
                  <a:off x="2082" y="2311"/>
                  <a:ext cx="233"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spcBef>
                      <a:spcPts val="0"/>
                    </a:spcBef>
                    <a:spcAft>
                      <a:spcPts val="0"/>
                    </a:spcAft>
                    <a:buClrTx/>
                    <a:buSzTx/>
                    <a:buFontTx/>
                    <a:buNone/>
                    <a:defRPr/>
                  </a:pPr>
                  <a:endParaRPr kumimoji="0" lang="zh-CN" altLang="en-US" sz="14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sp>
              <p:nvSpPr>
                <p:cNvPr id="19" name="AutoShape 22"/>
                <p:cNvSpPr>
                  <a:spLocks noChangeArrowheads="1"/>
                </p:cNvSpPr>
                <p:nvPr/>
              </p:nvSpPr>
              <p:spPr bwMode="ltGray">
                <a:xfrm rot="6906312">
                  <a:off x="2172" y="2348"/>
                  <a:ext cx="233" cy="818"/>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spcBef>
                      <a:spcPts val="0"/>
                    </a:spcBef>
                    <a:spcAft>
                      <a:spcPts val="0"/>
                    </a:spcAft>
                    <a:buClrTx/>
                    <a:buSzTx/>
                    <a:buFontTx/>
                    <a:buNone/>
                    <a:defRPr/>
                  </a:pPr>
                  <a:endParaRPr kumimoji="0" lang="zh-CN" altLang="en-US" sz="14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grpSp>
        </p:grpSp>
      </p:grpSp>
      <p:grpSp>
        <p:nvGrpSpPr>
          <p:cNvPr id="29" name="组合 57"/>
          <p:cNvGrpSpPr/>
          <p:nvPr/>
        </p:nvGrpSpPr>
        <p:grpSpPr bwMode="auto">
          <a:xfrm>
            <a:off x="4078983" y="3151823"/>
            <a:ext cx="1071415" cy="878015"/>
            <a:chOff x="7242844" y="2761727"/>
            <a:chExt cx="1677511" cy="1374579"/>
          </a:xfrm>
        </p:grpSpPr>
        <p:grpSp>
          <p:nvGrpSpPr>
            <p:cNvPr id="30" name="组合 58"/>
            <p:cNvGrpSpPr/>
            <p:nvPr/>
          </p:nvGrpSpPr>
          <p:grpSpPr bwMode="auto">
            <a:xfrm>
              <a:off x="7242844" y="2761727"/>
              <a:ext cx="1677511" cy="1374579"/>
              <a:chOff x="7737176" y="3044094"/>
              <a:chExt cx="1677511" cy="1374579"/>
            </a:xfrm>
          </p:grpSpPr>
          <p:grpSp>
            <p:nvGrpSpPr>
              <p:cNvPr id="42" name="组合 70"/>
              <p:cNvGrpSpPr/>
              <p:nvPr/>
            </p:nvGrpSpPr>
            <p:grpSpPr bwMode="auto">
              <a:xfrm>
                <a:off x="7737176" y="3044094"/>
                <a:ext cx="1677511" cy="1374579"/>
                <a:chOff x="7647017" y="2699415"/>
                <a:chExt cx="2617944" cy="2145185"/>
              </a:xfrm>
            </p:grpSpPr>
            <p:sp>
              <p:nvSpPr>
                <p:cNvPr id="44" name="Oval 8"/>
                <p:cNvSpPr>
                  <a:spLocks noChangeArrowheads="1"/>
                </p:cNvSpPr>
                <p:nvPr/>
              </p:nvSpPr>
              <p:spPr bwMode="auto">
                <a:xfrm flipV="1">
                  <a:off x="7647017" y="4398170"/>
                  <a:ext cx="2617944" cy="446430"/>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defTabSz="914400" eaLnBrk="1" fontAlgn="auto" latinLnBrk="0" hangingPunct="1">
                    <a:spcBef>
                      <a:spcPts val="0"/>
                    </a:spcBef>
                    <a:spcAft>
                      <a:spcPts val="0"/>
                    </a:spcAft>
                    <a:buClrTx/>
                    <a:buSzTx/>
                    <a:buFontTx/>
                    <a:buNone/>
                    <a:defRPr/>
                  </a:pPr>
                  <a:endParaRPr kumimoji="0" lang="zh-CN" altLang="en-US" sz="14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45" name="Oval 19"/>
                <p:cNvSpPr>
                  <a:spLocks noChangeArrowheads="1"/>
                </p:cNvSpPr>
                <p:nvPr/>
              </p:nvSpPr>
              <p:spPr bwMode="auto">
                <a:xfrm>
                  <a:off x="8012312" y="2699415"/>
                  <a:ext cx="1930843" cy="1930666"/>
                </a:xfrm>
                <a:prstGeom prst="ellipse">
                  <a:avLst/>
                </a:prstGeom>
                <a:solidFill>
                  <a:srgbClr val="0070C0"/>
                </a:solidFill>
                <a:ln w="9525">
                  <a:solidFill>
                    <a:schemeClr val="bg1"/>
                  </a:solidFill>
                  <a:round/>
                </a:ln>
                <a:effectLst/>
              </p:spPr>
              <p:txBody>
                <a:bodyPr wrap="none" anchor="ctr"/>
                <a:lstStyle/>
                <a:p>
                  <a:pPr marL="0" marR="0" lvl="0" indent="0" algn="ctr" defTabSz="914400" eaLnBrk="1" fontAlgn="auto" latinLnBrk="0" hangingPunct="1">
                    <a:spcBef>
                      <a:spcPts val="0"/>
                    </a:spcBef>
                    <a:spcAft>
                      <a:spcPts val="0"/>
                    </a:spcAft>
                    <a:buClrTx/>
                    <a:buSzTx/>
                    <a:buFontTx/>
                    <a:buNone/>
                    <a:defRPr/>
                  </a:pPr>
                  <a:endParaRPr kumimoji="0" lang="zh-CN" altLang="en-US" sz="2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46" name="未知"/>
                <p:cNvSpPr/>
                <p:nvPr/>
              </p:nvSpPr>
              <p:spPr bwMode="auto">
                <a:xfrm>
                  <a:off x="8232648" y="2742899"/>
                  <a:ext cx="1490170" cy="727623"/>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spcBef>
                      <a:spcPts val="0"/>
                    </a:spcBef>
                    <a:spcAft>
                      <a:spcPts val="0"/>
                    </a:spcAft>
                    <a:buClrTx/>
                    <a:buSzTx/>
                    <a:buFontTx/>
                    <a:buNone/>
                    <a:defRPr/>
                  </a:pPr>
                  <a:endParaRPr kumimoji="0" lang="zh-CN" altLang="en-US" sz="14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grpSp>
          <p:sp>
            <p:nvSpPr>
              <p:cNvPr id="43" name="TextBox 71"/>
              <p:cNvSpPr txBox="1">
                <a:spLocks noChangeArrowheads="1"/>
              </p:cNvSpPr>
              <p:nvPr/>
            </p:nvSpPr>
            <p:spPr bwMode="auto">
              <a:xfrm>
                <a:off x="8359908" y="3255356"/>
                <a:ext cx="502467" cy="819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spcBef>
                    <a:spcPts val="0"/>
                  </a:spcBef>
                  <a:spcAft>
                    <a:spcPts val="0"/>
                  </a:spcAft>
                  <a:buClrTx/>
                  <a:buSzTx/>
                  <a:buFontTx/>
                  <a:buNone/>
                  <a:defRPr/>
                </a:pPr>
                <a:r>
                  <a:rPr kumimoji="0" lang="en-US" altLang="zh-CN" sz="2600" b="0" i="0"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rPr>
                  <a:t>1</a:t>
                </a:r>
                <a:endParaRPr kumimoji="0" lang="zh-CN" altLang="en-US" sz="2800" b="0" i="0"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endParaRPr>
              </a:p>
            </p:txBody>
          </p:sp>
        </p:grpSp>
        <p:grpSp>
          <p:nvGrpSpPr>
            <p:cNvPr id="31" name="Group 12"/>
            <p:cNvGrpSpPr/>
            <p:nvPr/>
          </p:nvGrpSpPr>
          <p:grpSpPr bwMode="auto">
            <a:xfrm rot="-1693754" flipH="1" flipV="1">
              <a:off x="7549762" y="3711857"/>
              <a:ext cx="1227443" cy="293770"/>
              <a:chOff x="2532" y="1051"/>
              <a:chExt cx="893" cy="246"/>
            </a:xfrm>
          </p:grpSpPr>
          <p:grpSp>
            <p:nvGrpSpPr>
              <p:cNvPr id="32" name="Group 13"/>
              <p:cNvGrpSpPr/>
              <p:nvPr/>
            </p:nvGrpSpPr>
            <p:grpSpPr bwMode="auto">
              <a:xfrm>
                <a:off x="2532" y="1051"/>
                <a:ext cx="743" cy="185"/>
                <a:chOff x="1565" y="2568"/>
                <a:chExt cx="1118" cy="279"/>
              </a:xfrm>
            </p:grpSpPr>
            <p:sp>
              <p:nvSpPr>
                <p:cNvPr id="38" name="AutoShape 14"/>
                <p:cNvSpPr>
                  <a:spLocks noChangeArrowheads="1"/>
                </p:cNvSpPr>
                <p:nvPr/>
              </p:nvSpPr>
              <p:spPr bwMode="ltGray">
                <a:xfrm rot="5263130">
                  <a:off x="1859" y="2292"/>
                  <a:ext cx="239"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spcBef>
                      <a:spcPts val="0"/>
                    </a:spcBef>
                    <a:spcAft>
                      <a:spcPts val="0"/>
                    </a:spcAft>
                    <a:buClrTx/>
                    <a:buSzTx/>
                    <a:buFontTx/>
                    <a:buNone/>
                    <a:defRPr/>
                  </a:pPr>
                  <a:endParaRPr kumimoji="0" lang="zh-CN" altLang="en-US" sz="14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sp>
              <p:nvSpPr>
                <p:cNvPr id="39" name="AutoShape 15"/>
                <p:cNvSpPr>
                  <a:spLocks noChangeArrowheads="1"/>
                </p:cNvSpPr>
                <p:nvPr/>
              </p:nvSpPr>
              <p:spPr bwMode="ltGray">
                <a:xfrm rot="6078281">
                  <a:off x="1993" y="2295"/>
                  <a:ext cx="239"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spcBef>
                      <a:spcPts val="0"/>
                    </a:spcBef>
                    <a:spcAft>
                      <a:spcPts val="0"/>
                    </a:spcAft>
                    <a:buClrTx/>
                    <a:buSzTx/>
                    <a:buFontTx/>
                    <a:buNone/>
                    <a:defRPr/>
                  </a:pPr>
                  <a:endParaRPr kumimoji="0" lang="zh-CN" altLang="en-US" sz="14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sp>
              <p:nvSpPr>
                <p:cNvPr id="40" name="AutoShape 16"/>
                <p:cNvSpPr>
                  <a:spLocks noChangeArrowheads="1"/>
                </p:cNvSpPr>
                <p:nvPr/>
              </p:nvSpPr>
              <p:spPr bwMode="ltGray">
                <a:xfrm rot="6373927">
                  <a:off x="2070" y="2313"/>
                  <a:ext cx="242" cy="82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spcBef>
                      <a:spcPts val="0"/>
                    </a:spcBef>
                    <a:spcAft>
                      <a:spcPts val="0"/>
                    </a:spcAft>
                    <a:buClrTx/>
                    <a:buSzTx/>
                    <a:buFontTx/>
                    <a:buNone/>
                    <a:defRPr/>
                  </a:pPr>
                  <a:endParaRPr kumimoji="0" lang="zh-CN" altLang="en-US" sz="14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sp>
              <p:nvSpPr>
                <p:cNvPr id="41" name="AutoShape 17"/>
                <p:cNvSpPr>
                  <a:spLocks noChangeArrowheads="1"/>
                </p:cNvSpPr>
                <p:nvPr/>
              </p:nvSpPr>
              <p:spPr bwMode="ltGray">
                <a:xfrm rot="6906312">
                  <a:off x="2163" y="2352"/>
                  <a:ext cx="239"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spcBef>
                      <a:spcPts val="0"/>
                    </a:spcBef>
                    <a:spcAft>
                      <a:spcPts val="0"/>
                    </a:spcAft>
                    <a:buClrTx/>
                    <a:buSzTx/>
                    <a:buFontTx/>
                    <a:buNone/>
                    <a:defRPr/>
                  </a:pPr>
                  <a:endParaRPr kumimoji="0" lang="zh-CN" altLang="en-US" sz="14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grpSp>
          <p:grpSp>
            <p:nvGrpSpPr>
              <p:cNvPr id="33" name="Group 18"/>
              <p:cNvGrpSpPr/>
              <p:nvPr/>
            </p:nvGrpSpPr>
            <p:grpSpPr bwMode="auto">
              <a:xfrm rot="1353540">
                <a:off x="2682" y="1111"/>
                <a:ext cx="743" cy="186"/>
                <a:chOff x="1565" y="2568"/>
                <a:chExt cx="1118" cy="279"/>
              </a:xfrm>
            </p:grpSpPr>
            <p:sp>
              <p:nvSpPr>
                <p:cNvPr id="34" name="AutoShape 19"/>
                <p:cNvSpPr>
                  <a:spLocks noChangeArrowheads="1"/>
                </p:cNvSpPr>
                <p:nvPr/>
              </p:nvSpPr>
              <p:spPr bwMode="ltGray">
                <a:xfrm rot="5263130">
                  <a:off x="1865" y="2297"/>
                  <a:ext cx="236"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spcBef>
                      <a:spcPts val="0"/>
                    </a:spcBef>
                    <a:spcAft>
                      <a:spcPts val="0"/>
                    </a:spcAft>
                    <a:buClrTx/>
                    <a:buSzTx/>
                    <a:buFontTx/>
                    <a:buNone/>
                    <a:defRPr/>
                  </a:pPr>
                  <a:endParaRPr kumimoji="0" lang="zh-CN" altLang="en-US" sz="14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sp>
              <p:nvSpPr>
                <p:cNvPr id="35" name="AutoShape 20"/>
                <p:cNvSpPr>
                  <a:spLocks noChangeArrowheads="1"/>
                </p:cNvSpPr>
                <p:nvPr/>
              </p:nvSpPr>
              <p:spPr bwMode="ltGray">
                <a:xfrm rot="6078281">
                  <a:off x="2006" y="2290"/>
                  <a:ext cx="233"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spcBef>
                      <a:spcPts val="0"/>
                    </a:spcBef>
                    <a:spcAft>
                      <a:spcPts val="0"/>
                    </a:spcAft>
                    <a:buClrTx/>
                    <a:buSzTx/>
                    <a:buFontTx/>
                    <a:buNone/>
                    <a:defRPr/>
                  </a:pPr>
                  <a:endParaRPr kumimoji="0" lang="zh-CN" altLang="en-US" sz="14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sp>
              <p:nvSpPr>
                <p:cNvPr id="36" name="AutoShape 21"/>
                <p:cNvSpPr>
                  <a:spLocks noChangeArrowheads="1"/>
                </p:cNvSpPr>
                <p:nvPr/>
              </p:nvSpPr>
              <p:spPr bwMode="ltGray">
                <a:xfrm rot="6373927">
                  <a:off x="2082" y="2311"/>
                  <a:ext cx="233"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spcBef>
                      <a:spcPts val="0"/>
                    </a:spcBef>
                    <a:spcAft>
                      <a:spcPts val="0"/>
                    </a:spcAft>
                    <a:buClrTx/>
                    <a:buSzTx/>
                    <a:buFontTx/>
                    <a:buNone/>
                    <a:defRPr/>
                  </a:pPr>
                  <a:endParaRPr kumimoji="0" lang="zh-CN" altLang="en-US" sz="14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sp>
              <p:nvSpPr>
                <p:cNvPr id="37" name="AutoShape 22"/>
                <p:cNvSpPr>
                  <a:spLocks noChangeArrowheads="1"/>
                </p:cNvSpPr>
                <p:nvPr/>
              </p:nvSpPr>
              <p:spPr bwMode="ltGray">
                <a:xfrm rot="6906312">
                  <a:off x="2172" y="2348"/>
                  <a:ext cx="233" cy="818"/>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spcBef>
                      <a:spcPts val="0"/>
                    </a:spcBef>
                    <a:spcAft>
                      <a:spcPts val="0"/>
                    </a:spcAft>
                    <a:buClrTx/>
                    <a:buSzTx/>
                    <a:buFontTx/>
                    <a:buNone/>
                    <a:defRPr/>
                  </a:pPr>
                  <a:endParaRPr kumimoji="0" lang="zh-CN" altLang="en-US" sz="14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grpSp>
        </p:grpSp>
      </p:grpSp>
      <p:grpSp>
        <p:nvGrpSpPr>
          <p:cNvPr id="47" name="组合 93"/>
          <p:cNvGrpSpPr/>
          <p:nvPr/>
        </p:nvGrpSpPr>
        <p:grpSpPr bwMode="auto">
          <a:xfrm>
            <a:off x="5662616" y="3151823"/>
            <a:ext cx="1071416" cy="878015"/>
            <a:chOff x="7242844" y="2761727"/>
            <a:chExt cx="1677511" cy="1374579"/>
          </a:xfrm>
        </p:grpSpPr>
        <p:grpSp>
          <p:nvGrpSpPr>
            <p:cNvPr id="48" name="组合 94"/>
            <p:cNvGrpSpPr/>
            <p:nvPr/>
          </p:nvGrpSpPr>
          <p:grpSpPr bwMode="auto">
            <a:xfrm>
              <a:off x="7242844" y="2761727"/>
              <a:ext cx="1677511" cy="1374579"/>
              <a:chOff x="7737176" y="3044094"/>
              <a:chExt cx="1677511" cy="1374579"/>
            </a:xfrm>
          </p:grpSpPr>
          <p:grpSp>
            <p:nvGrpSpPr>
              <p:cNvPr id="60" name="组合 106"/>
              <p:cNvGrpSpPr/>
              <p:nvPr/>
            </p:nvGrpSpPr>
            <p:grpSpPr bwMode="auto">
              <a:xfrm>
                <a:off x="7737176" y="3044094"/>
                <a:ext cx="1677511" cy="1374579"/>
                <a:chOff x="7647017" y="2699415"/>
                <a:chExt cx="2617944" cy="2145185"/>
              </a:xfrm>
            </p:grpSpPr>
            <p:sp>
              <p:nvSpPr>
                <p:cNvPr id="62" name="Oval 8"/>
                <p:cNvSpPr>
                  <a:spLocks noChangeArrowheads="1"/>
                </p:cNvSpPr>
                <p:nvPr/>
              </p:nvSpPr>
              <p:spPr bwMode="auto">
                <a:xfrm flipV="1">
                  <a:off x="7647017" y="4398170"/>
                  <a:ext cx="2617944" cy="446430"/>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defTabSz="914400" eaLnBrk="1" fontAlgn="auto" latinLnBrk="0" hangingPunct="1">
                    <a:spcBef>
                      <a:spcPts val="0"/>
                    </a:spcBef>
                    <a:spcAft>
                      <a:spcPts val="0"/>
                    </a:spcAft>
                    <a:buClrTx/>
                    <a:buSzTx/>
                    <a:buFontTx/>
                    <a:buNone/>
                    <a:defRPr/>
                  </a:pPr>
                  <a:endParaRPr kumimoji="0" lang="zh-CN" altLang="en-US" sz="14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63" name="Oval 19"/>
                <p:cNvSpPr>
                  <a:spLocks noChangeArrowheads="1"/>
                </p:cNvSpPr>
                <p:nvPr/>
              </p:nvSpPr>
              <p:spPr bwMode="auto">
                <a:xfrm>
                  <a:off x="8012311" y="2699415"/>
                  <a:ext cx="1930842" cy="1930666"/>
                </a:xfrm>
                <a:prstGeom prst="ellipse">
                  <a:avLst/>
                </a:prstGeom>
                <a:solidFill>
                  <a:srgbClr val="0070C0"/>
                </a:solidFill>
                <a:ln w="9525">
                  <a:solidFill>
                    <a:schemeClr val="bg1"/>
                  </a:solidFill>
                  <a:round/>
                </a:ln>
                <a:effectLst/>
              </p:spPr>
              <p:txBody>
                <a:bodyPr wrap="none" anchor="ctr"/>
                <a:lstStyle/>
                <a:p>
                  <a:pPr marL="0" marR="0" lvl="0" indent="0" algn="ctr" defTabSz="914400" eaLnBrk="1" fontAlgn="auto" latinLnBrk="0" hangingPunct="1">
                    <a:spcBef>
                      <a:spcPts val="0"/>
                    </a:spcBef>
                    <a:spcAft>
                      <a:spcPts val="0"/>
                    </a:spcAft>
                    <a:buClrTx/>
                    <a:buSzTx/>
                    <a:buFontTx/>
                    <a:buNone/>
                    <a:defRPr/>
                  </a:pPr>
                  <a:endParaRPr kumimoji="0" lang="zh-CN" altLang="en-US" sz="2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64" name="未知"/>
                <p:cNvSpPr/>
                <p:nvPr/>
              </p:nvSpPr>
              <p:spPr bwMode="auto">
                <a:xfrm>
                  <a:off x="8232648" y="2742899"/>
                  <a:ext cx="1490169" cy="727623"/>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spcBef>
                      <a:spcPts val="0"/>
                    </a:spcBef>
                    <a:spcAft>
                      <a:spcPts val="0"/>
                    </a:spcAft>
                    <a:buClrTx/>
                    <a:buSzTx/>
                    <a:buFontTx/>
                    <a:buNone/>
                    <a:defRPr/>
                  </a:pPr>
                  <a:endParaRPr kumimoji="0" lang="zh-CN" altLang="en-US" sz="14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grpSp>
          <p:sp>
            <p:nvSpPr>
              <p:cNvPr id="61" name="TextBox 107"/>
              <p:cNvSpPr txBox="1">
                <a:spLocks noChangeArrowheads="1"/>
              </p:cNvSpPr>
              <p:nvPr/>
            </p:nvSpPr>
            <p:spPr bwMode="auto">
              <a:xfrm>
                <a:off x="8359908" y="3255356"/>
                <a:ext cx="587800" cy="819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spcBef>
                    <a:spcPts val="0"/>
                  </a:spcBef>
                  <a:spcAft>
                    <a:spcPts val="0"/>
                  </a:spcAft>
                  <a:buClrTx/>
                  <a:buSzTx/>
                  <a:buFontTx/>
                  <a:buNone/>
                  <a:defRPr/>
                </a:pPr>
                <a:r>
                  <a:rPr kumimoji="0" lang="en-US" altLang="zh-CN" sz="2600" b="0" i="0"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rPr>
                  <a:t>3</a:t>
                </a:r>
                <a:endParaRPr kumimoji="0" lang="zh-CN" altLang="en-US" sz="2800" b="0" i="0"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endParaRPr>
              </a:p>
            </p:txBody>
          </p:sp>
        </p:grpSp>
        <p:grpSp>
          <p:nvGrpSpPr>
            <p:cNvPr id="49" name="Group 12"/>
            <p:cNvGrpSpPr/>
            <p:nvPr/>
          </p:nvGrpSpPr>
          <p:grpSpPr bwMode="auto">
            <a:xfrm rot="-1693754" flipH="1" flipV="1">
              <a:off x="7549762" y="3711857"/>
              <a:ext cx="1227443" cy="293770"/>
              <a:chOff x="2532" y="1051"/>
              <a:chExt cx="893" cy="246"/>
            </a:xfrm>
          </p:grpSpPr>
          <p:grpSp>
            <p:nvGrpSpPr>
              <p:cNvPr id="50" name="Group 13"/>
              <p:cNvGrpSpPr/>
              <p:nvPr/>
            </p:nvGrpSpPr>
            <p:grpSpPr bwMode="auto">
              <a:xfrm>
                <a:off x="2532" y="1051"/>
                <a:ext cx="743" cy="185"/>
                <a:chOff x="1565" y="2568"/>
                <a:chExt cx="1118" cy="279"/>
              </a:xfrm>
            </p:grpSpPr>
            <p:sp>
              <p:nvSpPr>
                <p:cNvPr id="56" name="AutoShape 14"/>
                <p:cNvSpPr>
                  <a:spLocks noChangeArrowheads="1"/>
                </p:cNvSpPr>
                <p:nvPr/>
              </p:nvSpPr>
              <p:spPr bwMode="ltGray">
                <a:xfrm rot="5263130">
                  <a:off x="1859" y="2292"/>
                  <a:ext cx="239"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spcBef>
                      <a:spcPts val="0"/>
                    </a:spcBef>
                    <a:spcAft>
                      <a:spcPts val="0"/>
                    </a:spcAft>
                    <a:buClrTx/>
                    <a:buSzTx/>
                    <a:buFontTx/>
                    <a:buNone/>
                    <a:defRPr/>
                  </a:pPr>
                  <a:endParaRPr kumimoji="0" lang="zh-CN" altLang="en-US" sz="14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sp>
              <p:nvSpPr>
                <p:cNvPr id="57" name="AutoShape 15"/>
                <p:cNvSpPr>
                  <a:spLocks noChangeArrowheads="1"/>
                </p:cNvSpPr>
                <p:nvPr/>
              </p:nvSpPr>
              <p:spPr bwMode="ltGray">
                <a:xfrm rot="6078281">
                  <a:off x="1993" y="2295"/>
                  <a:ext cx="239"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spcBef>
                      <a:spcPts val="0"/>
                    </a:spcBef>
                    <a:spcAft>
                      <a:spcPts val="0"/>
                    </a:spcAft>
                    <a:buClrTx/>
                    <a:buSzTx/>
                    <a:buFontTx/>
                    <a:buNone/>
                    <a:defRPr/>
                  </a:pPr>
                  <a:endParaRPr kumimoji="0" lang="zh-CN" altLang="en-US" sz="14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sp>
              <p:nvSpPr>
                <p:cNvPr id="58" name="AutoShape 16"/>
                <p:cNvSpPr>
                  <a:spLocks noChangeArrowheads="1"/>
                </p:cNvSpPr>
                <p:nvPr/>
              </p:nvSpPr>
              <p:spPr bwMode="ltGray">
                <a:xfrm rot="6373927">
                  <a:off x="2070" y="2313"/>
                  <a:ext cx="242" cy="82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spcBef>
                      <a:spcPts val="0"/>
                    </a:spcBef>
                    <a:spcAft>
                      <a:spcPts val="0"/>
                    </a:spcAft>
                    <a:buClrTx/>
                    <a:buSzTx/>
                    <a:buFontTx/>
                    <a:buNone/>
                    <a:defRPr/>
                  </a:pPr>
                  <a:endParaRPr kumimoji="0" lang="zh-CN" altLang="en-US" sz="14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sp>
              <p:nvSpPr>
                <p:cNvPr id="59" name="AutoShape 17"/>
                <p:cNvSpPr>
                  <a:spLocks noChangeArrowheads="1"/>
                </p:cNvSpPr>
                <p:nvPr/>
              </p:nvSpPr>
              <p:spPr bwMode="ltGray">
                <a:xfrm rot="6906312">
                  <a:off x="2163" y="2352"/>
                  <a:ext cx="239"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spcBef>
                      <a:spcPts val="0"/>
                    </a:spcBef>
                    <a:spcAft>
                      <a:spcPts val="0"/>
                    </a:spcAft>
                    <a:buClrTx/>
                    <a:buSzTx/>
                    <a:buFontTx/>
                    <a:buNone/>
                    <a:defRPr/>
                  </a:pPr>
                  <a:endParaRPr kumimoji="0" lang="zh-CN" altLang="en-US" sz="14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grpSp>
          <p:grpSp>
            <p:nvGrpSpPr>
              <p:cNvPr id="51" name="Group 18"/>
              <p:cNvGrpSpPr/>
              <p:nvPr/>
            </p:nvGrpSpPr>
            <p:grpSpPr bwMode="auto">
              <a:xfrm rot="1353540">
                <a:off x="2682" y="1111"/>
                <a:ext cx="743" cy="186"/>
                <a:chOff x="1565" y="2568"/>
                <a:chExt cx="1118" cy="279"/>
              </a:xfrm>
            </p:grpSpPr>
            <p:sp>
              <p:nvSpPr>
                <p:cNvPr id="52" name="AutoShape 19"/>
                <p:cNvSpPr>
                  <a:spLocks noChangeArrowheads="1"/>
                </p:cNvSpPr>
                <p:nvPr/>
              </p:nvSpPr>
              <p:spPr bwMode="ltGray">
                <a:xfrm rot="5263130">
                  <a:off x="1865" y="2297"/>
                  <a:ext cx="236"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spcBef>
                      <a:spcPts val="0"/>
                    </a:spcBef>
                    <a:spcAft>
                      <a:spcPts val="0"/>
                    </a:spcAft>
                    <a:buClrTx/>
                    <a:buSzTx/>
                    <a:buFontTx/>
                    <a:buNone/>
                    <a:defRPr/>
                  </a:pPr>
                  <a:endParaRPr kumimoji="0" lang="zh-CN" altLang="en-US" sz="14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sp>
              <p:nvSpPr>
                <p:cNvPr id="53" name="AutoShape 20"/>
                <p:cNvSpPr>
                  <a:spLocks noChangeArrowheads="1"/>
                </p:cNvSpPr>
                <p:nvPr/>
              </p:nvSpPr>
              <p:spPr bwMode="ltGray">
                <a:xfrm rot="6078281">
                  <a:off x="2006" y="2290"/>
                  <a:ext cx="233"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spcBef>
                      <a:spcPts val="0"/>
                    </a:spcBef>
                    <a:spcAft>
                      <a:spcPts val="0"/>
                    </a:spcAft>
                    <a:buClrTx/>
                    <a:buSzTx/>
                    <a:buFontTx/>
                    <a:buNone/>
                    <a:defRPr/>
                  </a:pPr>
                  <a:endParaRPr kumimoji="0" lang="zh-CN" altLang="en-US" sz="14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sp>
              <p:nvSpPr>
                <p:cNvPr id="54" name="AutoShape 21"/>
                <p:cNvSpPr>
                  <a:spLocks noChangeArrowheads="1"/>
                </p:cNvSpPr>
                <p:nvPr/>
              </p:nvSpPr>
              <p:spPr bwMode="ltGray">
                <a:xfrm rot="6373927">
                  <a:off x="2082" y="2311"/>
                  <a:ext cx="233"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spcBef>
                      <a:spcPts val="0"/>
                    </a:spcBef>
                    <a:spcAft>
                      <a:spcPts val="0"/>
                    </a:spcAft>
                    <a:buClrTx/>
                    <a:buSzTx/>
                    <a:buFontTx/>
                    <a:buNone/>
                    <a:defRPr/>
                  </a:pPr>
                  <a:endParaRPr kumimoji="0" lang="zh-CN" altLang="en-US" sz="14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sp>
              <p:nvSpPr>
                <p:cNvPr id="55" name="AutoShape 22"/>
                <p:cNvSpPr>
                  <a:spLocks noChangeArrowheads="1"/>
                </p:cNvSpPr>
                <p:nvPr/>
              </p:nvSpPr>
              <p:spPr bwMode="ltGray">
                <a:xfrm rot="6906312">
                  <a:off x="2172" y="2348"/>
                  <a:ext cx="233" cy="818"/>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spcBef>
                      <a:spcPts val="0"/>
                    </a:spcBef>
                    <a:spcAft>
                      <a:spcPts val="0"/>
                    </a:spcAft>
                    <a:buClrTx/>
                    <a:buSzTx/>
                    <a:buFontTx/>
                    <a:buNone/>
                    <a:defRPr/>
                  </a:pPr>
                  <a:endParaRPr kumimoji="0" lang="zh-CN" altLang="en-US" sz="14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grpSp>
        </p:grpSp>
      </p:grpSp>
      <p:grpSp>
        <p:nvGrpSpPr>
          <p:cNvPr id="65" name="组合 64"/>
          <p:cNvGrpSpPr/>
          <p:nvPr/>
        </p:nvGrpSpPr>
        <p:grpSpPr>
          <a:xfrm>
            <a:off x="1365090" y="1203598"/>
            <a:ext cx="1542458" cy="1776182"/>
            <a:chOff x="1144134" y="1259974"/>
            <a:chExt cx="1542458" cy="1776182"/>
          </a:xfrm>
        </p:grpSpPr>
        <p:sp>
          <p:nvSpPr>
            <p:cNvPr id="66" name="矩形 65"/>
            <p:cNvSpPr/>
            <p:nvPr/>
          </p:nvSpPr>
          <p:spPr>
            <a:xfrm>
              <a:off x="1144653" y="1259974"/>
              <a:ext cx="1541794" cy="269096"/>
            </a:xfrm>
            <a:prstGeom prst="rect">
              <a:avLst/>
            </a:prstGeom>
            <a:solidFill>
              <a:srgbClr val="074AA1"/>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marL="0" marR="0" lvl="0" indent="0" algn="ctr" defTabSz="914400" eaLnBrk="1" fontAlgn="auto" latinLnBrk="0" hangingPunct="1">
                <a:spcBef>
                  <a:spcPts val="0"/>
                </a:spcBef>
                <a:spcAft>
                  <a:spcPts val="0"/>
                </a:spcAft>
                <a:buClrTx/>
                <a:buSzTx/>
                <a:buFontTx/>
                <a:buNone/>
                <a:defRPr/>
              </a:pPr>
              <a:r>
                <a:rPr kumimoji="0" lang="zh-CN" altLang="en-US" sz="900" b="1" i="0" u="none" strike="noStrike" kern="0" cap="none" spc="0" normalizeH="0" baseline="0" noProof="0" dirty="0">
                  <a:ln>
                    <a:noFill/>
                  </a:ln>
                  <a:solidFill>
                    <a:srgbClr val="F9F9F9"/>
                  </a:solidFill>
                  <a:effectLst/>
                  <a:uLnTx/>
                  <a:uFillTx/>
                  <a:latin typeface="微软雅黑" panose="020B0503020204020204" pitchFamily="34" charset="-122"/>
                  <a:ea typeface="微软雅黑" panose="020B0503020204020204" pitchFamily="34" charset="-122"/>
                  <a:cs typeface="+mn-cs"/>
                </a:rPr>
                <a:t>单击此处添加文本</a:t>
              </a:r>
            </a:p>
          </p:txBody>
        </p:sp>
        <p:sp>
          <p:nvSpPr>
            <p:cNvPr id="67" name="矩形 66"/>
            <p:cNvSpPr/>
            <p:nvPr/>
          </p:nvSpPr>
          <p:spPr>
            <a:xfrm>
              <a:off x="1144134" y="1529293"/>
              <a:ext cx="1542458" cy="1506863"/>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180000" tIns="180000" rIns="180000" anchor="t"/>
            <a:lstStyle/>
            <a:p>
              <a:pPr marL="0" marR="0" lvl="0" indent="0" defTabSz="914400" eaLnBrk="1" fontAlgn="auto" latinLnBrk="0" hangingPunct="1">
                <a:spcBef>
                  <a:spcPts val="1200"/>
                </a:spcBef>
                <a:spcAft>
                  <a:spcPts val="0"/>
                </a:spcAft>
                <a:buClrTx/>
                <a:buSzTx/>
                <a:buFontTx/>
                <a:buNone/>
                <a:defRPr/>
              </a:pPr>
              <a:r>
                <a:rPr kumimoji="0" lang="zh-CN" altLang="en-US" sz="850" b="0" i="0" u="none" strike="noStrike" kern="0" cap="none" spc="0" normalizeH="0" baseline="0" noProof="0" dirty="0">
                  <a:ln>
                    <a:noFill/>
                  </a:ln>
                  <a:solidFill>
                    <a:srgbClr val="7D7D7D"/>
                  </a:solidFill>
                  <a:effectLst/>
                  <a:uLnTx/>
                  <a:uFillTx/>
                  <a:latin typeface="微软雅黑" panose="020B0503020204020204" pitchFamily="34" charset="-122"/>
                  <a:ea typeface="微软雅黑" panose="020B0503020204020204" pitchFamily="34" charset="-122"/>
                  <a:cs typeface="+mn-cs"/>
                </a:rPr>
                <a:t>单击此处添加段落文本单击此处添加段落文本单击此处添加段落文本单击此处添加段落文本</a:t>
              </a:r>
              <a:endParaRPr kumimoji="0" lang="en-US" altLang="zh-CN" sz="1050" b="0" i="0" u="none" strike="noStrike" kern="0" cap="none" spc="0" normalizeH="0" baseline="0" noProof="0" dirty="0">
                <a:ln>
                  <a:noFill/>
                </a:ln>
                <a:solidFill>
                  <a:srgbClr val="7D7D7D"/>
                </a:solidFill>
                <a:effectLst/>
                <a:uLnTx/>
                <a:uFillTx/>
                <a:latin typeface="微软雅黑" panose="020B0503020204020204" pitchFamily="34" charset="-122"/>
                <a:ea typeface="微软雅黑" panose="020B0503020204020204" pitchFamily="34" charset="-122"/>
                <a:cs typeface="+mn-cs"/>
              </a:endParaRPr>
            </a:p>
          </p:txBody>
        </p:sp>
      </p:grpSp>
      <p:grpSp>
        <p:nvGrpSpPr>
          <p:cNvPr id="68" name="组合 67"/>
          <p:cNvGrpSpPr/>
          <p:nvPr/>
        </p:nvGrpSpPr>
        <p:grpSpPr>
          <a:xfrm>
            <a:off x="6198558" y="1227082"/>
            <a:ext cx="1541794" cy="1776428"/>
            <a:chOff x="5977602" y="1283458"/>
            <a:chExt cx="1541794" cy="1776428"/>
          </a:xfrm>
        </p:grpSpPr>
        <p:sp>
          <p:nvSpPr>
            <p:cNvPr id="69" name="矩形 68"/>
            <p:cNvSpPr/>
            <p:nvPr/>
          </p:nvSpPr>
          <p:spPr>
            <a:xfrm>
              <a:off x="5977602" y="1283458"/>
              <a:ext cx="1541794" cy="269096"/>
            </a:xfrm>
            <a:prstGeom prst="rect">
              <a:avLst/>
            </a:prstGeom>
            <a:solidFill>
              <a:srgbClr val="074AA1"/>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marL="0" marR="0" lvl="0" indent="0" algn="ctr" defTabSz="914400" eaLnBrk="1" fontAlgn="auto" latinLnBrk="0" hangingPunct="1">
                <a:spcBef>
                  <a:spcPts val="0"/>
                </a:spcBef>
                <a:spcAft>
                  <a:spcPts val="0"/>
                </a:spcAft>
                <a:buClrTx/>
                <a:buSzTx/>
                <a:buFontTx/>
                <a:buNone/>
                <a:defRPr/>
              </a:pPr>
              <a:r>
                <a:rPr kumimoji="0" lang="zh-CN" altLang="en-US" sz="900" b="1" i="0" u="none" strike="noStrike" kern="0" cap="none" spc="0" normalizeH="0" baseline="0" noProof="0" dirty="0">
                  <a:ln>
                    <a:noFill/>
                  </a:ln>
                  <a:solidFill>
                    <a:srgbClr val="F9F9F9"/>
                  </a:solidFill>
                  <a:effectLst/>
                  <a:uLnTx/>
                  <a:uFillTx/>
                  <a:latin typeface="微软雅黑" panose="020B0503020204020204" pitchFamily="34" charset="-122"/>
                  <a:ea typeface="微软雅黑" panose="020B0503020204020204" pitchFamily="34" charset="-122"/>
                  <a:cs typeface="+mn-cs"/>
                </a:rPr>
                <a:t>单击此处添加文本</a:t>
              </a:r>
            </a:p>
          </p:txBody>
        </p:sp>
        <p:sp>
          <p:nvSpPr>
            <p:cNvPr id="70" name="矩形 69"/>
            <p:cNvSpPr/>
            <p:nvPr/>
          </p:nvSpPr>
          <p:spPr>
            <a:xfrm>
              <a:off x="5977961" y="1553023"/>
              <a:ext cx="1541272" cy="1506863"/>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180000" tIns="180000" rIns="180000" anchor="t"/>
            <a:lstStyle/>
            <a:p>
              <a:pPr marL="0" marR="0" lvl="0" indent="0" defTabSz="914400" eaLnBrk="1" fontAlgn="auto" latinLnBrk="0" hangingPunct="1">
                <a:spcBef>
                  <a:spcPts val="1200"/>
                </a:spcBef>
                <a:spcAft>
                  <a:spcPts val="0"/>
                </a:spcAft>
                <a:buClrTx/>
                <a:buSzTx/>
                <a:buFontTx/>
                <a:buNone/>
                <a:defRPr/>
              </a:pPr>
              <a:r>
                <a:rPr kumimoji="0" lang="zh-CN" altLang="en-US" sz="850" b="0" i="0" u="none" strike="noStrike" kern="0" cap="none" spc="0" normalizeH="0" baseline="0" noProof="0" dirty="0">
                  <a:ln>
                    <a:noFill/>
                  </a:ln>
                  <a:solidFill>
                    <a:srgbClr val="7D7D7D"/>
                  </a:solidFill>
                  <a:effectLst/>
                  <a:uLnTx/>
                  <a:uFillTx/>
                  <a:latin typeface="微软雅黑" panose="020B0503020204020204" pitchFamily="34" charset="-122"/>
                  <a:ea typeface="微软雅黑" panose="020B0503020204020204" pitchFamily="34" charset="-122"/>
                  <a:cs typeface="+mn-cs"/>
                </a:rPr>
                <a:t>单击此处添加段落文本单击此处添加段落文本单击此处添加段落文本单击此处添加段落文本</a:t>
              </a:r>
              <a:endParaRPr kumimoji="0" lang="en-US" altLang="zh-CN" sz="1050" b="0" i="0" u="none" strike="noStrike" kern="0" cap="none" spc="0" normalizeH="0" baseline="0" noProof="0" dirty="0">
                <a:ln>
                  <a:noFill/>
                </a:ln>
                <a:solidFill>
                  <a:srgbClr val="7D7D7D"/>
                </a:solidFill>
                <a:effectLst/>
                <a:uLnTx/>
                <a:uFillTx/>
                <a:latin typeface="微软雅黑" panose="020B0503020204020204" pitchFamily="34" charset="-122"/>
                <a:ea typeface="微软雅黑" panose="020B0503020204020204" pitchFamily="34" charset="-122"/>
                <a:cs typeface="+mn-cs"/>
              </a:endParaRPr>
            </a:p>
          </p:txBody>
        </p:sp>
      </p:grpSp>
      <p:grpSp>
        <p:nvGrpSpPr>
          <p:cNvPr id="71" name="组合 70"/>
          <p:cNvGrpSpPr/>
          <p:nvPr/>
        </p:nvGrpSpPr>
        <p:grpSpPr>
          <a:xfrm>
            <a:off x="3034004" y="1227082"/>
            <a:ext cx="3067693" cy="1107238"/>
            <a:chOff x="2813048" y="1283458"/>
            <a:chExt cx="3067693" cy="1107238"/>
          </a:xfrm>
        </p:grpSpPr>
        <p:sp>
          <p:nvSpPr>
            <p:cNvPr id="72" name="矩形 71"/>
            <p:cNvSpPr/>
            <p:nvPr/>
          </p:nvSpPr>
          <p:spPr>
            <a:xfrm>
              <a:off x="2813048" y="1283458"/>
              <a:ext cx="3067693" cy="353250"/>
            </a:xfrm>
            <a:prstGeom prst="rect">
              <a:avLst/>
            </a:prstGeom>
            <a:solidFill>
              <a:srgbClr val="074AA1"/>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marL="0" marR="0" lvl="0" indent="0" algn="ctr" defTabSz="914400" eaLnBrk="1" fontAlgn="auto" latinLnBrk="0" hangingPunct="1">
                <a:spcBef>
                  <a:spcPts val="0"/>
                </a:spcBef>
                <a:spcAft>
                  <a:spcPts val="0"/>
                </a:spcAft>
                <a:buClrTx/>
                <a:buSzTx/>
                <a:buFontTx/>
                <a:buNone/>
                <a:defRPr/>
              </a:pPr>
              <a:r>
                <a:rPr kumimoji="0" lang="zh-CN" altLang="en-US" sz="900" b="1" i="0" u="none" strike="noStrike" kern="0" cap="none" spc="0" normalizeH="0" baseline="0" noProof="0" dirty="0">
                  <a:ln>
                    <a:noFill/>
                  </a:ln>
                  <a:solidFill>
                    <a:srgbClr val="F9F9F9"/>
                  </a:solidFill>
                  <a:effectLst/>
                  <a:uLnTx/>
                  <a:uFillTx/>
                  <a:latin typeface="微软雅黑" panose="020B0503020204020204" pitchFamily="34" charset="-122"/>
                  <a:ea typeface="微软雅黑" panose="020B0503020204020204" pitchFamily="34" charset="-122"/>
                  <a:cs typeface="+mn-cs"/>
                </a:rPr>
                <a:t>单击此处添加文本</a:t>
              </a:r>
            </a:p>
          </p:txBody>
        </p:sp>
        <p:sp>
          <p:nvSpPr>
            <p:cNvPr id="73" name="矩形 72"/>
            <p:cNvSpPr/>
            <p:nvPr/>
          </p:nvSpPr>
          <p:spPr>
            <a:xfrm>
              <a:off x="2813549" y="1637264"/>
              <a:ext cx="3067119" cy="753432"/>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180000" tIns="180000" rIns="180000" anchor="t"/>
            <a:lstStyle/>
            <a:p>
              <a:pPr marL="0" marR="0" lvl="0" indent="0" defTabSz="914400" eaLnBrk="1" fontAlgn="auto" latinLnBrk="0" hangingPunct="1">
                <a:spcBef>
                  <a:spcPts val="1200"/>
                </a:spcBef>
                <a:spcAft>
                  <a:spcPts val="0"/>
                </a:spcAft>
                <a:buClrTx/>
                <a:buSzTx/>
                <a:buFontTx/>
                <a:buNone/>
                <a:defRPr/>
              </a:pPr>
              <a:r>
                <a:rPr kumimoji="0" lang="zh-CN" altLang="en-US" sz="850" b="0" i="0" u="none" strike="noStrike" kern="0" cap="none" spc="0" normalizeH="0" baseline="0" noProof="0" dirty="0">
                  <a:ln>
                    <a:noFill/>
                  </a:ln>
                  <a:solidFill>
                    <a:srgbClr val="7D7D7D"/>
                  </a:solidFill>
                  <a:effectLst/>
                  <a:uLnTx/>
                  <a:uFillTx/>
                  <a:latin typeface="微软雅黑" panose="020B0503020204020204" pitchFamily="34" charset="-122"/>
                  <a:ea typeface="微软雅黑" panose="020B0503020204020204" pitchFamily="34" charset="-122"/>
                  <a:cs typeface="+mn-cs"/>
                </a:rPr>
                <a:t>单击此处添加段落文本单击此处添加段落文本单击此处添加段落文本单击此处添加段落文本</a:t>
              </a:r>
              <a:endParaRPr kumimoji="0" lang="en-US" altLang="zh-CN" sz="1050" b="0" i="0" u="none" strike="noStrike" kern="0" cap="none" spc="0" normalizeH="0" baseline="0" noProof="0" dirty="0">
                <a:ln>
                  <a:noFill/>
                </a:ln>
                <a:solidFill>
                  <a:srgbClr val="7D7D7D"/>
                </a:solidFill>
                <a:effectLst/>
                <a:uLnTx/>
                <a:uFillTx/>
                <a:latin typeface="微软雅黑" panose="020B0503020204020204" pitchFamily="34" charset="-122"/>
                <a:ea typeface="微软雅黑" panose="020B0503020204020204" pitchFamily="34" charset="-122"/>
                <a:cs typeface="+mn-cs"/>
              </a:endParaRPr>
            </a:p>
          </p:txBody>
        </p:sp>
      </p:grpSp>
      <p:sp>
        <p:nvSpPr>
          <p:cNvPr id="74" name="TextBox 73"/>
          <p:cNvSpPr txBox="1"/>
          <p:nvPr/>
        </p:nvSpPr>
        <p:spPr>
          <a:xfrm>
            <a:off x="1367136" y="140522"/>
            <a:ext cx="1330814" cy="461665"/>
          </a:xfrm>
          <a:prstGeom prst="rect">
            <a:avLst/>
          </a:prstGeom>
          <a:noFill/>
        </p:spPr>
        <p:txBody>
          <a:bodyPr wrap="none" rtlCol="0">
            <a:spAutoFit/>
          </a:bodyPr>
          <a:lstStyle/>
          <a:p>
            <a:r>
              <a:rPr sz="2200">
                <a:solidFill>
                  <a:srgbClr val="0070C0"/>
                </a:solidFill>
                <a:latin typeface="Impact"/>
              </a:rPr>
              <a:t>急救</a:t>
            </a:r>
            <a:endParaRPr lang="zh-CN" altLang="en-US" sz="2400" dirty="0">
              <a:solidFill>
                <a:srgbClr val="0070C0"/>
              </a:solidFill>
              <a:latin typeface="Impact" panose="020B0806030902050204" pitchFamily="34" charset="0"/>
            </a:endParaRPr>
          </a:p>
        </p:txBody>
      </p:sp>
      <p:cxnSp>
        <p:nvCxnSpPr>
          <p:cNvPr id="75" name="直接连接符 74"/>
          <p:cNvCxnSpPr/>
          <p:nvPr/>
        </p:nvCxnSpPr>
        <p:spPr>
          <a:xfrm>
            <a:off x="1439144" y="536353"/>
            <a:ext cx="122413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6" name="TextBox 75"/>
          <p:cNvSpPr txBox="1"/>
          <p:nvPr/>
        </p:nvSpPr>
        <p:spPr>
          <a:xfrm>
            <a:off x="1373355" y="531772"/>
            <a:ext cx="1338828" cy="276999"/>
          </a:xfrm>
          <a:prstGeom prst="rect">
            <a:avLst/>
          </a:prstGeom>
          <a:noFill/>
        </p:spPr>
        <p:txBody>
          <a:bodyPr wrap="none" rtlCol="0">
            <a:spAutoFit/>
          </a:bodyPr>
          <a:lstStyle/>
          <a:p>
            <a:r>
              <a:rPr lang="zh-CN" altLang="en-US" sz="1000" dirty="0">
                <a:solidFill>
                  <a:srgbClr val="005A9E"/>
                </a:solidFill>
                <a:latin typeface="微软雅黑" panose="020B0503020204020204" pitchFamily="34" charset="-122"/>
                <a:ea typeface="微软雅黑" panose="020B0503020204020204" pitchFamily="34" charset="-122"/>
              </a:rPr>
              <a:t>医疗</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出诊</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急救</a:t>
            </a:r>
          </a:p>
        </p:txBody>
      </p:sp>
      <p:pic>
        <p:nvPicPr>
          <p:cNvPr id="77" name="图片 7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6156" y="172753"/>
            <a:ext cx="727199" cy="72719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additive="base">
                                        <p:cTn id="12" dur="500" fill="hold"/>
                                        <p:tgtEl>
                                          <p:spTgt spid="29"/>
                                        </p:tgtEl>
                                        <p:attrNameLst>
                                          <p:attrName>ppt_x</p:attrName>
                                        </p:attrNameLst>
                                      </p:cBhvr>
                                      <p:tavLst>
                                        <p:tav tm="0">
                                          <p:val>
                                            <p:strVal val="#ppt_x"/>
                                          </p:val>
                                        </p:tav>
                                        <p:tav tm="100000">
                                          <p:val>
                                            <p:strVal val="#ppt_x"/>
                                          </p:val>
                                        </p:tav>
                                      </p:tavLst>
                                    </p:anim>
                                    <p:anim calcmode="lin" valueType="num">
                                      <p:cBhvr additive="base">
                                        <p:cTn id="13" dur="500" fill="hold"/>
                                        <p:tgtEl>
                                          <p:spTgt spid="29"/>
                                        </p:tgtEl>
                                        <p:attrNameLst>
                                          <p:attrName>ppt_y</p:attrName>
                                        </p:attrNameLst>
                                      </p:cBhvr>
                                      <p:tavLst>
                                        <p:tav tm="0">
                                          <p:val>
                                            <p:strVal val="1+#ppt_h/2"/>
                                          </p:val>
                                        </p:tav>
                                        <p:tav tm="100000">
                                          <p:val>
                                            <p:strVal val="#ppt_y"/>
                                          </p:val>
                                        </p:tav>
                                      </p:tavLst>
                                    </p:anim>
                                  </p:childTnLst>
                                </p:cTn>
                              </p:par>
                              <p:par>
                                <p:cTn id="14" presetID="2" presetClass="entr" presetSubtype="1" fill="hold" nodeType="withEffect">
                                  <p:stCondLst>
                                    <p:cond delay="0"/>
                                  </p:stCondLst>
                                  <p:childTnLst>
                                    <p:set>
                                      <p:cBhvr>
                                        <p:cTn id="15" dur="1" fill="hold">
                                          <p:stCondLst>
                                            <p:cond delay="0"/>
                                          </p:stCondLst>
                                        </p:cTn>
                                        <p:tgtEl>
                                          <p:spTgt spid="71"/>
                                        </p:tgtEl>
                                        <p:attrNameLst>
                                          <p:attrName>style.visibility</p:attrName>
                                        </p:attrNameLst>
                                      </p:cBhvr>
                                      <p:to>
                                        <p:strVal val="visible"/>
                                      </p:to>
                                    </p:set>
                                    <p:anim calcmode="lin" valueType="num">
                                      <p:cBhvr additive="base">
                                        <p:cTn id="16" dur="500" fill="hold"/>
                                        <p:tgtEl>
                                          <p:spTgt spid="71"/>
                                        </p:tgtEl>
                                        <p:attrNameLst>
                                          <p:attrName>ppt_x</p:attrName>
                                        </p:attrNameLst>
                                      </p:cBhvr>
                                      <p:tavLst>
                                        <p:tav tm="0">
                                          <p:val>
                                            <p:strVal val="#ppt_x"/>
                                          </p:val>
                                        </p:tav>
                                        <p:tav tm="100000">
                                          <p:val>
                                            <p:strVal val="#ppt_x"/>
                                          </p:val>
                                        </p:tav>
                                      </p:tavLst>
                                    </p:anim>
                                    <p:anim calcmode="lin" valueType="num">
                                      <p:cBhvr additive="base">
                                        <p:cTn id="17" dur="500" fill="hold"/>
                                        <p:tgtEl>
                                          <p:spTgt spid="71"/>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2" presetClass="entr" presetSubtype="1" fill="hold" nodeType="afterEffect">
                                  <p:stCondLst>
                                    <p:cond delay="0"/>
                                  </p:stCondLst>
                                  <p:childTnLst>
                                    <p:set>
                                      <p:cBhvr>
                                        <p:cTn id="20" dur="1" fill="hold">
                                          <p:stCondLst>
                                            <p:cond delay="0"/>
                                          </p:stCondLst>
                                        </p:cTn>
                                        <p:tgtEl>
                                          <p:spTgt spid="65"/>
                                        </p:tgtEl>
                                        <p:attrNameLst>
                                          <p:attrName>style.visibility</p:attrName>
                                        </p:attrNameLst>
                                      </p:cBhvr>
                                      <p:to>
                                        <p:strVal val="visible"/>
                                      </p:to>
                                    </p:set>
                                    <p:anim calcmode="lin" valueType="num">
                                      <p:cBhvr additive="base">
                                        <p:cTn id="21" dur="500" fill="hold"/>
                                        <p:tgtEl>
                                          <p:spTgt spid="65"/>
                                        </p:tgtEl>
                                        <p:attrNameLst>
                                          <p:attrName>ppt_x</p:attrName>
                                        </p:attrNameLst>
                                      </p:cBhvr>
                                      <p:tavLst>
                                        <p:tav tm="0">
                                          <p:val>
                                            <p:strVal val="#ppt_x"/>
                                          </p:val>
                                        </p:tav>
                                        <p:tav tm="100000">
                                          <p:val>
                                            <p:strVal val="#ppt_x"/>
                                          </p:val>
                                        </p:tav>
                                      </p:tavLst>
                                    </p:anim>
                                    <p:anim calcmode="lin" valueType="num">
                                      <p:cBhvr additive="base">
                                        <p:cTn id="22" dur="500" fill="hold"/>
                                        <p:tgtEl>
                                          <p:spTgt spid="65"/>
                                        </p:tgtEl>
                                        <p:attrNameLst>
                                          <p:attrName>ppt_y</p:attrName>
                                        </p:attrNameLst>
                                      </p:cBhvr>
                                      <p:tavLst>
                                        <p:tav tm="0">
                                          <p:val>
                                            <p:strVal val="0-#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2" presetClass="entr" presetSubtype="1" fill="hold" nodeType="afterEffect">
                                  <p:stCondLst>
                                    <p:cond delay="0"/>
                                  </p:stCondLst>
                                  <p:childTnLst>
                                    <p:set>
                                      <p:cBhvr>
                                        <p:cTn id="29" dur="1" fill="hold">
                                          <p:stCondLst>
                                            <p:cond delay="0"/>
                                          </p:stCondLst>
                                        </p:cTn>
                                        <p:tgtEl>
                                          <p:spTgt spid="68"/>
                                        </p:tgtEl>
                                        <p:attrNameLst>
                                          <p:attrName>style.visibility</p:attrName>
                                        </p:attrNameLst>
                                      </p:cBhvr>
                                      <p:to>
                                        <p:strVal val="visible"/>
                                      </p:to>
                                    </p:set>
                                    <p:anim calcmode="lin" valueType="num">
                                      <p:cBhvr additive="base">
                                        <p:cTn id="30" dur="500" fill="hold"/>
                                        <p:tgtEl>
                                          <p:spTgt spid="68"/>
                                        </p:tgtEl>
                                        <p:attrNameLst>
                                          <p:attrName>ppt_x</p:attrName>
                                        </p:attrNameLst>
                                      </p:cBhvr>
                                      <p:tavLst>
                                        <p:tav tm="0">
                                          <p:val>
                                            <p:strVal val="#ppt_x"/>
                                          </p:val>
                                        </p:tav>
                                        <p:tav tm="100000">
                                          <p:val>
                                            <p:strVal val="#ppt_x"/>
                                          </p:val>
                                        </p:tav>
                                      </p:tavLst>
                                    </p:anim>
                                    <p:anim calcmode="lin" valueType="num">
                                      <p:cBhvr additive="base">
                                        <p:cTn id="31" dur="500" fill="hold"/>
                                        <p:tgtEl>
                                          <p:spTgt spid="68"/>
                                        </p:tgtEl>
                                        <p:attrNameLst>
                                          <p:attrName>ppt_y</p:attrName>
                                        </p:attrNameLst>
                                      </p:cBhvr>
                                      <p:tavLst>
                                        <p:tav tm="0">
                                          <p:val>
                                            <p:strVal val="0-#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47"/>
                                        </p:tgtEl>
                                        <p:attrNameLst>
                                          <p:attrName>style.visibility</p:attrName>
                                        </p:attrNameLst>
                                      </p:cBhvr>
                                      <p:to>
                                        <p:strVal val="visible"/>
                                      </p:to>
                                    </p:set>
                                    <p:anim calcmode="lin" valueType="num">
                                      <p:cBhvr additive="base">
                                        <p:cTn id="34" dur="500" fill="hold"/>
                                        <p:tgtEl>
                                          <p:spTgt spid="47"/>
                                        </p:tgtEl>
                                        <p:attrNameLst>
                                          <p:attrName>ppt_x</p:attrName>
                                        </p:attrNameLst>
                                      </p:cBhvr>
                                      <p:tavLst>
                                        <p:tav tm="0">
                                          <p:val>
                                            <p:strVal val="#ppt_x"/>
                                          </p:val>
                                        </p:tav>
                                        <p:tav tm="100000">
                                          <p:val>
                                            <p:strVal val="#ppt_x"/>
                                          </p:val>
                                        </p:tav>
                                      </p:tavLst>
                                    </p:anim>
                                    <p:anim calcmode="lin" valueType="num">
                                      <p:cBhvr additive="base">
                                        <p:cTn id="35"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115745-2F8B-4195-AD23-8A2542AF7C2C}" type="slidenum">
              <a:rPr lang="zh-CN" altLang="en-US" smtClean="0"/>
              <a:t>28</a:t>
            </a:fld>
            <a:endParaRPr lang="zh-CN" altLang="en-US"/>
          </a:p>
        </p:txBody>
      </p:sp>
      <p:grpSp>
        <p:nvGrpSpPr>
          <p:cNvPr id="3" name="组合 2"/>
          <p:cNvGrpSpPr/>
          <p:nvPr/>
        </p:nvGrpSpPr>
        <p:grpSpPr>
          <a:xfrm>
            <a:off x="1441313" y="3005993"/>
            <a:ext cx="5722434" cy="1725997"/>
            <a:chOff x="1212410" y="2815217"/>
            <a:chExt cx="5722434" cy="1725997"/>
          </a:xfrm>
        </p:grpSpPr>
        <p:sp>
          <p:nvSpPr>
            <p:cNvPr id="4" name="타원 21"/>
            <p:cNvSpPr>
              <a:spLocks noChangeArrowheads="1"/>
            </p:cNvSpPr>
            <p:nvPr/>
          </p:nvSpPr>
          <p:spPr bwMode="auto">
            <a:xfrm>
              <a:off x="1212410" y="3550793"/>
              <a:ext cx="3544666" cy="990421"/>
            </a:xfrm>
            <a:prstGeom prst="ellipse">
              <a:avLst/>
            </a:prstGeom>
            <a:gradFill rotWithShape="1">
              <a:gsLst>
                <a:gs pos="0">
                  <a:schemeClr val="tx1"/>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latinLnBrk="1"/>
              <a:endParaRPr lang="ko-KR" altLang="ko-KR" sz="1100"/>
            </a:p>
          </p:txBody>
        </p:sp>
        <p:sp>
          <p:nvSpPr>
            <p:cNvPr id="5" name="Text Box 11"/>
            <p:cNvSpPr txBox="1">
              <a:spLocks noChangeArrowheads="1"/>
            </p:cNvSpPr>
            <p:nvPr/>
          </p:nvSpPr>
          <p:spPr bwMode="auto">
            <a:xfrm rot="10800000">
              <a:off x="2853845" y="3103076"/>
              <a:ext cx="4080999" cy="656806"/>
            </a:xfrm>
            <a:prstGeom prst="rect">
              <a:avLst/>
            </a:prstGeom>
            <a:noFill/>
            <a:ln w="9525">
              <a:solidFill>
                <a:srgbClr val="002B61"/>
              </a:solidFill>
              <a:miter lim="800000"/>
            </a:ln>
          </p:spPr>
          <p:txBody>
            <a:bodyPr rot="10800000" wrap="none" anchor="ctr"/>
            <a:lstStyle>
              <a:lvl1pPr latinLnBrk="1">
                <a:defRPr kumimoji="1">
                  <a:solidFill>
                    <a:schemeClr val="tx1"/>
                  </a:solidFill>
                  <a:latin typeface="Gulim" panose="020B0600000101010101" pitchFamily="34" charset="-127"/>
                  <a:ea typeface="Gulim" panose="020B0600000101010101" pitchFamily="34" charset="-127"/>
                </a:defRPr>
              </a:lvl1pPr>
              <a:lvl2pPr marL="742950" indent="-285750" latinLnBrk="1">
                <a:defRPr kumimoji="1">
                  <a:solidFill>
                    <a:schemeClr val="tx1"/>
                  </a:solidFill>
                  <a:latin typeface="Gulim" panose="020B0600000101010101" pitchFamily="34" charset="-127"/>
                  <a:ea typeface="Gulim" panose="020B0600000101010101" pitchFamily="34" charset="-127"/>
                </a:defRPr>
              </a:lvl2pPr>
              <a:lvl3pPr marL="1143000" indent="-228600" latinLnBrk="1">
                <a:defRPr kumimoji="1">
                  <a:solidFill>
                    <a:schemeClr val="tx1"/>
                  </a:solidFill>
                  <a:latin typeface="Gulim" panose="020B0600000101010101" pitchFamily="34" charset="-127"/>
                  <a:ea typeface="Gulim" panose="020B0600000101010101" pitchFamily="34" charset="-127"/>
                </a:defRPr>
              </a:lvl3pPr>
              <a:lvl4pPr marL="1600200" indent="-228600" latinLnBrk="1">
                <a:defRPr kumimoji="1">
                  <a:solidFill>
                    <a:schemeClr val="tx1"/>
                  </a:solidFill>
                  <a:latin typeface="Gulim" panose="020B0600000101010101" pitchFamily="34" charset="-127"/>
                  <a:ea typeface="Gulim" panose="020B0600000101010101" pitchFamily="34" charset="-127"/>
                </a:defRPr>
              </a:lvl4pPr>
              <a:lvl5pPr marL="2057400" indent="-228600" latinLnBrk="1">
                <a:defRPr kumimoji="1">
                  <a:solidFill>
                    <a:schemeClr val="tx1"/>
                  </a:solidFill>
                  <a:latin typeface="Gulim" panose="020B0600000101010101" pitchFamily="34" charset="-127"/>
                  <a:ea typeface="Gulim" panose="020B0600000101010101" pitchFamily="34" charset="-127"/>
                </a:defRPr>
              </a:lvl5pPr>
              <a:lvl6pPr marL="25146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endParaRPr lang="ko-KR" altLang="ko-KR" sz="1100"/>
            </a:p>
          </p:txBody>
        </p:sp>
        <p:grpSp>
          <p:nvGrpSpPr>
            <p:cNvPr id="6" name="Group 105"/>
            <p:cNvGrpSpPr/>
            <p:nvPr/>
          </p:nvGrpSpPr>
          <p:grpSpPr bwMode="auto">
            <a:xfrm>
              <a:off x="1548342" y="2815217"/>
              <a:ext cx="2680509" cy="1260325"/>
              <a:chOff x="1728" y="3024"/>
              <a:chExt cx="2304" cy="1080"/>
            </a:xfrm>
          </p:grpSpPr>
          <p:sp>
            <p:nvSpPr>
              <p:cNvPr id="9" name="Freeform 106"/>
              <p:cNvSpPr/>
              <p:nvPr/>
            </p:nvSpPr>
            <p:spPr bwMode="auto">
              <a:xfrm>
                <a:off x="1728" y="3024"/>
                <a:ext cx="2304" cy="1080"/>
              </a:xfrm>
              <a:custGeom>
                <a:avLst/>
                <a:gdLst/>
                <a:ahLst/>
                <a:cxnLst>
                  <a:cxn ang="0">
                    <a:pos x="2304" y="792"/>
                  </a:cxn>
                  <a:cxn ang="0">
                    <a:pos x="2302" y="806"/>
                  </a:cxn>
                  <a:cxn ang="0">
                    <a:pos x="2290" y="836"/>
                  </a:cxn>
                  <a:cxn ang="0">
                    <a:pos x="2268" y="864"/>
                  </a:cxn>
                  <a:cxn ang="0">
                    <a:pos x="2234" y="892"/>
                  </a:cxn>
                  <a:cxn ang="0">
                    <a:pos x="2190" y="916"/>
                  </a:cxn>
                  <a:cxn ang="0">
                    <a:pos x="2108" y="954"/>
                  </a:cxn>
                  <a:cxn ang="0">
                    <a:pos x="1966" y="996"/>
                  </a:cxn>
                  <a:cxn ang="0">
                    <a:pos x="1796" y="1030"/>
                  </a:cxn>
                  <a:cxn ang="0">
                    <a:pos x="1600" y="1058"/>
                  </a:cxn>
                  <a:cxn ang="0">
                    <a:pos x="1384" y="1074"/>
                  </a:cxn>
                  <a:cxn ang="0">
                    <a:pos x="1152" y="1080"/>
                  </a:cxn>
                  <a:cxn ang="0">
                    <a:pos x="1034" y="1078"/>
                  </a:cxn>
                  <a:cxn ang="0">
                    <a:pos x="810" y="1068"/>
                  </a:cxn>
                  <a:cxn ang="0">
                    <a:pos x="602" y="1046"/>
                  </a:cxn>
                  <a:cxn ang="0">
                    <a:pos x="420" y="1014"/>
                  </a:cxn>
                  <a:cxn ang="0">
                    <a:pos x="264" y="976"/>
                  </a:cxn>
                  <a:cxn ang="0">
                    <a:pos x="140" y="930"/>
                  </a:cxn>
                  <a:cxn ang="0">
                    <a:pos x="90" y="904"/>
                  </a:cxn>
                  <a:cxn ang="0">
                    <a:pos x="52" y="878"/>
                  </a:cxn>
                  <a:cxn ang="0">
                    <a:pos x="24" y="850"/>
                  </a:cxn>
                  <a:cxn ang="0">
                    <a:pos x="6" y="822"/>
                  </a:cxn>
                  <a:cxn ang="0">
                    <a:pos x="0" y="792"/>
                  </a:cxn>
                  <a:cxn ang="0">
                    <a:pos x="288" y="216"/>
                  </a:cxn>
                  <a:cxn ang="0">
                    <a:pos x="292" y="194"/>
                  </a:cxn>
                  <a:cxn ang="0">
                    <a:pos x="306" y="172"/>
                  </a:cxn>
                  <a:cxn ang="0">
                    <a:pos x="326" y="152"/>
                  </a:cxn>
                  <a:cxn ang="0">
                    <a:pos x="356" y="132"/>
                  </a:cxn>
                  <a:cxn ang="0">
                    <a:pos x="436" y="96"/>
                  </a:cxn>
                  <a:cxn ang="0">
                    <a:pos x="542" y="64"/>
                  </a:cxn>
                  <a:cxn ang="0">
                    <a:pos x="668" y="36"/>
                  </a:cxn>
                  <a:cxn ang="0">
                    <a:pos x="816" y="16"/>
                  </a:cxn>
                  <a:cxn ang="0">
                    <a:pos x="978" y="4"/>
                  </a:cxn>
                  <a:cxn ang="0">
                    <a:pos x="1152" y="0"/>
                  </a:cxn>
                  <a:cxn ang="0">
                    <a:pos x="1240" y="2"/>
                  </a:cxn>
                  <a:cxn ang="0">
                    <a:pos x="1408" y="10"/>
                  </a:cxn>
                  <a:cxn ang="0">
                    <a:pos x="1564" y="26"/>
                  </a:cxn>
                  <a:cxn ang="0">
                    <a:pos x="1702" y="50"/>
                  </a:cxn>
                  <a:cxn ang="0">
                    <a:pos x="1818" y="78"/>
                  </a:cxn>
                  <a:cxn ang="0">
                    <a:pos x="1912" y="114"/>
                  </a:cxn>
                  <a:cxn ang="0">
                    <a:pos x="1964" y="142"/>
                  </a:cxn>
                  <a:cxn ang="0">
                    <a:pos x="1988" y="162"/>
                  </a:cxn>
                  <a:cxn ang="0">
                    <a:pos x="2006" y="184"/>
                  </a:cxn>
                  <a:cxn ang="0">
                    <a:pos x="2014" y="204"/>
                  </a:cxn>
                  <a:cxn ang="0">
                    <a:pos x="2016" y="216"/>
                  </a:cxn>
                </a:cxnLst>
                <a:rect l="0" t="0" r="r" b="b"/>
                <a:pathLst>
                  <a:path w="2304" h="1080">
                    <a:moveTo>
                      <a:pt x="2016" y="216"/>
                    </a:moveTo>
                    <a:lnTo>
                      <a:pt x="2304" y="792"/>
                    </a:lnTo>
                    <a:lnTo>
                      <a:pt x="2304" y="792"/>
                    </a:lnTo>
                    <a:lnTo>
                      <a:pt x="2302" y="806"/>
                    </a:lnTo>
                    <a:lnTo>
                      <a:pt x="2298" y="822"/>
                    </a:lnTo>
                    <a:lnTo>
                      <a:pt x="2290" y="836"/>
                    </a:lnTo>
                    <a:lnTo>
                      <a:pt x="2280" y="850"/>
                    </a:lnTo>
                    <a:lnTo>
                      <a:pt x="2268" y="864"/>
                    </a:lnTo>
                    <a:lnTo>
                      <a:pt x="2252" y="878"/>
                    </a:lnTo>
                    <a:lnTo>
                      <a:pt x="2234" y="892"/>
                    </a:lnTo>
                    <a:lnTo>
                      <a:pt x="2214" y="904"/>
                    </a:lnTo>
                    <a:lnTo>
                      <a:pt x="2190" y="916"/>
                    </a:lnTo>
                    <a:lnTo>
                      <a:pt x="2164" y="930"/>
                    </a:lnTo>
                    <a:lnTo>
                      <a:pt x="2108" y="954"/>
                    </a:lnTo>
                    <a:lnTo>
                      <a:pt x="2040" y="976"/>
                    </a:lnTo>
                    <a:lnTo>
                      <a:pt x="1966" y="996"/>
                    </a:lnTo>
                    <a:lnTo>
                      <a:pt x="1884" y="1014"/>
                    </a:lnTo>
                    <a:lnTo>
                      <a:pt x="1796" y="1030"/>
                    </a:lnTo>
                    <a:lnTo>
                      <a:pt x="1702" y="1046"/>
                    </a:lnTo>
                    <a:lnTo>
                      <a:pt x="1600" y="1058"/>
                    </a:lnTo>
                    <a:lnTo>
                      <a:pt x="1494" y="1068"/>
                    </a:lnTo>
                    <a:lnTo>
                      <a:pt x="1384" y="1074"/>
                    </a:lnTo>
                    <a:lnTo>
                      <a:pt x="1270" y="1078"/>
                    </a:lnTo>
                    <a:lnTo>
                      <a:pt x="1152" y="1080"/>
                    </a:lnTo>
                    <a:lnTo>
                      <a:pt x="1152" y="1080"/>
                    </a:lnTo>
                    <a:lnTo>
                      <a:pt x="1034" y="1078"/>
                    </a:lnTo>
                    <a:lnTo>
                      <a:pt x="920" y="1074"/>
                    </a:lnTo>
                    <a:lnTo>
                      <a:pt x="810" y="1068"/>
                    </a:lnTo>
                    <a:lnTo>
                      <a:pt x="704" y="1058"/>
                    </a:lnTo>
                    <a:lnTo>
                      <a:pt x="602" y="1046"/>
                    </a:lnTo>
                    <a:lnTo>
                      <a:pt x="508" y="1030"/>
                    </a:lnTo>
                    <a:lnTo>
                      <a:pt x="420" y="1014"/>
                    </a:lnTo>
                    <a:lnTo>
                      <a:pt x="338" y="996"/>
                    </a:lnTo>
                    <a:lnTo>
                      <a:pt x="264" y="976"/>
                    </a:lnTo>
                    <a:lnTo>
                      <a:pt x="196" y="954"/>
                    </a:lnTo>
                    <a:lnTo>
                      <a:pt x="140" y="930"/>
                    </a:lnTo>
                    <a:lnTo>
                      <a:pt x="114" y="916"/>
                    </a:lnTo>
                    <a:lnTo>
                      <a:pt x="90" y="904"/>
                    </a:lnTo>
                    <a:lnTo>
                      <a:pt x="70" y="892"/>
                    </a:lnTo>
                    <a:lnTo>
                      <a:pt x="52" y="878"/>
                    </a:lnTo>
                    <a:lnTo>
                      <a:pt x="36" y="864"/>
                    </a:lnTo>
                    <a:lnTo>
                      <a:pt x="24" y="850"/>
                    </a:lnTo>
                    <a:lnTo>
                      <a:pt x="14" y="836"/>
                    </a:lnTo>
                    <a:lnTo>
                      <a:pt x="6" y="822"/>
                    </a:lnTo>
                    <a:lnTo>
                      <a:pt x="2" y="806"/>
                    </a:lnTo>
                    <a:lnTo>
                      <a:pt x="0" y="792"/>
                    </a:lnTo>
                    <a:lnTo>
                      <a:pt x="288" y="216"/>
                    </a:lnTo>
                    <a:lnTo>
                      <a:pt x="288" y="216"/>
                    </a:lnTo>
                    <a:lnTo>
                      <a:pt x="290" y="204"/>
                    </a:lnTo>
                    <a:lnTo>
                      <a:pt x="292" y="194"/>
                    </a:lnTo>
                    <a:lnTo>
                      <a:pt x="298" y="184"/>
                    </a:lnTo>
                    <a:lnTo>
                      <a:pt x="306" y="172"/>
                    </a:lnTo>
                    <a:lnTo>
                      <a:pt x="316" y="162"/>
                    </a:lnTo>
                    <a:lnTo>
                      <a:pt x="326" y="152"/>
                    </a:lnTo>
                    <a:lnTo>
                      <a:pt x="340" y="142"/>
                    </a:lnTo>
                    <a:lnTo>
                      <a:pt x="356" y="132"/>
                    </a:lnTo>
                    <a:lnTo>
                      <a:pt x="392" y="114"/>
                    </a:lnTo>
                    <a:lnTo>
                      <a:pt x="436" y="96"/>
                    </a:lnTo>
                    <a:lnTo>
                      <a:pt x="486" y="78"/>
                    </a:lnTo>
                    <a:lnTo>
                      <a:pt x="542" y="64"/>
                    </a:lnTo>
                    <a:lnTo>
                      <a:pt x="602" y="50"/>
                    </a:lnTo>
                    <a:lnTo>
                      <a:pt x="668" y="36"/>
                    </a:lnTo>
                    <a:lnTo>
                      <a:pt x="740" y="26"/>
                    </a:lnTo>
                    <a:lnTo>
                      <a:pt x="816" y="16"/>
                    </a:lnTo>
                    <a:lnTo>
                      <a:pt x="896" y="10"/>
                    </a:lnTo>
                    <a:lnTo>
                      <a:pt x="978" y="4"/>
                    </a:lnTo>
                    <a:lnTo>
                      <a:pt x="1064" y="2"/>
                    </a:lnTo>
                    <a:lnTo>
                      <a:pt x="1152" y="0"/>
                    </a:lnTo>
                    <a:lnTo>
                      <a:pt x="1152" y="0"/>
                    </a:lnTo>
                    <a:lnTo>
                      <a:pt x="1240" y="2"/>
                    </a:lnTo>
                    <a:lnTo>
                      <a:pt x="1326" y="4"/>
                    </a:lnTo>
                    <a:lnTo>
                      <a:pt x="1408" y="10"/>
                    </a:lnTo>
                    <a:lnTo>
                      <a:pt x="1488" y="16"/>
                    </a:lnTo>
                    <a:lnTo>
                      <a:pt x="1564" y="26"/>
                    </a:lnTo>
                    <a:lnTo>
                      <a:pt x="1636" y="36"/>
                    </a:lnTo>
                    <a:lnTo>
                      <a:pt x="1702" y="50"/>
                    </a:lnTo>
                    <a:lnTo>
                      <a:pt x="1762" y="64"/>
                    </a:lnTo>
                    <a:lnTo>
                      <a:pt x="1818" y="78"/>
                    </a:lnTo>
                    <a:lnTo>
                      <a:pt x="1868" y="96"/>
                    </a:lnTo>
                    <a:lnTo>
                      <a:pt x="1912" y="114"/>
                    </a:lnTo>
                    <a:lnTo>
                      <a:pt x="1948" y="132"/>
                    </a:lnTo>
                    <a:lnTo>
                      <a:pt x="1964" y="142"/>
                    </a:lnTo>
                    <a:lnTo>
                      <a:pt x="1978" y="152"/>
                    </a:lnTo>
                    <a:lnTo>
                      <a:pt x="1988" y="162"/>
                    </a:lnTo>
                    <a:lnTo>
                      <a:pt x="1998" y="172"/>
                    </a:lnTo>
                    <a:lnTo>
                      <a:pt x="2006" y="184"/>
                    </a:lnTo>
                    <a:lnTo>
                      <a:pt x="2012" y="194"/>
                    </a:lnTo>
                    <a:lnTo>
                      <a:pt x="2014" y="204"/>
                    </a:lnTo>
                    <a:lnTo>
                      <a:pt x="2016" y="216"/>
                    </a:lnTo>
                    <a:lnTo>
                      <a:pt x="2016" y="216"/>
                    </a:lnTo>
                    <a:close/>
                  </a:path>
                </a:pathLst>
              </a:custGeom>
              <a:solidFill>
                <a:srgbClr val="074AA1"/>
              </a:solidFill>
              <a:ln w="9525" cap="flat" cmpd="sng">
                <a:noFill/>
                <a:prstDash val="solid"/>
                <a:round/>
              </a:ln>
              <a:effectLst/>
            </p:spPr>
            <p:txBody>
              <a:bodyPr wrap="none" anchor="ctr"/>
              <a:lstStyle/>
              <a:p>
                <a:pPr latinLnBrk="1">
                  <a:defRPr/>
                </a:pPr>
                <a:endParaRPr lang="ko-KR" altLang="en-US" sz="1100">
                  <a:latin typeface="Gulim" panose="020B0600000101010101" pitchFamily="34" charset="-127"/>
                  <a:ea typeface="Gulim" panose="020B0600000101010101" pitchFamily="34" charset="-127"/>
                </a:endParaRPr>
              </a:p>
            </p:txBody>
          </p:sp>
          <p:sp>
            <p:nvSpPr>
              <p:cNvPr id="10" name="Freeform 107"/>
              <p:cNvSpPr/>
              <p:nvPr/>
            </p:nvSpPr>
            <p:spPr bwMode="auto">
              <a:xfrm>
                <a:off x="2016" y="3024"/>
                <a:ext cx="1728" cy="432"/>
              </a:xfrm>
              <a:custGeom>
                <a:avLst/>
                <a:gdLst>
                  <a:gd name="T0" fmla="*/ 1728 w 1728"/>
                  <a:gd name="T1" fmla="*/ 216 h 432"/>
                  <a:gd name="T2" fmla="*/ 1724 w 1728"/>
                  <a:gd name="T3" fmla="*/ 238 h 432"/>
                  <a:gd name="T4" fmla="*/ 1710 w 1728"/>
                  <a:gd name="T5" fmla="*/ 260 h 432"/>
                  <a:gd name="T6" fmla="*/ 1690 w 1728"/>
                  <a:gd name="T7" fmla="*/ 280 h 432"/>
                  <a:gd name="T8" fmla="*/ 1660 w 1728"/>
                  <a:gd name="T9" fmla="*/ 300 h 432"/>
                  <a:gd name="T10" fmla="*/ 1580 w 1728"/>
                  <a:gd name="T11" fmla="*/ 336 h 432"/>
                  <a:gd name="T12" fmla="*/ 1474 w 1728"/>
                  <a:gd name="T13" fmla="*/ 368 h 432"/>
                  <a:gd name="T14" fmla="*/ 1348 w 1728"/>
                  <a:gd name="T15" fmla="*/ 396 h 432"/>
                  <a:gd name="T16" fmla="*/ 1200 w 1728"/>
                  <a:gd name="T17" fmla="*/ 416 h 432"/>
                  <a:gd name="T18" fmla="*/ 1038 w 1728"/>
                  <a:gd name="T19" fmla="*/ 428 h 432"/>
                  <a:gd name="T20" fmla="*/ 864 w 1728"/>
                  <a:gd name="T21" fmla="*/ 432 h 432"/>
                  <a:gd name="T22" fmla="*/ 776 w 1728"/>
                  <a:gd name="T23" fmla="*/ 430 h 432"/>
                  <a:gd name="T24" fmla="*/ 608 w 1728"/>
                  <a:gd name="T25" fmla="*/ 422 h 432"/>
                  <a:gd name="T26" fmla="*/ 452 w 1728"/>
                  <a:gd name="T27" fmla="*/ 406 h 432"/>
                  <a:gd name="T28" fmla="*/ 314 w 1728"/>
                  <a:gd name="T29" fmla="*/ 382 h 432"/>
                  <a:gd name="T30" fmla="*/ 198 w 1728"/>
                  <a:gd name="T31" fmla="*/ 354 h 432"/>
                  <a:gd name="T32" fmla="*/ 104 w 1728"/>
                  <a:gd name="T33" fmla="*/ 318 h 432"/>
                  <a:gd name="T34" fmla="*/ 52 w 1728"/>
                  <a:gd name="T35" fmla="*/ 290 h 432"/>
                  <a:gd name="T36" fmla="*/ 28 w 1728"/>
                  <a:gd name="T37" fmla="*/ 270 h 432"/>
                  <a:gd name="T38" fmla="*/ 10 w 1728"/>
                  <a:gd name="T39" fmla="*/ 248 h 432"/>
                  <a:gd name="T40" fmla="*/ 2 w 1728"/>
                  <a:gd name="T41" fmla="*/ 228 h 432"/>
                  <a:gd name="T42" fmla="*/ 0 w 1728"/>
                  <a:gd name="T43" fmla="*/ 216 h 432"/>
                  <a:gd name="T44" fmla="*/ 4 w 1728"/>
                  <a:gd name="T45" fmla="*/ 194 h 432"/>
                  <a:gd name="T46" fmla="*/ 18 w 1728"/>
                  <a:gd name="T47" fmla="*/ 172 h 432"/>
                  <a:gd name="T48" fmla="*/ 38 w 1728"/>
                  <a:gd name="T49" fmla="*/ 152 h 432"/>
                  <a:gd name="T50" fmla="*/ 68 w 1728"/>
                  <a:gd name="T51" fmla="*/ 132 h 432"/>
                  <a:gd name="T52" fmla="*/ 148 w 1728"/>
                  <a:gd name="T53" fmla="*/ 96 h 432"/>
                  <a:gd name="T54" fmla="*/ 254 w 1728"/>
                  <a:gd name="T55" fmla="*/ 64 h 432"/>
                  <a:gd name="T56" fmla="*/ 380 w 1728"/>
                  <a:gd name="T57" fmla="*/ 36 h 432"/>
                  <a:gd name="T58" fmla="*/ 528 w 1728"/>
                  <a:gd name="T59" fmla="*/ 16 h 432"/>
                  <a:gd name="T60" fmla="*/ 690 w 1728"/>
                  <a:gd name="T61" fmla="*/ 4 h 432"/>
                  <a:gd name="T62" fmla="*/ 864 w 1728"/>
                  <a:gd name="T63" fmla="*/ 0 h 432"/>
                  <a:gd name="T64" fmla="*/ 952 w 1728"/>
                  <a:gd name="T65" fmla="*/ 2 h 432"/>
                  <a:gd name="T66" fmla="*/ 1120 w 1728"/>
                  <a:gd name="T67" fmla="*/ 10 h 432"/>
                  <a:gd name="T68" fmla="*/ 1276 w 1728"/>
                  <a:gd name="T69" fmla="*/ 26 h 432"/>
                  <a:gd name="T70" fmla="*/ 1414 w 1728"/>
                  <a:gd name="T71" fmla="*/ 50 h 432"/>
                  <a:gd name="T72" fmla="*/ 1530 w 1728"/>
                  <a:gd name="T73" fmla="*/ 78 h 432"/>
                  <a:gd name="T74" fmla="*/ 1624 w 1728"/>
                  <a:gd name="T75" fmla="*/ 114 h 432"/>
                  <a:gd name="T76" fmla="*/ 1676 w 1728"/>
                  <a:gd name="T77" fmla="*/ 142 h 432"/>
                  <a:gd name="T78" fmla="*/ 1700 w 1728"/>
                  <a:gd name="T79" fmla="*/ 162 h 432"/>
                  <a:gd name="T80" fmla="*/ 1718 w 1728"/>
                  <a:gd name="T81" fmla="*/ 184 h 432"/>
                  <a:gd name="T82" fmla="*/ 1726 w 1728"/>
                  <a:gd name="T83" fmla="*/ 204 h 432"/>
                  <a:gd name="T84" fmla="*/ 1728 w 1728"/>
                  <a:gd name="T85" fmla="*/ 216 h 43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728"/>
                  <a:gd name="T130" fmla="*/ 0 h 432"/>
                  <a:gd name="T131" fmla="*/ 1728 w 1728"/>
                  <a:gd name="T132" fmla="*/ 432 h 43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728" h="432">
                    <a:moveTo>
                      <a:pt x="1728" y="216"/>
                    </a:moveTo>
                    <a:lnTo>
                      <a:pt x="1728" y="216"/>
                    </a:lnTo>
                    <a:lnTo>
                      <a:pt x="1726" y="228"/>
                    </a:lnTo>
                    <a:lnTo>
                      <a:pt x="1724" y="238"/>
                    </a:lnTo>
                    <a:lnTo>
                      <a:pt x="1718" y="248"/>
                    </a:lnTo>
                    <a:lnTo>
                      <a:pt x="1710" y="260"/>
                    </a:lnTo>
                    <a:lnTo>
                      <a:pt x="1700" y="270"/>
                    </a:lnTo>
                    <a:lnTo>
                      <a:pt x="1690" y="280"/>
                    </a:lnTo>
                    <a:lnTo>
                      <a:pt x="1676" y="290"/>
                    </a:lnTo>
                    <a:lnTo>
                      <a:pt x="1660" y="300"/>
                    </a:lnTo>
                    <a:lnTo>
                      <a:pt x="1624" y="318"/>
                    </a:lnTo>
                    <a:lnTo>
                      <a:pt x="1580" y="336"/>
                    </a:lnTo>
                    <a:lnTo>
                      <a:pt x="1530" y="354"/>
                    </a:lnTo>
                    <a:lnTo>
                      <a:pt x="1474" y="368"/>
                    </a:lnTo>
                    <a:lnTo>
                      <a:pt x="1414" y="382"/>
                    </a:lnTo>
                    <a:lnTo>
                      <a:pt x="1348" y="396"/>
                    </a:lnTo>
                    <a:lnTo>
                      <a:pt x="1276" y="406"/>
                    </a:lnTo>
                    <a:lnTo>
                      <a:pt x="1200" y="416"/>
                    </a:lnTo>
                    <a:lnTo>
                      <a:pt x="1120" y="422"/>
                    </a:lnTo>
                    <a:lnTo>
                      <a:pt x="1038" y="428"/>
                    </a:lnTo>
                    <a:lnTo>
                      <a:pt x="952" y="430"/>
                    </a:lnTo>
                    <a:lnTo>
                      <a:pt x="864" y="432"/>
                    </a:lnTo>
                    <a:lnTo>
                      <a:pt x="776" y="430"/>
                    </a:lnTo>
                    <a:lnTo>
                      <a:pt x="690" y="428"/>
                    </a:lnTo>
                    <a:lnTo>
                      <a:pt x="608" y="422"/>
                    </a:lnTo>
                    <a:lnTo>
                      <a:pt x="528" y="416"/>
                    </a:lnTo>
                    <a:lnTo>
                      <a:pt x="452" y="406"/>
                    </a:lnTo>
                    <a:lnTo>
                      <a:pt x="380" y="396"/>
                    </a:lnTo>
                    <a:lnTo>
                      <a:pt x="314" y="382"/>
                    </a:lnTo>
                    <a:lnTo>
                      <a:pt x="254" y="368"/>
                    </a:lnTo>
                    <a:lnTo>
                      <a:pt x="198" y="354"/>
                    </a:lnTo>
                    <a:lnTo>
                      <a:pt x="148" y="336"/>
                    </a:lnTo>
                    <a:lnTo>
                      <a:pt x="104" y="318"/>
                    </a:lnTo>
                    <a:lnTo>
                      <a:pt x="68" y="300"/>
                    </a:lnTo>
                    <a:lnTo>
                      <a:pt x="52" y="290"/>
                    </a:lnTo>
                    <a:lnTo>
                      <a:pt x="38" y="280"/>
                    </a:lnTo>
                    <a:lnTo>
                      <a:pt x="28" y="270"/>
                    </a:lnTo>
                    <a:lnTo>
                      <a:pt x="18" y="260"/>
                    </a:lnTo>
                    <a:lnTo>
                      <a:pt x="10" y="248"/>
                    </a:lnTo>
                    <a:lnTo>
                      <a:pt x="4" y="238"/>
                    </a:lnTo>
                    <a:lnTo>
                      <a:pt x="2" y="228"/>
                    </a:lnTo>
                    <a:lnTo>
                      <a:pt x="0" y="216"/>
                    </a:lnTo>
                    <a:lnTo>
                      <a:pt x="2" y="204"/>
                    </a:lnTo>
                    <a:lnTo>
                      <a:pt x="4" y="194"/>
                    </a:lnTo>
                    <a:lnTo>
                      <a:pt x="10" y="184"/>
                    </a:lnTo>
                    <a:lnTo>
                      <a:pt x="18" y="172"/>
                    </a:lnTo>
                    <a:lnTo>
                      <a:pt x="28" y="162"/>
                    </a:lnTo>
                    <a:lnTo>
                      <a:pt x="38" y="152"/>
                    </a:lnTo>
                    <a:lnTo>
                      <a:pt x="52" y="142"/>
                    </a:lnTo>
                    <a:lnTo>
                      <a:pt x="68" y="132"/>
                    </a:lnTo>
                    <a:lnTo>
                      <a:pt x="104" y="114"/>
                    </a:lnTo>
                    <a:lnTo>
                      <a:pt x="148" y="96"/>
                    </a:lnTo>
                    <a:lnTo>
                      <a:pt x="198" y="78"/>
                    </a:lnTo>
                    <a:lnTo>
                      <a:pt x="254" y="64"/>
                    </a:lnTo>
                    <a:lnTo>
                      <a:pt x="314" y="50"/>
                    </a:lnTo>
                    <a:lnTo>
                      <a:pt x="380" y="36"/>
                    </a:lnTo>
                    <a:lnTo>
                      <a:pt x="452" y="26"/>
                    </a:lnTo>
                    <a:lnTo>
                      <a:pt x="528" y="16"/>
                    </a:lnTo>
                    <a:lnTo>
                      <a:pt x="608" y="10"/>
                    </a:lnTo>
                    <a:lnTo>
                      <a:pt x="690" y="4"/>
                    </a:lnTo>
                    <a:lnTo>
                      <a:pt x="776" y="2"/>
                    </a:lnTo>
                    <a:lnTo>
                      <a:pt x="864" y="0"/>
                    </a:lnTo>
                    <a:lnTo>
                      <a:pt x="952" y="2"/>
                    </a:lnTo>
                    <a:lnTo>
                      <a:pt x="1038" y="4"/>
                    </a:lnTo>
                    <a:lnTo>
                      <a:pt x="1120" y="10"/>
                    </a:lnTo>
                    <a:lnTo>
                      <a:pt x="1200" y="16"/>
                    </a:lnTo>
                    <a:lnTo>
                      <a:pt x="1276" y="26"/>
                    </a:lnTo>
                    <a:lnTo>
                      <a:pt x="1348" y="36"/>
                    </a:lnTo>
                    <a:lnTo>
                      <a:pt x="1414" y="50"/>
                    </a:lnTo>
                    <a:lnTo>
                      <a:pt x="1474" y="64"/>
                    </a:lnTo>
                    <a:lnTo>
                      <a:pt x="1530" y="78"/>
                    </a:lnTo>
                    <a:lnTo>
                      <a:pt x="1580" y="96"/>
                    </a:lnTo>
                    <a:lnTo>
                      <a:pt x="1624" y="114"/>
                    </a:lnTo>
                    <a:lnTo>
                      <a:pt x="1660" y="132"/>
                    </a:lnTo>
                    <a:lnTo>
                      <a:pt x="1676" y="142"/>
                    </a:lnTo>
                    <a:lnTo>
                      <a:pt x="1690" y="152"/>
                    </a:lnTo>
                    <a:lnTo>
                      <a:pt x="1700" y="162"/>
                    </a:lnTo>
                    <a:lnTo>
                      <a:pt x="1710" y="172"/>
                    </a:lnTo>
                    <a:lnTo>
                      <a:pt x="1718" y="184"/>
                    </a:lnTo>
                    <a:lnTo>
                      <a:pt x="1724" y="194"/>
                    </a:lnTo>
                    <a:lnTo>
                      <a:pt x="1726" y="204"/>
                    </a:lnTo>
                    <a:lnTo>
                      <a:pt x="1728" y="216"/>
                    </a:lnTo>
                    <a:close/>
                  </a:path>
                </a:pathLst>
              </a:custGeom>
              <a:gradFill rotWithShape="1">
                <a:gsLst>
                  <a:gs pos="0">
                    <a:srgbClr val="767676">
                      <a:alpha val="0"/>
                    </a:srgbClr>
                  </a:gs>
                  <a:gs pos="100000">
                    <a:srgbClr val="FFFFFF"/>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p>
            </p:txBody>
          </p:sp>
        </p:grpSp>
        <p:sp>
          <p:nvSpPr>
            <p:cNvPr id="7" name="Text Box 116"/>
            <p:cNvSpPr txBox="1">
              <a:spLocks noChangeArrowheads="1"/>
            </p:cNvSpPr>
            <p:nvPr/>
          </p:nvSpPr>
          <p:spPr bwMode="auto">
            <a:xfrm>
              <a:off x="1994322" y="3367768"/>
              <a:ext cx="170862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latinLnBrk="1">
                <a:defRPr kumimoji="1">
                  <a:solidFill>
                    <a:schemeClr val="tx1"/>
                  </a:solidFill>
                  <a:latin typeface="Gulim" panose="020B0600000101010101" pitchFamily="34" charset="-127"/>
                  <a:ea typeface="Gulim" panose="020B0600000101010101" pitchFamily="34" charset="-127"/>
                </a:defRPr>
              </a:lvl1pPr>
              <a:lvl2pPr marL="742950" indent="-285750" latinLnBrk="1">
                <a:defRPr kumimoji="1">
                  <a:solidFill>
                    <a:schemeClr val="tx1"/>
                  </a:solidFill>
                  <a:latin typeface="Gulim" panose="020B0600000101010101" pitchFamily="34" charset="-127"/>
                  <a:ea typeface="Gulim" panose="020B0600000101010101" pitchFamily="34" charset="-127"/>
                </a:defRPr>
              </a:lvl2pPr>
              <a:lvl3pPr marL="1143000" indent="-228600" latinLnBrk="1">
                <a:defRPr kumimoji="1">
                  <a:solidFill>
                    <a:schemeClr val="tx1"/>
                  </a:solidFill>
                  <a:latin typeface="Gulim" panose="020B0600000101010101" pitchFamily="34" charset="-127"/>
                  <a:ea typeface="Gulim" panose="020B0600000101010101" pitchFamily="34" charset="-127"/>
                </a:defRPr>
              </a:lvl3pPr>
              <a:lvl4pPr marL="1600200" indent="-228600" latinLnBrk="1">
                <a:defRPr kumimoji="1">
                  <a:solidFill>
                    <a:schemeClr val="tx1"/>
                  </a:solidFill>
                  <a:latin typeface="Gulim" panose="020B0600000101010101" pitchFamily="34" charset="-127"/>
                  <a:ea typeface="Gulim" panose="020B0600000101010101" pitchFamily="34" charset="-127"/>
                </a:defRPr>
              </a:lvl4pPr>
              <a:lvl5pPr marL="2057400" indent="-228600" latinLnBrk="1">
                <a:defRPr kumimoji="1">
                  <a:solidFill>
                    <a:schemeClr val="tx1"/>
                  </a:solidFill>
                  <a:latin typeface="Gulim" panose="020B0600000101010101" pitchFamily="34" charset="-127"/>
                  <a:ea typeface="Gulim" panose="020B0600000101010101" pitchFamily="34" charset="-127"/>
                </a:defRPr>
              </a:lvl5pPr>
              <a:lvl6pPr marL="25146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a:r>
                <a:rPr lang="zh-CN" altLang="en-US" sz="2600" b="1" dirty="0">
                  <a:solidFill>
                    <a:schemeClr val="bg1"/>
                  </a:solidFill>
                  <a:latin typeface="微软雅黑" panose="020B0503020204020204" pitchFamily="34" charset="-122"/>
                  <a:ea typeface="微软雅黑" panose="020B0503020204020204" pitchFamily="34" charset="-122"/>
                </a:rPr>
                <a:t>输入文本</a:t>
              </a:r>
              <a:endParaRPr lang="ko-KR" altLang="ko-KR" sz="2800" b="1" dirty="0">
                <a:solidFill>
                  <a:schemeClr val="bg1"/>
                </a:solidFill>
                <a:latin typeface="微软雅黑" panose="020B0503020204020204" pitchFamily="34" charset="-122"/>
              </a:endParaRPr>
            </a:p>
          </p:txBody>
        </p:sp>
        <p:sp>
          <p:nvSpPr>
            <p:cNvPr id="8" name="Text Box 119"/>
            <p:cNvSpPr txBox="1">
              <a:spLocks noChangeArrowheads="1"/>
            </p:cNvSpPr>
            <p:nvPr/>
          </p:nvSpPr>
          <p:spPr bwMode="auto">
            <a:xfrm>
              <a:off x="4224103" y="3154818"/>
              <a:ext cx="2705993" cy="530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latinLnBrk="1">
                <a:defRPr kumimoji="1">
                  <a:solidFill>
                    <a:schemeClr val="tx1"/>
                  </a:solidFill>
                  <a:latin typeface="Gulim" panose="020B0600000101010101" pitchFamily="34" charset="-127"/>
                  <a:ea typeface="Gulim" panose="020B0600000101010101" pitchFamily="34" charset="-127"/>
                </a:defRPr>
              </a:lvl1pPr>
              <a:lvl2pPr marL="742950" indent="-285750" latinLnBrk="1">
                <a:defRPr kumimoji="1">
                  <a:solidFill>
                    <a:schemeClr val="tx1"/>
                  </a:solidFill>
                  <a:latin typeface="Gulim" panose="020B0600000101010101" pitchFamily="34" charset="-127"/>
                  <a:ea typeface="Gulim" panose="020B0600000101010101" pitchFamily="34" charset="-127"/>
                </a:defRPr>
              </a:lvl2pPr>
              <a:lvl3pPr marL="1143000" indent="-228600" latinLnBrk="1">
                <a:defRPr kumimoji="1">
                  <a:solidFill>
                    <a:schemeClr val="tx1"/>
                  </a:solidFill>
                  <a:latin typeface="Gulim" panose="020B0600000101010101" pitchFamily="34" charset="-127"/>
                  <a:ea typeface="Gulim" panose="020B0600000101010101" pitchFamily="34" charset="-127"/>
                </a:defRPr>
              </a:lvl3pPr>
              <a:lvl4pPr marL="1600200" indent="-228600" latinLnBrk="1">
                <a:defRPr kumimoji="1">
                  <a:solidFill>
                    <a:schemeClr val="tx1"/>
                  </a:solidFill>
                  <a:latin typeface="Gulim" panose="020B0600000101010101" pitchFamily="34" charset="-127"/>
                  <a:ea typeface="Gulim" panose="020B0600000101010101" pitchFamily="34" charset="-127"/>
                </a:defRPr>
              </a:lvl4pPr>
              <a:lvl5pPr marL="2057400" indent="-228600" latinLnBrk="1">
                <a:defRPr kumimoji="1">
                  <a:solidFill>
                    <a:schemeClr val="tx1"/>
                  </a:solidFill>
                  <a:latin typeface="Gulim" panose="020B0600000101010101" pitchFamily="34" charset="-127"/>
                  <a:ea typeface="Gulim" panose="020B0600000101010101" pitchFamily="34" charset="-127"/>
                </a:defRPr>
              </a:lvl5pPr>
              <a:lvl6pPr marL="25146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r>
                <a:rPr sz="850" b="1">
                  <a:solidFill>
                    <a:srgbClr val="074AA1"/>
                  </a:solidFill>
                  <a:latin typeface="微软雅黑"/>
                </a:rPr>
                <a:t>单击此处输入XX内容</a:t>
              </a:r>
              <a:endParaRPr lang="en-US" altLang="zh-CN" sz="1050" b="1" dirty="0">
                <a:solidFill>
                  <a:srgbClr val="074AA1"/>
                </a:solidFill>
                <a:latin typeface="微软雅黑" panose="020B0503020204020204" pitchFamily="34" charset="-122"/>
                <a:ea typeface="微软雅黑" panose="020B0503020204020204" pitchFamily="34" charset="-122"/>
              </a:endParaRPr>
            </a:p>
            <a:p>
              <a:r>
                <a:rPr lang="zh-CN" altLang="en-US" sz="800" b="1"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b="1"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800" b="1"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1906985" y="2270417"/>
            <a:ext cx="5252015" cy="1351838"/>
            <a:chOff x="1678082" y="2079641"/>
            <a:chExt cx="5252015" cy="1351838"/>
          </a:xfrm>
        </p:grpSpPr>
        <p:sp>
          <p:nvSpPr>
            <p:cNvPr id="12" name="Text Box 8"/>
            <p:cNvSpPr txBox="1">
              <a:spLocks noChangeArrowheads="1"/>
            </p:cNvSpPr>
            <p:nvPr/>
          </p:nvSpPr>
          <p:spPr bwMode="auto">
            <a:xfrm rot="10800000">
              <a:off x="2835846" y="2191679"/>
              <a:ext cx="4080999" cy="656806"/>
            </a:xfrm>
            <a:prstGeom prst="rect">
              <a:avLst/>
            </a:prstGeom>
            <a:noFill/>
            <a:ln w="9525">
              <a:solidFill>
                <a:srgbClr val="002B61"/>
              </a:solidFill>
              <a:miter lim="800000"/>
            </a:ln>
          </p:spPr>
          <p:txBody>
            <a:bodyPr rot="10800000" wrap="none" anchor="ctr"/>
            <a:lstStyle>
              <a:lvl1pPr latinLnBrk="1">
                <a:defRPr kumimoji="1">
                  <a:solidFill>
                    <a:schemeClr val="tx1"/>
                  </a:solidFill>
                  <a:latin typeface="Gulim" panose="020B0600000101010101" pitchFamily="34" charset="-127"/>
                  <a:ea typeface="Gulim" panose="020B0600000101010101" pitchFamily="34" charset="-127"/>
                </a:defRPr>
              </a:lvl1pPr>
              <a:lvl2pPr marL="742950" indent="-285750" latinLnBrk="1">
                <a:defRPr kumimoji="1">
                  <a:solidFill>
                    <a:schemeClr val="tx1"/>
                  </a:solidFill>
                  <a:latin typeface="Gulim" panose="020B0600000101010101" pitchFamily="34" charset="-127"/>
                  <a:ea typeface="Gulim" panose="020B0600000101010101" pitchFamily="34" charset="-127"/>
                </a:defRPr>
              </a:lvl2pPr>
              <a:lvl3pPr marL="1143000" indent="-228600" latinLnBrk="1">
                <a:defRPr kumimoji="1">
                  <a:solidFill>
                    <a:schemeClr val="tx1"/>
                  </a:solidFill>
                  <a:latin typeface="Gulim" panose="020B0600000101010101" pitchFamily="34" charset="-127"/>
                  <a:ea typeface="Gulim" panose="020B0600000101010101" pitchFamily="34" charset="-127"/>
                </a:defRPr>
              </a:lvl3pPr>
              <a:lvl4pPr marL="1600200" indent="-228600" latinLnBrk="1">
                <a:defRPr kumimoji="1">
                  <a:solidFill>
                    <a:schemeClr val="tx1"/>
                  </a:solidFill>
                  <a:latin typeface="Gulim" panose="020B0600000101010101" pitchFamily="34" charset="-127"/>
                  <a:ea typeface="Gulim" panose="020B0600000101010101" pitchFamily="34" charset="-127"/>
                </a:defRPr>
              </a:lvl4pPr>
              <a:lvl5pPr marL="2057400" indent="-228600" latinLnBrk="1">
                <a:defRPr kumimoji="1">
                  <a:solidFill>
                    <a:schemeClr val="tx1"/>
                  </a:solidFill>
                  <a:latin typeface="Gulim" panose="020B0600000101010101" pitchFamily="34" charset="-127"/>
                  <a:ea typeface="Gulim" panose="020B0600000101010101" pitchFamily="34" charset="-127"/>
                </a:defRPr>
              </a:lvl5pPr>
              <a:lvl6pPr marL="25146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endParaRPr lang="ko-KR" altLang="ko-KR" sz="1100"/>
            </a:p>
          </p:txBody>
        </p:sp>
        <p:sp>
          <p:nvSpPr>
            <p:cNvPr id="13" name="Oval 108"/>
            <p:cNvSpPr>
              <a:spLocks noChangeArrowheads="1"/>
            </p:cNvSpPr>
            <p:nvPr/>
          </p:nvSpPr>
          <p:spPr bwMode="auto">
            <a:xfrm>
              <a:off x="1678082" y="2646092"/>
              <a:ext cx="2418713" cy="785387"/>
            </a:xfrm>
            <a:prstGeom prst="ellipse">
              <a:avLst/>
            </a:prstGeom>
            <a:gradFill rotWithShape="1">
              <a:gsLst>
                <a:gs pos="0">
                  <a:schemeClr val="tx1">
                    <a:alpha val="50000"/>
                  </a:schemeClr>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latinLnBrk="1"/>
              <a:endParaRPr lang="ko-KR" altLang="ko-KR" sz="1100"/>
            </a:p>
          </p:txBody>
        </p:sp>
        <p:grpSp>
          <p:nvGrpSpPr>
            <p:cNvPr id="14" name="Group 109"/>
            <p:cNvGrpSpPr/>
            <p:nvPr/>
          </p:nvGrpSpPr>
          <p:grpSpPr bwMode="auto">
            <a:xfrm>
              <a:off x="1994322" y="2079641"/>
              <a:ext cx="1812876" cy="1002005"/>
              <a:chOff x="2016" y="1944"/>
              <a:chExt cx="1728" cy="936"/>
            </a:xfrm>
          </p:grpSpPr>
          <p:sp>
            <p:nvSpPr>
              <p:cNvPr id="17" name="Freeform 110"/>
              <p:cNvSpPr/>
              <p:nvPr/>
            </p:nvSpPr>
            <p:spPr bwMode="auto">
              <a:xfrm>
                <a:off x="2016" y="1944"/>
                <a:ext cx="1728" cy="936"/>
              </a:xfrm>
              <a:custGeom>
                <a:avLst/>
                <a:gdLst/>
                <a:ahLst/>
                <a:cxnLst>
                  <a:cxn ang="0">
                    <a:pos x="1728" y="720"/>
                  </a:cxn>
                  <a:cxn ang="0">
                    <a:pos x="1726" y="732"/>
                  </a:cxn>
                  <a:cxn ang="0">
                    <a:pos x="1718" y="752"/>
                  </a:cxn>
                  <a:cxn ang="0">
                    <a:pos x="1700" y="774"/>
                  </a:cxn>
                  <a:cxn ang="0">
                    <a:pos x="1676" y="794"/>
                  </a:cxn>
                  <a:cxn ang="0">
                    <a:pos x="1624" y="822"/>
                  </a:cxn>
                  <a:cxn ang="0">
                    <a:pos x="1530" y="858"/>
                  </a:cxn>
                  <a:cxn ang="0">
                    <a:pos x="1414" y="886"/>
                  </a:cxn>
                  <a:cxn ang="0">
                    <a:pos x="1276" y="910"/>
                  </a:cxn>
                  <a:cxn ang="0">
                    <a:pos x="1120" y="926"/>
                  </a:cxn>
                  <a:cxn ang="0">
                    <a:pos x="952" y="934"/>
                  </a:cxn>
                  <a:cxn ang="0">
                    <a:pos x="864" y="936"/>
                  </a:cxn>
                  <a:cxn ang="0">
                    <a:pos x="690" y="932"/>
                  </a:cxn>
                  <a:cxn ang="0">
                    <a:pos x="528" y="920"/>
                  </a:cxn>
                  <a:cxn ang="0">
                    <a:pos x="380" y="900"/>
                  </a:cxn>
                  <a:cxn ang="0">
                    <a:pos x="254" y="872"/>
                  </a:cxn>
                  <a:cxn ang="0">
                    <a:pos x="148" y="840"/>
                  </a:cxn>
                  <a:cxn ang="0">
                    <a:pos x="68" y="804"/>
                  </a:cxn>
                  <a:cxn ang="0">
                    <a:pos x="38" y="784"/>
                  </a:cxn>
                  <a:cxn ang="0">
                    <a:pos x="18" y="764"/>
                  </a:cxn>
                  <a:cxn ang="0">
                    <a:pos x="4" y="742"/>
                  </a:cxn>
                  <a:cxn ang="0">
                    <a:pos x="0" y="720"/>
                  </a:cxn>
                  <a:cxn ang="0">
                    <a:pos x="288" y="144"/>
                  </a:cxn>
                  <a:cxn ang="0">
                    <a:pos x="290" y="130"/>
                  </a:cxn>
                  <a:cxn ang="0">
                    <a:pos x="300" y="114"/>
                  </a:cxn>
                  <a:cxn ang="0">
                    <a:pos x="334" y="88"/>
                  </a:cxn>
                  <a:cxn ang="0">
                    <a:pos x="386" y="64"/>
                  </a:cxn>
                  <a:cxn ang="0">
                    <a:pos x="456" y="42"/>
                  </a:cxn>
                  <a:cxn ang="0">
                    <a:pos x="542" y="24"/>
                  </a:cxn>
                  <a:cxn ang="0">
                    <a:pos x="640" y="12"/>
                  </a:cxn>
                  <a:cxn ang="0">
                    <a:pos x="748" y="2"/>
                  </a:cxn>
                  <a:cxn ang="0">
                    <a:pos x="864" y="0"/>
                  </a:cxn>
                  <a:cxn ang="0">
                    <a:pos x="922" y="0"/>
                  </a:cxn>
                  <a:cxn ang="0">
                    <a:pos x="1036" y="6"/>
                  </a:cxn>
                  <a:cxn ang="0">
                    <a:pos x="1138" y="18"/>
                  </a:cxn>
                  <a:cxn ang="0">
                    <a:pos x="1230" y="32"/>
                  </a:cxn>
                  <a:cxn ang="0">
                    <a:pos x="1308" y="52"/>
                  </a:cxn>
                  <a:cxn ang="0">
                    <a:pos x="1370" y="76"/>
                  </a:cxn>
                  <a:cxn ang="0">
                    <a:pos x="1414" y="102"/>
                  </a:cxn>
                  <a:cxn ang="0">
                    <a:pos x="1434" y="122"/>
                  </a:cxn>
                  <a:cxn ang="0">
                    <a:pos x="1440" y="136"/>
                  </a:cxn>
                  <a:cxn ang="0">
                    <a:pos x="1440" y="144"/>
                  </a:cxn>
                </a:cxnLst>
                <a:rect l="0" t="0" r="r" b="b"/>
                <a:pathLst>
                  <a:path w="1728" h="936">
                    <a:moveTo>
                      <a:pt x="1440" y="144"/>
                    </a:moveTo>
                    <a:lnTo>
                      <a:pt x="1728" y="720"/>
                    </a:lnTo>
                    <a:lnTo>
                      <a:pt x="1728" y="720"/>
                    </a:lnTo>
                    <a:lnTo>
                      <a:pt x="1726" y="732"/>
                    </a:lnTo>
                    <a:lnTo>
                      <a:pt x="1724" y="742"/>
                    </a:lnTo>
                    <a:lnTo>
                      <a:pt x="1718" y="752"/>
                    </a:lnTo>
                    <a:lnTo>
                      <a:pt x="1710" y="764"/>
                    </a:lnTo>
                    <a:lnTo>
                      <a:pt x="1700" y="774"/>
                    </a:lnTo>
                    <a:lnTo>
                      <a:pt x="1690" y="784"/>
                    </a:lnTo>
                    <a:lnTo>
                      <a:pt x="1676" y="794"/>
                    </a:lnTo>
                    <a:lnTo>
                      <a:pt x="1660" y="804"/>
                    </a:lnTo>
                    <a:lnTo>
                      <a:pt x="1624" y="822"/>
                    </a:lnTo>
                    <a:lnTo>
                      <a:pt x="1580" y="840"/>
                    </a:lnTo>
                    <a:lnTo>
                      <a:pt x="1530" y="858"/>
                    </a:lnTo>
                    <a:lnTo>
                      <a:pt x="1474" y="872"/>
                    </a:lnTo>
                    <a:lnTo>
                      <a:pt x="1414" y="886"/>
                    </a:lnTo>
                    <a:lnTo>
                      <a:pt x="1348" y="900"/>
                    </a:lnTo>
                    <a:lnTo>
                      <a:pt x="1276" y="910"/>
                    </a:lnTo>
                    <a:lnTo>
                      <a:pt x="1200" y="920"/>
                    </a:lnTo>
                    <a:lnTo>
                      <a:pt x="1120" y="926"/>
                    </a:lnTo>
                    <a:lnTo>
                      <a:pt x="1038" y="932"/>
                    </a:lnTo>
                    <a:lnTo>
                      <a:pt x="952" y="934"/>
                    </a:lnTo>
                    <a:lnTo>
                      <a:pt x="864" y="936"/>
                    </a:lnTo>
                    <a:lnTo>
                      <a:pt x="864" y="936"/>
                    </a:lnTo>
                    <a:lnTo>
                      <a:pt x="776" y="934"/>
                    </a:lnTo>
                    <a:lnTo>
                      <a:pt x="690" y="932"/>
                    </a:lnTo>
                    <a:lnTo>
                      <a:pt x="608" y="926"/>
                    </a:lnTo>
                    <a:lnTo>
                      <a:pt x="528" y="920"/>
                    </a:lnTo>
                    <a:lnTo>
                      <a:pt x="452" y="910"/>
                    </a:lnTo>
                    <a:lnTo>
                      <a:pt x="380" y="900"/>
                    </a:lnTo>
                    <a:lnTo>
                      <a:pt x="314" y="886"/>
                    </a:lnTo>
                    <a:lnTo>
                      <a:pt x="254" y="872"/>
                    </a:lnTo>
                    <a:lnTo>
                      <a:pt x="198" y="858"/>
                    </a:lnTo>
                    <a:lnTo>
                      <a:pt x="148" y="840"/>
                    </a:lnTo>
                    <a:lnTo>
                      <a:pt x="104" y="822"/>
                    </a:lnTo>
                    <a:lnTo>
                      <a:pt x="68" y="804"/>
                    </a:lnTo>
                    <a:lnTo>
                      <a:pt x="52" y="794"/>
                    </a:lnTo>
                    <a:lnTo>
                      <a:pt x="38" y="784"/>
                    </a:lnTo>
                    <a:lnTo>
                      <a:pt x="28" y="774"/>
                    </a:lnTo>
                    <a:lnTo>
                      <a:pt x="18" y="764"/>
                    </a:lnTo>
                    <a:lnTo>
                      <a:pt x="10" y="752"/>
                    </a:lnTo>
                    <a:lnTo>
                      <a:pt x="4" y="742"/>
                    </a:lnTo>
                    <a:lnTo>
                      <a:pt x="2" y="732"/>
                    </a:lnTo>
                    <a:lnTo>
                      <a:pt x="0" y="720"/>
                    </a:lnTo>
                    <a:lnTo>
                      <a:pt x="288" y="144"/>
                    </a:lnTo>
                    <a:lnTo>
                      <a:pt x="288" y="144"/>
                    </a:lnTo>
                    <a:lnTo>
                      <a:pt x="288" y="136"/>
                    </a:lnTo>
                    <a:lnTo>
                      <a:pt x="290" y="130"/>
                    </a:lnTo>
                    <a:lnTo>
                      <a:pt x="294" y="122"/>
                    </a:lnTo>
                    <a:lnTo>
                      <a:pt x="300" y="114"/>
                    </a:lnTo>
                    <a:lnTo>
                      <a:pt x="314" y="102"/>
                    </a:lnTo>
                    <a:lnTo>
                      <a:pt x="334" y="88"/>
                    </a:lnTo>
                    <a:lnTo>
                      <a:pt x="358" y="76"/>
                    </a:lnTo>
                    <a:lnTo>
                      <a:pt x="386" y="64"/>
                    </a:lnTo>
                    <a:lnTo>
                      <a:pt x="420" y="52"/>
                    </a:lnTo>
                    <a:lnTo>
                      <a:pt x="456" y="42"/>
                    </a:lnTo>
                    <a:lnTo>
                      <a:pt x="498" y="32"/>
                    </a:lnTo>
                    <a:lnTo>
                      <a:pt x="542" y="24"/>
                    </a:lnTo>
                    <a:lnTo>
                      <a:pt x="590" y="18"/>
                    </a:lnTo>
                    <a:lnTo>
                      <a:pt x="640" y="12"/>
                    </a:lnTo>
                    <a:lnTo>
                      <a:pt x="692" y="6"/>
                    </a:lnTo>
                    <a:lnTo>
                      <a:pt x="748" y="2"/>
                    </a:lnTo>
                    <a:lnTo>
                      <a:pt x="806" y="0"/>
                    </a:lnTo>
                    <a:lnTo>
                      <a:pt x="864" y="0"/>
                    </a:lnTo>
                    <a:lnTo>
                      <a:pt x="864" y="0"/>
                    </a:lnTo>
                    <a:lnTo>
                      <a:pt x="922" y="0"/>
                    </a:lnTo>
                    <a:lnTo>
                      <a:pt x="980" y="2"/>
                    </a:lnTo>
                    <a:lnTo>
                      <a:pt x="1036" y="6"/>
                    </a:lnTo>
                    <a:lnTo>
                      <a:pt x="1088" y="12"/>
                    </a:lnTo>
                    <a:lnTo>
                      <a:pt x="1138" y="18"/>
                    </a:lnTo>
                    <a:lnTo>
                      <a:pt x="1186" y="24"/>
                    </a:lnTo>
                    <a:lnTo>
                      <a:pt x="1230" y="32"/>
                    </a:lnTo>
                    <a:lnTo>
                      <a:pt x="1272" y="42"/>
                    </a:lnTo>
                    <a:lnTo>
                      <a:pt x="1308" y="52"/>
                    </a:lnTo>
                    <a:lnTo>
                      <a:pt x="1342" y="64"/>
                    </a:lnTo>
                    <a:lnTo>
                      <a:pt x="1370" y="76"/>
                    </a:lnTo>
                    <a:lnTo>
                      <a:pt x="1394" y="88"/>
                    </a:lnTo>
                    <a:lnTo>
                      <a:pt x="1414" y="102"/>
                    </a:lnTo>
                    <a:lnTo>
                      <a:pt x="1428" y="114"/>
                    </a:lnTo>
                    <a:lnTo>
                      <a:pt x="1434" y="122"/>
                    </a:lnTo>
                    <a:lnTo>
                      <a:pt x="1438" y="130"/>
                    </a:lnTo>
                    <a:lnTo>
                      <a:pt x="1440" y="136"/>
                    </a:lnTo>
                    <a:lnTo>
                      <a:pt x="1440" y="144"/>
                    </a:lnTo>
                    <a:lnTo>
                      <a:pt x="1440" y="144"/>
                    </a:lnTo>
                    <a:close/>
                  </a:path>
                </a:pathLst>
              </a:custGeom>
              <a:solidFill>
                <a:srgbClr val="074AA1"/>
              </a:solidFill>
              <a:ln w="9525" cap="flat" cmpd="sng">
                <a:noFill/>
                <a:prstDash val="solid"/>
                <a:round/>
              </a:ln>
              <a:effectLst/>
            </p:spPr>
            <p:txBody>
              <a:bodyPr wrap="none" anchor="ctr"/>
              <a:lstStyle/>
              <a:p>
                <a:pPr latinLnBrk="1">
                  <a:defRPr/>
                </a:pPr>
                <a:endParaRPr lang="ko-KR" altLang="en-US" sz="1100">
                  <a:latin typeface="Gulim" panose="020B0600000101010101" pitchFamily="34" charset="-127"/>
                  <a:ea typeface="Gulim" panose="020B0600000101010101" pitchFamily="34" charset="-127"/>
                </a:endParaRPr>
              </a:p>
            </p:txBody>
          </p:sp>
          <p:sp>
            <p:nvSpPr>
              <p:cNvPr id="18" name="Freeform 111"/>
              <p:cNvSpPr/>
              <p:nvPr/>
            </p:nvSpPr>
            <p:spPr bwMode="auto">
              <a:xfrm>
                <a:off x="2304" y="1944"/>
                <a:ext cx="1152" cy="288"/>
              </a:xfrm>
              <a:custGeom>
                <a:avLst/>
                <a:gdLst>
                  <a:gd name="T0" fmla="*/ 1152 w 1152"/>
                  <a:gd name="T1" fmla="*/ 144 h 288"/>
                  <a:gd name="T2" fmla="*/ 1150 w 1152"/>
                  <a:gd name="T3" fmla="*/ 158 h 288"/>
                  <a:gd name="T4" fmla="*/ 1140 w 1152"/>
                  <a:gd name="T5" fmla="*/ 174 h 288"/>
                  <a:gd name="T6" fmla="*/ 1106 w 1152"/>
                  <a:gd name="T7" fmla="*/ 200 h 288"/>
                  <a:gd name="T8" fmla="*/ 1054 w 1152"/>
                  <a:gd name="T9" fmla="*/ 224 h 288"/>
                  <a:gd name="T10" fmla="*/ 984 w 1152"/>
                  <a:gd name="T11" fmla="*/ 246 h 288"/>
                  <a:gd name="T12" fmla="*/ 898 w 1152"/>
                  <a:gd name="T13" fmla="*/ 264 h 288"/>
                  <a:gd name="T14" fmla="*/ 800 w 1152"/>
                  <a:gd name="T15" fmla="*/ 276 h 288"/>
                  <a:gd name="T16" fmla="*/ 692 w 1152"/>
                  <a:gd name="T17" fmla="*/ 286 h 288"/>
                  <a:gd name="T18" fmla="*/ 576 w 1152"/>
                  <a:gd name="T19" fmla="*/ 288 h 288"/>
                  <a:gd name="T20" fmla="*/ 518 w 1152"/>
                  <a:gd name="T21" fmla="*/ 288 h 288"/>
                  <a:gd name="T22" fmla="*/ 404 w 1152"/>
                  <a:gd name="T23" fmla="*/ 282 h 288"/>
                  <a:gd name="T24" fmla="*/ 302 w 1152"/>
                  <a:gd name="T25" fmla="*/ 270 h 288"/>
                  <a:gd name="T26" fmla="*/ 210 w 1152"/>
                  <a:gd name="T27" fmla="*/ 256 h 288"/>
                  <a:gd name="T28" fmla="*/ 132 w 1152"/>
                  <a:gd name="T29" fmla="*/ 236 h 288"/>
                  <a:gd name="T30" fmla="*/ 70 w 1152"/>
                  <a:gd name="T31" fmla="*/ 212 h 288"/>
                  <a:gd name="T32" fmla="*/ 26 w 1152"/>
                  <a:gd name="T33" fmla="*/ 186 h 288"/>
                  <a:gd name="T34" fmla="*/ 6 w 1152"/>
                  <a:gd name="T35" fmla="*/ 166 h 288"/>
                  <a:gd name="T36" fmla="*/ 0 w 1152"/>
                  <a:gd name="T37" fmla="*/ 152 h 288"/>
                  <a:gd name="T38" fmla="*/ 0 w 1152"/>
                  <a:gd name="T39" fmla="*/ 144 h 288"/>
                  <a:gd name="T40" fmla="*/ 2 w 1152"/>
                  <a:gd name="T41" fmla="*/ 130 h 288"/>
                  <a:gd name="T42" fmla="*/ 12 w 1152"/>
                  <a:gd name="T43" fmla="*/ 114 h 288"/>
                  <a:gd name="T44" fmla="*/ 46 w 1152"/>
                  <a:gd name="T45" fmla="*/ 88 h 288"/>
                  <a:gd name="T46" fmla="*/ 98 w 1152"/>
                  <a:gd name="T47" fmla="*/ 64 h 288"/>
                  <a:gd name="T48" fmla="*/ 168 w 1152"/>
                  <a:gd name="T49" fmla="*/ 42 h 288"/>
                  <a:gd name="T50" fmla="*/ 254 w 1152"/>
                  <a:gd name="T51" fmla="*/ 24 h 288"/>
                  <a:gd name="T52" fmla="*/ 352 w 1152"/>
                  <a:gd name="T53" fmla="*/ 12 h 288"/>
                  <a:gd name="T54" fmla="*/ 460 w 1152"/>
                  <a:gd name="T55" fmla="*/ 2 h 288"/>
                  <a:gd name="T56" fmla="*/ 576 w 1152"/>
                  <a:gd name="T57" fmla="*/ 0 h 288"/>
                  <a:gd name="T58" fmla="*/ 634 w 1152"/>
                  <a:gd name="T59" fmla="*/ 0 h 288"/>
                  <a:gd name="T60" fmla="*/ 748 w 1152"/>
                  <a:gd name="T61" fmla="*/ 6 h 288"/>
                  <a:gd name="T62" fmla="*/ 850 w 1152"/>
                  <a:gd name="T63" fmla="*/ 18 h 288"/>
                  <a:gd name="T64" fmla="*/ 942 w 1152"/>
                  <a:gd name="T65" fmla="*/ 32 h 288"/>
                  <a:gd name="T66" fmla="*/ 1020 w 1152"/>
                  <a:gd name="T67" fmla="*/ 52 h 288"/>
                  <a:gd name="T68" fmla="*/ 1082 w 1152"/>
                  <a:gd name="T69" fmla="*/ 76 h 288"/>
                  <a:gd name="T70" fmla="*/ 1126 w 1152"/>
                  <a:gd name="T71" fmla="*/ 102 h 288"/>
                  <a:gd name="T72" fmla="*/ 1146 w 1152"/>
                  <a:gd name="T73" fmla="*/ 122 h 288"/>
                  <a:gd name="T74" fmla="*/ 1152 w 1152"/>
                  <a:gd name="T75" fmla="*/ 136 h 288"/>
                  <a:gd name="T76" fmla="*/ 1152 w 1152"/>
                  <a:gd name="T77" fmla="*/ 144 h 28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152"/>
                  <a:gd name="T118" fmla="*/ 0 h 288"/>
                  <a:gd name="T119" fmla="*/ 1152 w 1152"/>
                  <a:gd name="T120" fmla="*/ 288 h 28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152" h="288">
                    <a:moveTo>
                      <a:pt x="1152" y="144"/>
                    </a:moveTo>
                    <a:lnTo>
                      <a:pt x="1152" y="144"/>
                    </a:lnTo>
                    <a:lnTo>
                      <a:pt x="1152" y="152"/>
                    </a:lnTo>
                    <a:lnTo>
                      <a:pt x="1150" y="158"/>
                    </a:lnTo>
                    <a:lnTo>
                      <a:pt x="1146" y="166"/>
                    </a:lnTo>
                    <a:lnTo>
                      <a:pt x="1140" y="174"/>
                    </a:lnTo>
                    <a:lnTo>
                      <a:pt x="1126" y="186"/>
                    </a:lnTo>
                    <a:lnTo>
                      <a:pt x="1106" y="200"/>
                    </a:lnTo>
                    <a:lnTo>
                      <a:pt x="1082" y="212"/>
                    </a:lnTo>
                    <a:lnTo>
                      <a:pt x="1054" y="224"/>
                    </a:lnTo>
                    <a:lnTo>
                      <a:pt x="1020" y="236"/>
                    </a:lnTo>
                    <a:lnTo>
                      <a:pt x="984" y="246"/>
                    </a:lnTo>
                    <a:lnTo>
                      <a:pt x="942" y="256"/>
                    </a:lnTo>
                    <a:lnTo>
                      <a:pt x="898" y="264"/>
                    </a:lnTo>
                    <a:lnTo>
                      <a:pt x="850" y="270"/>
                    </a:lnTo>
                    <a:lnTo>
                      <a:pt x="800" y="276"/>
                    </a:lnTo>
                    <a:lnTo>
                      <a:pt x="748" y="282"/>
                    </a:lnTo>
                    <a:lnTo>
                      <a:pt x="692" y="286"/>
                    </a:lnTo>
                    <a:lnTo>
                      <a:pt x="634" y="288"/>
                    </a:lnTo>
                    <a:lnTo>
                      <a:pt x="576" y="288"/>
                    </a:lnTo>
                    <a:lnTo>
                      <a:pt x="518" y="288"/>
                    </a:lnTo>
                    <a:lnTo>
                      <a:pt x="460" y="286"/>
                    </a:lnTo>
                    <a:lnTo>
                      <a:pt x="404" y="282"/>
                    </a:lnTo>
                    <a:lnTo>
                      <a:pt x="352" y="276"/>
                    </a:lnTo>
                    <a:lnTo>
                      <a:pt x="302" y="270"/>
                    </a:lnTo>
                    <a:lnTo>
                      <a:pt x="254" y="264"/>
                    </a:lnTo>
                    <a:lnTo>
                      <a:pt x="210" y="256"/>
                    </a:lnTo>
                    <a:lnTo>
                      <a:pt x="168" y="246"/>
                    </a:lnTo>
                    <a:lnTo>
                      <a:pt x="132" y="236"/>
                    </a:lnTo>
                    <a:lnTo>
                      <a:pt x="98" y="224"/>
                    </a:lnTo>
                    <a:lnTo>
                      <a:pt x="70" y="212"/>
                    </a:lnTo>
                    <a:lnTo>
                      <a:pt x="46" y="200"/>
                    </a:lnTo>
                    <a:lnTo>
                      <a:pt x="26" y="186"/>
                    </a:lnTo>
                    <a:lnTo>
                      <a:pt x="12" y="174"/>
                    </a:lnTo>
                    <a:lnTo>
                      <a:pt x="6" y="166"/>
                    </a:lnTo>
                    <a:lnTo>
                      <a:pt x="2" y="158"/>
                    </a:lnTo>
                    <a:lnTo>
                      <a:pt x="0" y="152"/>
                    </a:lnTo>
                    <a:lnTo>
                      <a:pt x="0" y="144"/>
                    </a:lnTo>
                    <a:lnTo>
                      <a:pt x="0" y="136"/>
                    </a:lnTo>
                    <a:lnTo>
                      <a:pt x="2" y="130"/>
                    </a:lnTo>
                    <a:lnTo>
                      <a:pt x="6" y="122"/>
                    </a:lnTo>
                    <a:lnTo>
                      <a:pt x="12" y="114"/>
                    </a:lnTo>
                    <a:lnTo>
                      <a:pt x="26" y="102"/>
                    </a:lnTo>
                    <a:lnTo>
                      <a:pt x="46" y="88"/>
                    </a:lnTo>
                    <a:lnTo>
                      <a:pt x="70" y="76"/>
                    </a:lnTo>
                    <a:lnTo>
                      <a:pt x="98" y="64"/>
                    </a:lnTo>
                    <a:lnTo>
                      <a:pt x="132" y="52"/>
                    </a:lnTo>
                    <a:lnTo>
                      <a:pt x="168" y="42"/>
                    </a:lnTo>
                    <a:lnTo>
                      <a:pt x="210" y="32"/>
                    </a:lnTo>
                    <a:lnTo>
                      <a:pt x="254" y="24"/>
                    </a:lnTo>
                    <a:lnTo>
                      <a:pt x="302" y="18"/>
                    </a:lnTo>
                    <a:lnTo>
                      <a:pt x="352" y="12"/>
                    </a:lnTo>
                    <a:lnTo>
                      <a:pt x="404" y="6"/>
                    </a:lnTo>
                    <a:lnTo>
                      <a:pt x="460" y="2"/>
                    </a:lnTo>
                    <a:lnTo>
                      <a:pt x="518" y="0"/>
                    </a:lnTo>
                    <a:lnTo>
                      <a:pt x="576" y="0"/>
                    </a:lnTo>
                    <a:lnTo>
                      <a:pt x="634" y="0"/>
                    </a:lnTo>
                    <a:lnTo>
                      <a:pt x="692" y="2"/>
                    </a:lnTo>
                    <a:lnTo>
                      <a:pt x="748" y="6"/>
                    </a:lnTo>
                    <a:lnTo>
                      <a:pt x="800" y="12"/>
                    </a:lnTo>
                    <a:lnTo>
                      <a:pt x="850" y="18"/>
                    </a:lnTo>
                    <a:lnTo>
                      <a:pt x="898" y="24"/>
                    </a:lnTo>
                    <a:lnTo>
                      <a:pt x="942" y="32"/>
                    </a:lnTo>
                    <a:lnTo>
                      <a:pt x="984" y="42"/>
                    </a:lnTo>
                    <a:lnTo>
                      <a:pt x="1020" y="52"/>
                    </a:lnTo>
                    <a:lnTo>
                      <a:pt x="1054" y="64"/>
                    </a:lnTo>
                    <a:lnTo>
                      <a:pt x="1082" y="76"/>
                    </a:lnTo>
                    <a:lnTo>
                      <a:pt x="1106" y="88"/>
                    </a:lnTo>
                    <a:lnTo>
                      <a:pt x="1126" y="102"/>
                    </a:lnTo>
                    <a:lnTo>
                      <a:pt x="1140" y="114"/>
                    </a:lnTo>
                    <a:lnTo>
                      <a:pt x="1146" y="122"/>
                    </a:lnTo>
                    <a:lnTo>
                      <a:pt x="1150" y="130"/>
                    </a:lnTo>
                    <a:lnTo>
                      <a:pt x="1152" y="136"/>
                    </a:lnTo>
                    <a:lnTo>
                      <a:pt x="1152" y="144"/>
                    </a:lnTo>
                    <a:close/>
                  </a:path>
                </a:pathLst>
              </a:custGeom>
              <a:gradFill rotWithShape="1">
                <a:gsLst>
                  <a:gs pos="0">
                    <a:srgbClr val="767676">
                      <a:alpha val="0"/>
                    </a:srgbClr>
                  </a:gs>
                  <a:gs pos="100000">
                    <a:srgbClr val="FFFFFF"/>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p>
            </p:txBody>
          </p:sp>
        </p:grpSp>
        <p:sp>
          <p:nvSpPr>
            <p:cNvPr id="15" name="Text Box 115"/>
            <p:cNvSpPr txBox="1">
              <a:spLocks noChangeArrowheads="1"/>
            </p:cNvSpPr>
            <p:nvPr/>
          </p:nvSpPr>
          <p:spPr bwMode="auto">
            <a:xfrm>
              <a:off x="2176346" y="2603043"/>
              <a:ext cx="14140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latinLnBrk="1">
                <a:defRPr kumimoji="1">
                  <a:solidFill>
                    <a:schemeClr val="tx1"/>
                  </a:solidFill>
                  <a:latin typeface="Gulim" panose="020B0600000101010101" pitchFamily="34" charset="-127"/>
                  <a:ea typeface="Gulim" panose="020B0600000101010101" pitchFamily="34" charset="-127"/>
                </a:defRPr>
              </a:lvl1pPr>
              <a:lvl2pPr marL="742950" indent="-285750" latinLnBrk="1">
                <a:defRPr kumimoji="1">
                  <a:solidFill>
                    <a:schemeClr val="tx1"/>
                  </a:solidFill>
                  <a:latin typeface="Gulim" panose="020B0600000101010101" pitchFamily="34" charset="-127"/>
                  <a:ea typeface="Gulim" panose="020B0600000101010101" pitchFamily="34" charset="-127"/>
                </a:defRPr>
              </a:lvl2pPr>
              <a:lvl3pPr marL="1143000" indent="-228600" latinLnBrk="1">
                <a:defRPr kumimoji="1">
                  <a:solidFill>
                    <a:schemeClr val="tx1"/>
                  </a:solidFill>
                  <a:latin typeface="Gulim" panose="020B0600000101010101" pitchFamily="34" charset="-127"/>
                  <a:ea typeface="Gulim" panose="020B0600000101010101" pitchFamily="34" charset="-127"/>
                </a:defRPr>
              </a:lvl3pPr>
              <a:lvl4pPr marL="1600200" indent="-228600" latinLnBrk="1">
                <a:defRPr kumimoji="1">
                  <a:solidFill>
                    <a:schemeClr val="tx1"/>
                  </a:solidFill>
                  <a:latin typeface="Gulim" panose="020B0600000101010101" pitchFamily="34" charset="-127"/>
                  <a:ea typeface="Gulim" panose="020B0600000101010101" pitchFamily="34" charset="-127"/>
                </a:defRPr>
              </a:lvl4pPr>
              <a:lvl5pPr marL="2057400" indent="-228600" latinLnBrk="1">
                <a:defRPr kumimoji="1">
                  <a:solidFill>
                    <a:schemeClr val="tx1"/>
                  </a:solidFill>
                  <a:latin typeface="Gulim" panose="020B0600000101010101" pitchFamily="34" charset="-127"/>
                  <a:ea typeface="Gulim" panose="020B0600000101010101" pitchFamily="34" charset="-127"/>
                </a:defRPr>
              </a:lvl5pPr>
              <a:lvl6pPr marL="25146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a:r>
                <a:rPr lang="zh-CN" altLang="en-US" sz="1400" b="1" dirty="0">
                  <a:solidFill>
                    <a:schemeClr val="bg1"/>
                  </a:solidFill>
                  <a:latin typeface="微软雅黑" panose="020B0503020204020204" pitchFamily="34" charset="-122"/>
                  <a:ea typeface="微软雅黑" panose="020B0503020204020204" pitchFamily="34" charset="-122"/>
                </a:rPr>
                <a:t>输入文本</a:t>
              </a:r>
              <a:endParaRPr lang="ko-KR" altLang="ko-KR" sz="1600" b="1" dirty="0">
                <a:solidFill>
                  <a:schemeClr val="bg1"/>
                </a:solidFill>
                <a:latin typeface="微软雅黑" panose="020B0503020204020204" pitchFamily="34" charset="-122"/>
              </a:endParaRPr>
            </a:p>
          </p:txBody>
        </p:sp>
        <p:sp>
          <p:nvSpPr>
            <p:cNvPr id="16" name="Text Box 117"/>
            <p:cNvSpPr txBox="1">
              <a:spLocks noChangeArrowheads="1"/>
            </p:cNvSpPr>
            <p:nvPr/>
          </p:nvSpPr>
          <p:spPr bwMode="auto">
            <a:xfrm>
              <a:off x="3801910" y="2218329"/>
              <a:ext cx="3128187" cy="530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latinLnBrk="1">
                <a:defRPr kumimoji="1">
                  <a:solidFill>
                    <a:schemeClr val="tx1"/>
                  </a:solidFill>
                  <a:latin typeface="Gulim" panose="020B0600000101010101" pitchFamily="34" charset="-127"/>
                  <a:ea typeface="Gulim" panose="020B0600000101010101" pitchFamily="34" charset="-127"/>
                </a:defRPr>
              </a:lvl1pPr>
              <a:lvl2pPr marL="742950" indent="-285750" latinLnBrk="1">
                <a:defRPr kumimoji="1">
                  <a:solidFill>
                    <a:schemeClr val="tx1"/>
                  </a:solidFill>
                  <a:latin typeface="Gulim" panose="020B0600000101010101" pitchFamily="34" charset="-127"/>
                  <a:ea typeface="Gulim" panose="020B0600000101010101" pitchFamily="34" charset="-127"/>
                </a:defRPr>
              </a:lvl2pPr>
              <a:lvl3pPr marL="1143000" indent="-228600" latinLnBrk="1">
                <a:defRPr kumimoji="1">
                  <a:solidFill>
                    <a:schemeClr val="tx1"/>
                  </a:solidFill>
                  <a:latin typeface="Gulim" panose="020B0600000101010101" pitchFamily="34" charset="-127"/>
                  <a:ea typeface="Gulim" panose="020B0600000101010101" pitchFamily="34" charset="-127"/>
                </a:defRPr>
              </a:lvl3pPr>
              <a:lvl4pPr marL="1600200" indent="-228600" latinLnBrk="1">
                <a:defRPr kumimoji="1">
                  <a:solidFill>
                    <a:schemeClr val="tx1"/>
                  </a:solidFill>
                  <a:latin typeface="Gulim" panose="020B0600000101010101" pitchFamily="34" charset="-127"/>
                  <a:ea typeface="Gulim" panose="020B0600000101010101" pitchFamily="34" charset="-127"/>
                </a:defRPr>
              </a:lvl4pPr>
              <a:lvl5pPr marL="2057400" indent="-228600" latinLnBrk="1">
                <a:defRPr kumimoji="1">
                  <a:solidFill>
                    <a:schemeClr val="tx1"/>
                  </a:solidFill>
                  <a:latin typeface="Gulim" panose="020B0600000101010101" pitchFamily="34" charset="-127"/>
                  <a:ea typeface="Gulim" panose="020B0600000101010101" pitchFamily="34" charset="-127"/>
                </a:defRPr>
              </a:lvl5pPr>
              <a:lvl6pPr marL="25146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r>
                <a:rPr sz="850" b="1">
                  <a:solidFill>
                    <a:srgbClr val="074AA1"/>
                  </a:solidFill>
                  <a:latin typeface="微软雅黑"/>
                </a:rPr>
                <a:t>单击此处输入XX内容</a:t>
              </a:r>
              <a:endParaRPr lang="en-US" altLang="zh-CN" sz="1050" b="1" dirty="0">
                <a:solidFill>
                  <a:srgbClr val="074AA1"/>
                </a:solidFill>
                <a:latin typeface="微软雅黑" panose="020B0503020204020204" pitchFamily="34" charset="-122"/>
                <a:ea typeface="微软雅黑" panose="020B0503020204020204" pitchFamily="34" charset="-122"/>
              </a:endParaRPr>
            </a:p>
            <a:p>
              <a:r>
                <a:rPr lang="zh-CN" altLang="en-US" sz="800" b="1"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b="1"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800" b="1"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2300837" y="1167632"/>
            <a:ext cx="4863451" cy="1472310"/>
            <a:chOff x="2071934" y="976856"/>
            <a:chExt cx="4863451" cy="1472310"/>
          </a:xfrm>
        </p:grpSpPr>
        <p:sp>
          <p:nvSpPr>
            <p:cNvPr id="20" name="Text Box 4"/>
            <p:cNvSpPr txBox="1">
              <a:spLocks noChangeArrowheads="1"/>
            </p:cNvSpPr>
            <p:nvPr/>
          </p:nvSpPr>
          <p:spPr bwMode="auto">
            <a:xfrm rot="10800000">
              <a:off x="2854387" y="1300920"/>
              <a:ext cx="4080998" cy="656806"/>
            </a:xfrm>
            <a:prstGeom prst="rect">
              <a:avLst/>
            </a:prstGeom>
            <a:noFill/>
            <a:ln w="9525">
              <a:solidFill>
                <a:srgbClr val="074AA1"/>
              </a:solidFill>
              <a:miter lim="800000"/>
            </a:ln>
          </p:spPr>
          <p:txBody>
            <a:bodyPr rot="10800000" wrap="none" anchor="ctr"/>
            <a:lstStyle>
              <a:lvl1pPr latinLnBrk="1">
                <a:defRPr kumimoji="1">
                  <a:solidFill>
                    <a:schemeClr val="tx1"/>
                  </a:solidFill>
                  <a:latin typeface="Gulim" panose="020B0600000101010101" pitchFamily="34" charset="-127"/>
                  <a:ea typeface="Gulim" panose="020B0600000101010101" pitchFamily="34" charset="-127"/>
                </a:defRPr>
              </a:lvl1pPr>
              <a:lvl2pPr marL="742950" indent="-285750" latinLnBrk="1">
                <a:defRPr kumimoji="1">
                  <a:solidFill>
                    <a:schemeClr val="tx1"/>
                  </a:solidFill>
                  <a:latin typeface="Gulim" panose="020B0600000101010101" pitchFamily="34" charset="-127"/>
                  <a:ea typeface="Gulim" panose="020B0600000101010101" pitchFamily="34" charset="-127"/>
                </a:defRPr>
              </a:lvl2pPr>
              <a:lvl3pPr marL="1143000" indent="-228600" latinLnBrk="1">
                <a:defRPr kumimoji="1">
                  <a:solidFill>
                    <a:schemeClr val="tx1"/>
                  </a:solidFill>
                  <a:latin typeface="Gulim" panose="020B0600000101010101" pitchFamily="34" charset="-127"/>
                  <a:ea typeface="Gulim" panose="020B0600000101010101" pitchFamily="34" charset="-127"/>
                </a:defRPr>
              </a:lvl3pPr>
              <a:lvl4pPr marL="1600200" indent="-228600" latinLnBrk="1">
                <a:defRPr kumimoji="1">
                  <a:solidFill>
                    <a:schemeClr val="tx1"/>
                  </a:solidFill>
                  <a:latin typeface="Gulim" panose="020B0600000101010101" pitchFamily="34" charset="-127"/>
                  <a:ea typeface="Gulim" panose="020B0600000101010101" pitchFamily="34" charset="-127"/>
                </a:defRPr>
              </a:lvl4pPr>
              <a:lvl5pPr marL="2057400" indent="-228600" latinLnBrk="1">
                <a:defRPr kumimoji="1">
                  <a:solidFill>
                    <a:schemeClr val="tx1"/>
                  </a:solidFill>
                  <a:latin typeface="Gulim" panose="020B0600000101010101" pitchFamily="34" charset="-127"/>
                  <a:ea typeface="Gulim" panose="020B0600000101010101" pitchFamily="34" charset="-127"/>
                </a:defRPr>
              </a:lvl5pPr>
              <a:lvl6pPr marL="25146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endParaRPr lang="ko-KR" altLang="ko-KR" sz="1100"/>
            </a:p>
          </p:txBody>
        </p:sp>
        <p:sp>
          <p:nvSpPr>
            <p:cNvPr id="21" name="Oval 112"/>
            <p:cNvSpPr>
              <a:spLocks noChangeArrowheads="1"/>
            </p:cNvSpPr>
            <p:nvPr/>
          </p:nvSpPr>
          <p:spPr bwMode="auto">
            <a:xfrm>
              <a:off x="2071934" y="1918625"/>
              <a:ext cx="1631010" cy="530541"/>
            </a:xfrm>
            <a:prstGeom prst="ellipse">
              <a:avLst/>
            </a:prstGeom>
            <a:gradFill rotWithShape="1">
              <a:gsLst>
                <a:gs pos="0">
                  <a:schemeClr val="tx1">
                    <a:alpha val="50000"/>
                  </a:schemeClr>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latinLnBrk="1"/>
              <a:endParaRPr lang="ko-KR" altLang="ko-KR" sz="1100"/>
            </a:p>
          </p:txBody>
        </p:sp>
        <p:sp>
          <p:nvSpPr>
            <p:cNvPr id="22" name="Freeform 113"/>
            <p:cNvSpPr/>
            <p:nvPr/>
          </p:nvSpPr>
          <p:spPr bwMode="auto">
            <a:xfrm>
              <a:off x="2378906" y="976856"/>
              <a:ext cx="1043707" cy="1209356"/>
            </a:xfrm>
            <a:custGeom>
              <a:avLst/>
              <a:gdLst/>
              <a:ahLst/>
              <a:cxnLst>
                <a:cxn ang="0">
                  <a:pos x="576" y="576"/>
                </a:cxn>
                <a:cxn ang="0">
                  <a:pos x="576" y="576"/>
                </a:cxn>
                <a:cxn ang="0">
                  <a:pos x="574" y="584"/>
                </a:cxn>
                <a:cxn ang="0">
                  <a:pos x="570" y="590"/>
                </a:cxn>
                <a:cxn ang="0">
                  <a:pos x="564" y="598"/>
                </a:cxn>
                <a:cxn ang="0">
                  <a:pos x="554" y="604"/>
                </a:cxn>
                <a:cxn ang="0">
                  <a:pos x="542" y="610"/>
                </a:cxn>
                <a:cxn ang="0">
                  <a:pos x="526" y="616"/>
                </a:cxn>
                <a:cxn ang="0">
                  <a:pos x="492" y="626"/>
                </a:cxn>
                <a:cxn ang="0">
                  <a:pos x="450" y="636"/>
                </a:cxn>
                <a:cxn ang="0">
                  <a:pos x="400" y="642"/>
                </a:cxn>
                <a:cxn ang="0">
                  <a:pos x="346" y="646"/>
                </a:cxn>
                <a:cxn ang="0">
                  <a:pos x="288" y="648"/>
                </a:cxn>
                <a:cxn ang="0">
                  <a:pos x="288" y="648"/>
                </a:cxn>
                <a:cxn ang="0">
                  <a:pos x="230" y="646"/>
                </a:cxn>
                <a:cxn ang="0">
                  <a:pos x="176" y="642"/>
                </a:cxn>
                <a:cxn ang="0">
                  <a:pos x="126" y="636"/>
                </a:cxn>
                <a:cxn ang="0">
                  <a:pos x="84" y="626"/>
                </a:cxn>
                <a:cxn ang="0">
                  <a:pos x="50" y="616"/>
                </a:cxn>
                <a:cxn ang="0">
                  <a:pos x="34" y="610"/>
                </a:cxn>
                <a:cxn ang="0">
                  <a:pos x="22" y="604"/>
                </a:cxn>
                <a:cxn ang="0">
                  <a:pos x="12" y="598"/>
                </a:cxn>
                <a:cxn ang="0">
                  <a:pos x="6" y="590"/>
                </a:cxn>
                <a:cxn ang="0">
                  <a:pos x="2" y="584"/>
                </a:cxn>
                <a:cxn ang="0">
                  <a:pos x="0" y="576"/>
                </a:cxn>
                <a:cxn ang="0">
                  <a:pos x="288" y="0"/>
                </a:cxn>
                <a:cxn ang="0">
                  <a:pos x="576" y="576"/>
                </a:cxn>
              </a:cxnLst>
              <a:rect l="0" t="0" r="r" b="b"/>
              <a:pathLst>
                <a:path w="576" h="648">
                  <a:moveTo>
                    <a:pt x="576" y="576"/>
                  </a:moveTo>
                  <a:lnTo>
                    <a:pt x="576" y="576"/>
                  </a:lnTo>
                  <a:lnTo>
                    <a:pt x="574" y="584"/>
                  </a:lnTo>
                  <a:lnTo>
                    <a:pt x="570" y="590"/>
                  </a:lnTo>
                  <a:lnTo>
                    <a:pt x="564" y="598"/>
                  </a:lnTo>
                  <a:lnTo>
                    <a:pt x="554" y="604"/>
                  </a:lnTo>
                  <a:lnTo>
                    <a:pt x="542" y="610"/>
                  </a:lnTo>
                  <a:lnTo>
                    <a:pt x="526" y="616"/>
                  </a:lnTo>
                  <a:lnTo>
                    <a:pt x="492" y="626"/>
                  </a:lnTo>
                  <a:lnTo>
                    <a:pt x="450" y="636"/>
                  </a:lnTo>
                  <a:lnTo>
                    <a:pt x="400" y="642"/>
                  </a:lnTo>
                  <a:lnTo>
                    <a:pt x="346" y="646"/>
                  </a:lnTo>
                  <a:lnTo>
                    <a:pt x="288" y="648"/>
                  </a:lnTo>
                  <a:lnTo>
                    <a:pt x="288" y="648"/>
                  </a:lnTo>
                  <a:lnTo>
                    <a:pt x="230" y="646"/>
                  </a:lnTo>
                  <a:lnTo>
                    <a:pt x="176" y="642"/>
                  </a:lnTo>
                  <a:lnTo>
                    <a:pt x="126" y="636"/>
                  </a:lnTo>
                  <a:lnTo>
                    <a:pt x="84" y="626"/>
                  </a:lnTo>
                  <a:lnTo>
                    <a:pt x="50" y="616"/>
                  </a:lnTo>
                  <a:lnTo>
                    <a:pt x="34" y="610"/>
                  </a:lnTo>
                  <a:lnTo>
                    <a:pt x="22" y="604"/>
                  </a:lnTo>
                  <a:lnTo>
                    <a:pt x="12" y="598"/>
                  </a:lnTo>
                  <a:lnTo>
                    <a:pt x="6" y="590"/>
                  </a:lnTo>
                  <a:lnTo>
                    <a:pt x="2" y="584"/>
                  </a:lnTo>
                  <a:lnTo>
                    <a:pt x="0" y="576"/>
                  </a:lnTo>
                  <a:lnTo>
                    <a:pt x="288" y="0"/>
                  </a:lnTo>
                  <a:lnTo>
                    <a:pt x="576" y="576"/>
                  </a:lnTo>
                  <a:close/>
                </a:path>
              </a:pathLst>
            </a:custGeom>
            <a:solidFill>
              <a:srgbClr val="074AA1"/>
            </a:solidFill>
            <a:ln w="19050" algn="ctr">
              <a:noFill/>
              <a:round/>
            </a:ln>
            <a:effectLst>
              <a:outerShdw blurRad="177800" dir="6540000" sx="86000" sy="86000" algn="ctr">
                <a:srgbClr val="000000">
                  <a:alpha val="19000"/>
                </a:srgbClr>
              </a:outerShdw>
            </a:effectLst>
          </p:spPr>
          <p:txBody>
            <a:bodyPr wrap="none" lIns="72000" tIns="0" rIns="72000" bIns="0" anchor="ctr"/>
            <a:lstStyle/>
            <a:p>
              <a:pPr algn="ctr" fontAlgn="auto">
                <a:spcBef>
                  <a:spcPts val="0"/>
                </a:spcBef>
                <a:spcAft>
                  <a:spcPts val="0"/>
                </a:spcAft>
                <a:defRPr/>
              </a:pPr>
              <a:endParaRPr kumimoji="0" lang="ko-KR" altLang="en-US" sz="1200" b="1" kern="0" dirty="0">
                <a:solidFill>
                  <a:srgbClr val="663300"/>
                </a:solidFill>
                <a:latin typeface="Times New Roman" panose="02020603050405020304" pitchFamily="18" charset="0"/>
                <a:ea typeface="+mn-ea"/>
                <a:cs typeface="Times New Roman" panose="02020603050405020304" pitchFamily="18" charset="0"/>
              </a:endParaRPr>
            </a:p>
          </p:txBody>
        </p:sp>
        <p:sp>
          <p:nvSpPr>
            <p:cNvPr id="23" name="Text Box 114"/>
            <p:cNvSpPr txBox="1">
              <a:spLocks noChangeArrowheads="1"/>
            </p:cNvSpPr>
            <p:nvPr/>
          </p:nvSpPr>
          <p:spPr bwMode="auto">
            <a:xfrm>
              <a:off x="2508922" y="1748342"/>
              <a:ext cx="74892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latinLnBrk="1">
                <a:defRPr kumimoji="1">
                  <a:solidFill>
                    <a:schemeClr val="tx1"/>
                  </a:solidFill>
                  <a:latin typeface="Gulim" panose="020B0600000101010101" pitchFamily="34" charset="-127"/>
                  <a:ea typeface="Gulim" panose="020B0600000101010101" pitchFamily="34" charset="-127"/>
                </a:defRPr>
              </a:lvl1pPr>
              <a:lvl2pPr marL="742950" indent="-285750" latinLnBrk="1">
                <a:defRPr kumimoji="1">
                  <a:solidFill>
                    <a:schemeClr val="tx1"/>
                  </a:solidFill>
                  <a:latin typeface="Gulim" panose="020B0600000101010101" pitchFamily="34" charset="-127"/>
                  <a:ea typeface="Gulim" panose="020B0600000101010101" pitchFamily="34" charset="-127"/>
                </a:defRPr>
              </a:lvl2pPr>
              <a:lvl3pPr marL="1143000" indent="-228600" latinLnBrk="1">
                <a:defRPr kumimoji="1">
                  <a:solidFill>
                    <a:schemeClr val="tx1"/>
                  </a:solidFill>
                  <a:latin typeface="Gulim" panose="020B0600000101010101" pitchFamily="34" charset="-127"/>
                  <a:ea typeface="Gulim" panose="020B0600000101010101" pitchFamily="34" charset="-127"/>
                </a:defRPr>
              </a:lvl3pPr>
              <a:lvl4pPr marL="1600200" indent="-228600" latinLnBrk="1">
                <a:defRPr kumimoji="1">
                  <a:solidFill>
                    <a:schemeClr val="tx1"/>
                  </a:solidFill>
                  <a:latin typeface="Gulim" panose="020B0600000101010101" pitchFamily="34" charset="-127"/>
                  <a:ea typeface="Gulim" panose="020B0600000101010101" pitchFamily="34" charset="-127"/>
                </a:defRPr>
              </a:lvl4pPr>
              <a:lvl5pPr marL="2057400" indent="-228600" latinLnBrk="1">
                <a:defRPr kumimoji="1">
                  <a:solidFill>
                    <a:schemeClr val="tx1"/>
                  </a:solidFill>
                  <a:latin typeface="Gulim" panose="020B0600000101010101" pitchFamily="34" charset="-127"/>
                  <a:ea typeface="Gulim" panose="020B0600000101010101" pitchFamily="34" charset="-127"/>
                </a:defRPr>
              </a:lvl5pPr>
              <a:lvl6pPr marL="25146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a:r>
                <a:rPr lang="zh-CN" altLang="en-US" sz="900" b="1" dirty="0">
                  <a:solidFill>
                    <a:schemeClr val="bg1"/>
                  </a:solidFill>
                  <a:latin typeface="微软雅黑" panose="020B0503020204020204" pitchFamily="34" charset="-122"/>
                  <a:ea typeface="微软雅黑" panose="020B0503020204020204" pitchFamily="34" charset="-122"/>
                </a:rPr>
                <a:t>输入文本</a:t>
              </a:r>
              <a:endParaRPr lang="ko-KR" altLang="ko-KR" sz="1100" b="1" dirty="0">
                <a:solidFill>
                  <a:schemeClr val="bg1"/>
                </a:solidFill>
                <a:latin typeface="微软雅黑" panose="020B0503020204020204" pitchFamily="34" charset="-122"/>
              </a:endParaRPr>
            </a:p>
          </p:txBody>
        </p:sp>
        <p:sp>
          <p:nvSpPr>
            <p:cNvPr id="24" name="Text Box 118"/>
            <p:cNvSpPr txBox="1">
              <a:spLocks noChangeArrowheads="1"/>
            </p:cNvSpPr>
            <p:nvPr/>
          </p:nvSpPr>
          <p:spPr bwMode="auto">
            <a:xfrm>
              <a:off x="3607332" y="1346003"/>
              <a:ext cx="3309513" cy="530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latinLnBrk="1">
                <a:defRPr kumimoji="1">
                  <a:solidFill>
                    <a:schemeClr val="tx1"/>
                  </a:solidFill>
                  <a:latin typeface="Gulim" panose="020B0600000101010101" pitchFamily="34" charset="-127"/>
                  <a:ea typeface="Gulim" panose="020B0600000101010101" pitchFamily="34" charset="-127"/>
                </a:defRPr>
              </a:lvl1pPr>
              <a:lvl2pPr marL="742950" indent="-285750" latinLnBrk="1">
                <a:defRPr kumimoji="1">
                  <a:solidFill>
                    <a:schemeClr val="tx1"/>
                  </a:solidFill>
                  <a:latin typeface="Gulim" panose="020B0600000101010101" pitchFamily="34" charset="-127"/>
                  <a:ea typeface="Gulim" panose="020B0600000101010101" pitchFamily="34" charset="-127"/>
                </a:defRPr>
              </a:lvl2pPr>
              <a:lvl3pPr marL="1143000" indent="-228600" latinLnBrk="1">
                <a:defRPr kumimoji="1">
                  <a:solidFill>
                    <a:schemeClr val="tx1"/>
                  </a:solidFill>
                  <a:latin typeface="Gulim" panose="020B0600000101010101" pitchFamily="34" charset="-127"/>
                  <a:ea typeface="Gulim" panose="020B0600000101010101" pitchFamily="34" charset="-127"/>
                </a:defRPr>
              </a:lvl3pPr>
              <a:lvl4pPr marL="1600200" indent="-228600" latinLnBrk="1">
                <a:defRPr kumimoji="1">
                  <a:solidFill>
                    <a:schemeClr val="tx1"/>
                  </a:solidFill>
                  <a:latin typeface="Gulim" panose="020B0600000101010101" pitchFamily="34" charset="-127"/>
                  <a:ea typeface="Gulim" panose="020B0600000101010101" pitchFamily="34" charset="-127"/>
                </a:defRPr>
              </a:lvl4pPr>
              <a:lvl5pPr marL="2057400" indent="-228600" latinLnBrk="1">
                <a:defRPr kumimoji="1">
                  <a:solidFill>
                    <a:schemeClr val="tx1"/>
                  </a:solidFill>
                  <a:latin typeface="Gulim" panose="020B0600000101010101" pitchFamily="34" charset="-127"/>
                  <a:ea typeface="Gulim" panose="020B0600000101010101" pitchFamily="34" charset="-127"/>
                </a:defRPr>
              </a:lvl5pPr>
              <a:lvl6pPr marL="25146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r>
                <a:rPr sz="850" b="1">
                  <a:solidFill>
                    <a:srgbClr val="074AA1"/>
                  </a:solidFill>
                  <a:latin typeface="微软雅黑"/>
                </a:rPr>
                <a:t>单击此处输入XX内容</a:t>
              </a:r>
              <a:endParaRPr lang="en-US" altLang="zh-CN" sz="1050" b="1" dirty="0">
                <a:solidFill>
                  <a:srgbClr val="074AA1"/>
                </a:solidFill>
                <a:latin typeface="微软雅黑" panose="020B0503020204020204" pitchFamily="34" charset="-122"/>
                <a:ea typeface="微软雅黑" panose="020B0503020204020204" pitchFamily="34" charset="-122"/>
              </a:endParaRPr>
            </a:p>
            <a:p>
              <a:r>
                <a:rPr lang="zh-CN" altLang="en-US" sz="800" b="1"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b="1"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800" b="1"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5" name="TextBox 24"/>
          <p:cNvSpPr txBox="1"/>
          <p:nvPr/>
        </p:nvSpPr>
        <p:spPr>
          <a:xfrm>
            <a:off x="1367136" y="140522"/>
            <a:ext cx="1330814" cy="461665"/>
          </a:xfrm>
          <a:prstGeom prst="rect">
            <a:avLst/>
          </a:prstGeom>
          <a:noFill/>
        </p:spPr>
        <p:txBody>
          <a:bodyPr wrap="none" rtlCol="0">
            <a:spAutoFit/>
          </a:bodyPr>
          <a:lstStyle/>
          <a:p>
            <a:r>
              <a:rPr sz="2200">
                <a:solidFill>
                  <a:srgbClr val="0070C0"/>
                </a:solidFill>
                <a:latin typeface="Impact"/>
              </a:rPr>
              <a:t>急救</a:t>
            </a:r>
            <a:endParaRPr lang="zh-CN" altLang="en-US" sz="2400" dirty="0">
              <a:solidFill>
                <a:srgbClr val="0070C0"/>
              </a:solidFill>
              <a:latin typeface="Impact" panose="020B0806030902050204" pitchFamily="34" charset="0"/>
            </a:endParaRPr>
          </a:p>
        </p:txBody>
      </p:sp>
      <p:cxnSp>
        <p:nvCxnSpPr>
          <p:cNvPr id="26" name="直接连接符 25"/>
          <p:cNvCxnSpPr/>
          <p:nvPr/>
        </p:nvCxnSpPr>
        <p:spPr>
          <a:xfrm>
            <a:off x="1439144" y="536353"/>
            <a:ext cx="122413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1373355" y="531772"/>
            <a:ext cx="1338828" cy="276999"/>
          </a:xfrm>
          <a:prstGeom prst="rect">
            <a:avLst/>
          </a:prstGeom>
          <a:noFill/>
        </p:spPr>
        <p:txBody>
          <a:bodyPr wrap="none" rtlCol="0">
            <a:spAutoFit/>
          </a:bodyPr>
          <a:lstStyle/>
          <a:p>
            <a:r>
              <a:rPr lang="zh-CN" altLang="en-US" sz="1000" dirty="0">
                <a:solidFill>
                  <a:srgbClr val="005A9E"/>
                </a:solidFill>
                <a:latin typeface="微软雅黑" panose="020B0503020204020204" pitchFamily="34" charset="-122"/>
                <a:ea typeface="微软雅黑" panose="020B0503020204020204" pitchFamily="34" charset="-122"/>
              </a:rPr>
              <a:t>医疗</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出诊</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急救</a:t>
            </a:r>
          </a:p>
        </p:txBody>
      </p:sp>
      <p:pic>
        <p:nvPicPr>
          <p:cNvPr id="28" name="图片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6156" y="172753"/>
            <a:ext cx="727199" cy="72719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strVal val="(6*min(max(#ppt_w*#ppt_h,.3),1)-7.4)/-.7*#ppt_w"/>
                                          </p:val>
                                        </p:tav>
                                        <p:tav tm="100000">
                                          <p:val>
                                            <p:strVal val="#ppt_w"/>
                                          </p:val>
                                        </p:tav>
                                      </p:tavLst>
                                    </p:anim>
                                    <p:anim calcmode="lin" valueType="num">
                                      <p:cBhvr>
                                        <p:cTn id="8" dur="500" fill="hold"/>
                                        <p:tgtEl>
                                          <p:spTgt spid="3"/>
                                        </p:tgtEl>
                                        <p:attrNameLst>
                                          <p:attrName>ppt_h</p:attrName>
                                        </p:attrNameLst>
                                      </p:cBhvr>
                                      <p:tavLst>
                                        <p:tav tm="0">
                                          <p:val>
                                            <p:strVal val="(6*min(max(#ppt_w*#ppt_h,.3),1)-7.4)/-.7*#ppt_h"/>
                                          </p:val>
                                        </p:tav>
                                        <p:tav tm="100000">
                                          <p:val>
                                            <p:strVal val="#ppt_h"/>
                                          </p:val>
                                        </p:tav>
                                      </p:tavLst>
                                    </p:anim>
                                    <p:anim calcmode="lin" valueType="num">
                                      <p:cBhvr>
                                        <p:cTn id="9" dur="500" fill="hold"/>
                                        <p:tgtEl>
                                          <p:spTgt spid="3"/>
                                        </p:tgtEl>
                                        <p:attrNameLst>
                                          <p:attrName>ppt_x</p:attrName>
                                        </p:attrNameLst>
                                      </p:cBhvr>
                                      <p:tavLst>
                                        <p:tav tm="0">
                                          <p:val>
                                            <p:fltVal val="0.5"/>
                                          </p:val>
                                        </p:tav>
                                        <p:tav tm="100000">
                                          <p:val>
                                            <p:strVal val="#ppt_x"/>
                                          </p:val>
                                        </p:tav>
                                      </p:tavLst>
                                    </p:anim>
                                    <p:anim calcmode="lin" valueType="num">
                                      <p:cBhvr>
                                        <p:cTn id="10" dur="500" fill="hold"/>
                                        <p:tgtEl>
                                          <p:spTgt spid="3"/>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23" presetClass="entr" presetSubtype="36" fill="hold" nodeType="after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ppt_w</p:attrName>
                                        </p:attrNameLst>
                                      </p:cBhvr>
                                      <p:tavLst>
                                        <p:tav tm="0">
                                          <p:val>
                                            <p:strVal val="(6*min(max(#ppt_w*#ppt_h,.3),1)-7.4)/-.7*#ppt_w"/>
                                          </p:val>
                                        </p:tav>
                                        <p:tav tm="100000">
                                          <p:val>
                                            <p:strVal val="#ppt_w"/>
                                          </p:val>
                                        </p:tav>
                                      </p:tavLst>
                                    </p:anim>
                                    <p:anim calcmode="lin" valueType="num">
                                      <p:cBhvr>
                                        <p:cTn id="15" dur="500" fill="hold"/>
                                        <p:tgtEl>
                                          <p:spTgt spid="11"/>
                                        </p:tgtEl>
                                        <p:attrNameLst>
                                          <p:attrName>ppt_h</p:attrName>
                                        </p:attrNameLst>
                                      </p:cBhvr>
                                      <p:tavLst>
                                        <p:tav tm="0">
                                          <p:val>
                                            <p:strVal val="(6*min(max(#ppt_w*#ppt_h,.3),1)-7.4)/-.7*#ppt_h"/>
                                          </p:val>
                                        </p:tav>
                                        <p:tav tm="100000">
                                          <p:val>
                                            <p:strVal val="#ppt_h"/>
                                          </p:val>
                                        </p:tav>
                                      </p:tavLst>
                                    </p:anim>
                                    <p:anim calcmode="lin" valueType="num">
                                      <p:cBhvr>
                                        <p:cTn id="16" dur="500" fill="hold"/>
                                        <p:tgtEl>
                                          <p:spTgt spid="11"/>
                                        </p:tgtEl>
                                        <p:attrNameLst>
                                          <p:attrName>ppt_x</p:attrName>
                                        </p:attrNameLst>
                                      </p:cBhvr>
                                      <p:tavLst>
                                        <p:tav tm="0">
                                          <p:val>
                                            <p:fltVal val="0.5"/>
                                          </p:val>
                                        </p:tav>
                                        <p:tav tm="100000">
                                          <p:val>
                                            <p:strVal val="#ppt_x"/>
                                          </p:val>
                                        </p:tav>
                                      </p:tavLst>
                                    </p:anim>
                                    <p:anim calcmode="lin" valueType="num">
                                      <p:cBhvr>
                                        <p:cTn id="17" dur="500" fill="hold"/>
                                        <p:tgtEl>
                                          <p:spTgt spid="11"/>
                                        </p:tgtEl>
                                        <p:attrNameLst>
                                          <p:attrName>ppt_y</p:attrName>
                                        </p:attrNameLst>
                                      </p:cBhvr>
                                      <p:tavLst>
                                        <p:tav tm="0">
                                          <p:val>
                                            <p:strVal val="1+(6*min(max(#ppt_w*#ppt_h,.3),1)-7.4)/-.7*#ppt_h/2"/>
                                          </p:val>
                                        </p:tav>
                                        <p:tav tm="100000">
                                          <p:val>
                                            <p:strVal val="#ppt_y"/>
                                          </p:val>
                                        </p:tav>
                                      </p:tavLst>
                                    </p:anim>
                                  </p:childTnLst>
                                </p:cTn>
                              </p:par>
                            </p:childTnLst>
                          </p:cTn>
                        </p:par>
                        <p:par>
                          <p:cTn id="18" fill="hold">
                            <p:stCondLst>
                              <p:cond delay="1000"/>
                            </p:stCondLst>
                            <p:childTnLst>
                              <p:par>
                                <p:cTn id="19" presetID="23" presetClass="entr" presetSubtype="36"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p:cTn id="21" dur="500" fill="hold"/>
                                        <p:tgtEl>
                                          <p:spTgt spid="19"/>
                                        </p:tgtEl>
                                        <p:attrNameLst>
                                          <p:attrName>ppt_w</p:attrName>
                                        </p:attrNameLst>
                                      </p:cBhvr>
                                      <p:tavLst>
                                        <p:tav tm="0">
                                          <p:val>
                                            <p:strVal val="(6*min(max(#ppt_w*#ppt_h,.3),1)-7.4)/-.7*#ppt_w"/>
                                          </p:val>
                                        </p:tav>
                                        <p:tav tm="100000">
                                          <p:val>
                                            <p:strVal val="#ppt_w"/>
                                          </p:val>
                                        </p:tav>
                                      </p:tavLst>
                                    </p:anim>
                                    <p:anim calcmode="lin" valueType="num">
                                      <p:cBhvr>
                                        <p:cTn id="22" dur="500" fill="hold"/>
                                        <p:tgtEl>
                                          <p:spTgt spid="19"/>
                                        </p:tgtEl>
                                        <p:attrNameLst>
                                          <p:attrName>ppt_h</p:attrName>
                                        </p:attrNameLst>
                                      </p:cBhvr>
                                      <p:tavLst>
                                        <p:tav tm="0">
                                          <p:val>
                                            <p:strVal val="(6*min(max(#ppt_w*#ppt_h,.3),1)-7.4)/-.7*#ppt_h"/>
                                          </p:val>
                                        </p:tav>
                                        <p:tav tm="100000">
                                          <p:val>
                                            <p:strVal val="#ppt_h"/>
                                          </p:val>
                                        </p:tav>
                                      </p:tavLst>
                                    </p:anim>
                                    <p:anim calcmode="lin" valueType="num">
                                      <p:cBhvr>
                                        <p:cTn id="23" dur="500" fill="hold"/>
                                        <p:tgtEl>
                                          <p:spTgt spid="19"/>
                                        </p:tgtEl>
                                        <p:attrNameLst>
                                          <p:attrName>ppt_x</p:attrName>
                                        </p:attrNameLst>
                                      </p:cBhvr>
                                      <p:tavLst>
                                        <p:tav tm="0">
                                          <p:val>
                                            <p:fltVal val="0.5"/>
                                          </p:val>
                                        </p:tav>
                                        <p:tav tm="100000">
                                          <p:val>
                                            <p:strVal val="#ppt_x"/>
                                          </p:val>
                                        </p:tav>
                                      </p:tavLst>
                                    </p:anim>
                                    <p:anim calcmode="lin" valueType="num">
                                      <p:cBhvr>
                                        <p:cTn id="24" dur="500" fill="hold"/>
                                        <p:tgtEl>
                                          <p:spTgt spid="19"/>
                                        </p:tgtEl>
                                        <p:attrNameLst>
                                          <p:attrName>ppt_y</p:attrName>
                                        </p:attrNameLst>
                                      </p:cBhvr>
                                      <p:tavLst>
                                        <p:tav tm="0">
                                          <p:val>
                                            <p:strVal val="1+(6*min(max(#ppt_w*#ppt_h,.3),1)-7.4)/-.7*#ppt_h/2"/>
                                          </p:val>
                                        </p:tav>
                                        <p:tav tm="100000">
                                          <p:val>
                                            <p:strVal val="#ppt_y"/>
                                          </p:val>
                                        </p:tav>
                                      </p:tavLst>
                                    </p:anim>
                                  </p:childTnLst>
                                </p:cTn>
                              </p:par>
                            </p:childTnLst>
                          </p:cTn>
                        </p:par>
                        <p:par>
                          <p:cTn id="25" fill="hold">
                            <p:stCondLst>
                              <p:cond delay="1500"/>
                            </p:stCondLst>
                            <p:childTnLst>
                              <p:par>
                                <p:cTn id="26" presetID="2" presetClass="entr" presetSubtype="4"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250" fill="hold"/>
                                        <p:tgtEl>
                                          <p:spTgt spid="3"/>
                                        </p:tgtEl>
                                        <p:attrNameLst>
                                          <p:attrName>ppt_x</p:attrName>
                                        </p:attrNameLst>
                                      </p:cBhvr>
                                      <p:tavLst>
                                        <p:tav tm="0">
                                          <p:val>
                                            <p:strVal val="#ppt_x"/>
                                          </p:val>
                                        </p:tav>
                                        <p:tav tm="100000">
                                          <p:val>
                                            <p:strVal val="#ppt_x"/>
                                          </p:val>
                                        </p:tav>
                                      </p:tavLst>
                                    </p:anim>
                                    <p:anim calcmode="lin" valueType="num">
                                      <p:cBhvr additive="base">
                                        <p:cTn id="29" dur="250" fill="hold"/>
                                        <p:tgtEl>
                                          <p:spTgt spid="3"/>
                                        </p:tgtEl>
                                        <p:attrNameLst>
                                          <p:attrName>ppt_y</p:attrName>
                                        </p:attrNameLst>
                                      </p:cBhvr>
                                      <p:tavLst>
                                        <p:tav tm="0">
                                          <p:val>
                                            <p:strVal val="1+#ppt_h/2"/>
                                          </p:val>
                                        </p:tav>
                                        <p:tav tm="100000">
                                          <p:val>
                                            <p:strVal val="#ppt_y"/>
                                          </p:val>
                                        </p:tav>
                                      </p:tavLst>
                                    </p:anim>
                                  </p:childTnLst>
                                </p:cTn>
                              </p:par>
                            </p:childTnLst>
                          </p:cTn>
                        </p:par>
                        <p:par>
                          <p:cTn id="30" fill="hold">
                            <p:stCondLst>
                              <p:cond delay="2000"/>
                            </p:stCondLst>
                            <p:childTnLst>
                              <p:par>
                                <p:cTn id="31" presetID="2" presetClass="entr" presetSubtype="4"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250" fill="hold"/>
                                        <p:tgtEl>
                                          <p:spTgt spid="11"/>
                                        </p:tgtEl>
                                        <p:attrNameLst>
                                          <p:attrName>ppt_x</p:attrName>
                                        </p:attrNameLst>
                                      </p:cBhvr>
                                      <p:tavLst>
                                        <p:tav tm="0">
                                          <p:val>
                                            <p:strVal val="#ppt_x"/>
                                          </p:val>
                                        </p:tav>
                                        <p:tav tm="100000">
                                          <p:val>
                                            <p:strVal val="#ppt_x"/>
                                          </p:val>
                                        </p:tav>
                                      </p:tavLst>
                                    </p:anim>
                                    <p:anim calcmode="lin" valueType="num">
                                      <p:cBhvr additive="base">
                                        <p:cTn id="34" dur="250" fill="hold"/>
                                        <p:tgtEl>
                                          <p:spTgt spid="11"/>
                                        </p:tgtEl>
                                        <p:attrNameLst>
                                          <p:attrName>ppt_y</p:attrName>
                                        </p:attrNameLst>
                                      </p:cBhvr>
                                      <p:tavLst>
                                        <p:tav tm="0">
                                          <p:val>
                                            <p:strVal val="1+#ppt_h/2"/>
                                          </p:val>
                                        </p:tav>
                                        <p:tav tm="100000">
                                          <p:val>
                                            <p:strVal val="#ppt_y"/>
                                          </p:val>
                                        </p:tav>
                                      </p:tavLst>
                                    </p:anim>
                                  </p:childTnLst>
                                </p:cTn>
                              </p:par>
                            </p:childTnLst>
                          </p:cTn>
                        </p:par>
                        <p:par>
                          <p:cTn id="35" fill="hold">
                            <p:stCondLst>
                              <p:cond delay="2500"/>
                            </p:stCondLst>
                            <p:childTnLst>
                              <p:par>
                                <p:cTn id="36" presetID="2" presetClass="entr" presetSubtype="4" fill="hold" nodeType="after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additive="base">
                                        <p:cTn id="38" dur="250" fill="hold"/>
                                        <p:tgtEl>
                                          <p:spTgt spid="19"/>
                                        </p:tgtEl>
                                        <p:attrNameLst>
                                          <p:attrName>ppt_x</p:attrName>
                                        </p:attrNameLst>
                                      </p:cBhvr>
                                      <p:tavLst>
                                        <p:tav tm="0">
                                          <p:val>
                                            <p:strVal val="#ppt_x"/>
                                          </p:val>
                                        </p:tav>
                                        <p:tav tm="100000">
                                          <p:val>
                                            <p:strVal val="#ppt_x"/>
                                          </p:val>
                                        </p:tav>
                                      </p:tavLst>
                                    </p:anim>
                                    <p:anim calcmode="lin" valueType="num">
                                      <p:cBhvr additive="base">
                                        <p:cTn id="39" dur="25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115745-2F8B-4195-AD23-8A2542AF7C2C}" type="slidenum">
              <a:rPr lang="zh-CN" altLang="en-US" smtClean="0"/>
              <a:t>29</a:t>
            </a:fld>
            <a:endParaRPr lang="zh-CN" altLang="en-US"/>
          </a:p>
        </p:txBody>
      </p:sp>
      <p:sp>
        <p:nvSpPr>
          <p:cNvPr id="3" name="Oval 65"/>
          <p:cNvSpPr>
            <a:spLocks noChangeArrowheads="1"/>
          </p:cNvSpPr>
          <p:nvPr/>
        </p:nvSpPr>
        <p:spPr bwMode="auto">
          <a:xfrm>
            <a:off x="3679287" y="4339089"/>
            <a:ext cx="1743091" cy="353753"/>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a:defRPr/>
            </a:pPr>
            <a:endParaRPr lang="zh-CN" altLang="en-US" sz="1350" kern="0">
              <a:solidFill>
                <a:sysClr val="windowText" lastClr="000000"/>
              </a:solidFill>
              <a:latin typeface="Arial" panose="020B0604020202020204" pitchFamily="34" charset="0"/>
              <a:ea typeface="宋体" panose="02010600030101010101" pitchFamily="2" charset="-122"/>
            </a:endParaRPr>
          </a:p>
        </p:txBody>
      </p:sp>
      <p:sp>
        <p:nvSpPr>
          <p:cNvPr id="4" name="圆柱形 3"/>
          <p:cNvSpPr/>
          <p:nvPr/>
        </p:nvSpPr>
        <p:spPr>
          <a:xfrm>
            <a:off x="4379848" y="2521883"/>
            <a:ext cx="434553" cy="1985291"/>
          </a:xfrm>
          <a:prstGeom prst="can">
            <a:avLst>
              <a:gd name="adj" fmla="val 2705"/>
            </a:avLst>
          </a:prstGeom>
          <a:gradFill flip="none" rotWithShape="1">
            <a:gsLst>
              <a:gs pos="2500">
                <a:sysClr val="windowText" lastClr="000000">
                  <a:lumMod val="50000"/>
                  <a:lumOff val="50000"/>
                </a:sysClr>
              </a:gs>
              <a:gs pos="9000">
                <a:sysClr val="windowText" lastClr="000000">
                  <a:lumMod val="85000"/>
                  <a:lumOff val="15000"/>
                </a:sysClr>
              </a:gs>
              <a:gs pos="75000">
                <a:sysClr val="windowText" lastClr="000000">
                  <a:lumMod val="50000"/>
                  <a:lumOff val="50000"/>
                </a:sysClr>
              </a:gs>
              <a:gs pos="65000">
                <a:sysClr val="windowText" lastClr="000000">
                  <a:lumMod val="50000"/>
                  <a:lumOff val="50000"/>
                </a:sysClr>
              </a:gs>
              <a:gs pos="42000">
                <a:sysClr val="window" lastClr="FFFFFF"/>
              </a:gs>
              <a:gs pos="40000">
                <a:sysClr val="window" lastClr="FFFFFF">
                  <a:lumMod val="85000"/>
                </a:sysClr>
              </a:gs>
              <a:gs pos="100000">
                <a:sysClr val="windowText" lastClr="000000">
                  <a:lumMod val="75000"/>
                  <a:lumOff val="25000"/>
                </a:sysClr>
              </a:gs>
            </a:gsLst>
            <a:lin ang="0" scaled="1"/>
            <a:tileRect/>
          </a:gradFill>
          <a:ln w="25400" cap="flat" cmpd="sng" algn="ctr">
            <a:noFill/>
            <a:prstDash val="solid"/>
          </a:ln>
          <a:effectLst>
            <a:outerShdw blurRad="50800" dist="38100" dir="5400000" algn="t" rotWithShape="0">
              <a:prstClr val="black">
                <a:alpha val="40000"/>
              </a:prstClr>
            </a:outerShdw>
            <a:reflection blurRad="6350" stA="52000" endA="300" endPos="35000" dir="5400000" sy="-100000" algn="bl" rotWithShape="0"/>
          </a:effectLst>
        </p:spPr>
        <p:txBody>
          <a:bodyPr rtlCol="0" anchor="ctr"/>
          <a:lstStyle/>
          <a:p>
            <a:pPr algn="ctr">
              <a:defRPr/>
            </a:pPr>
            <a:endParaRPr lang="zh-CN" altLang="en-US" sz="1350" kern="0">
              <a:solidFill>
                <a:sysClr val="window" lastClr="FFFFFF"/>
              </a:solidFill>
              <a:latin typeface="Calibri" panose="020F0502020204030204"/>
              <a:ea typeface="宋体" panose="02010600030101010101" pitchFamily="2" charset="-122"/>
            </a:endParaRPr>
          </a:p>
        </p:txBody>
      </p:sp>
      <p:grpSp>
        <p:nvGrpSpPr>
          <p:cNvPr id="5" name="组合 4"/>
          <p:cNvGrpSpPr/>
          <p:nvPr/>
        </p:nvGrpSpPr>
        <p:grpSpPr>
          <a:xfrm>
            <a:off x="4409982" y="1275606"/>
            <a:ext cx="2765466" cy="1708049"/>
            <a:chOff x="4409982" y="1275606"/>
            <a:chExt cx="2765466" cy="1708049"/>
          </a:xfrm>
        </p:grpSpPr>
        <p:grpSp>
          <p:nvGrpSpPr>
            <p:cNvPr id="6" name="组合 5"/>
            <p:cNvGrpSpPr/>
            <p:nvPr/>
          </p:nvGrpSpPr>
          <p:grpSpPr>
            <a:xfrm>
              <a:off x="4409982" y="1275606"/>
              <a:ext cx="2754306" cy="1255069"/>
              <a:chOff x="3491880" y="2420888"/>
              <a:chExt cx="5794246" cy="2160240"/>
            </a:xfrm>
          </p:grpSpPr>
          <p:sp>
            <p:nvSpPr>
              <p:cNvPr id="13" name="上弧形箭头 12"/>
              <p:cNvSpPr/>
              <p:nvPr/>
            </p:nvSpPr>
            <p:spPr>
              <a:xfrm>
                <a:off x="3605493" y="2420888"/>
                <a:ext cx="5680633" cy="2160240"/>
              </a:xfrm>
              <a:prstGeom prst="curvedDownArrow">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n w="25400" cap="flat" cmpd="sng" algn="ctr">
                <a:solidFill>
                  <a:srgbClr val="0070C0"/>
                </a:solidFill>
                <a:prstDash val="solid"/>
              </a:ln>
              <a:effectLst/>
            </p:spPr>
            <p:txBody>
              <a:bodyPr rtlCol="0" anchor="ctr"/>
              <a:lstStyle/>
              <a:p>
                <a:pPr algn="ctr">
                  <a:defRPr/>
                </a:pPr>
                <a:endParaRPr lang="zh-CN" altLang="en-US" sz="1350" kern="0">
                  <a:solidFill>
                    <a:sysClr val="windowText" lastClr="000000"/>
                  </a:solidFill>
                  <a:latin typeface="Calibri" panose="020F0502020204030204"/>
                  <a:ea typeface="宋体" panose="02010600030101010101" pitchFamily="2" charset="-122"/>
                </a:endParaRPr>
              </a:p>
            </p:txBody>
          </p:sp>
          <p:sp>
            <p:nvSpPr>
              <p:cNvPr id="14" name="上弧形箭头 13"/>
              <p:cNvSpPr/>
              <p:nvPr/>
            </p:nvSpPr>
            <p:spPr>
              <a:xfrm>
                <a:off x="3491880" y="2420888"/>
                <a:ext cx="4317280" cy="2160240"/>
              </a:xfrm>
              <a:prstGeom prst="curvedDownArrow">
                <a:avLst/>
              </a:prstGeom>
              <a:solidFill>
                <a:srgbClr val="074AA1"/>
              </a:solidFill>
              <a:ln w="25400" cap="flat" cmpd="sng" algn="ctr">
                <a:solidFill>
                  <a:srgbClr val="074AA1"/>
                </a:solidFill>
                <a:prstDash val="solid"/>
              </a:ln>
              <a:effectLst/>
            </p:spPr>
            <p:txBody>
              <a:bodyPr rtlCol="0" anchor="ctr"/>
              <a:lstStyle/>
              <a:p>
                <a:pPr algn="ctr">
                  <a:defRPr/>
                </a:pPr>
                <a:endParaRPr lang="zh-CN" altLang="en-US" sz="1350" kern="0">
                  <a:solidFill>
                    <a:sysClr val="windowText" lastClr="000000"/>
                  </a:solidFill>
                  <a:latin typeface="Calibri" panose="020F0502020204030204"/>
                  <a:ea typeface="宋体" panose="02010600030101010101" pitchFamily="2" charset="-122"/>
                </a:endParaRPr>
              </a:p>
            </p:txBody>
          </p:sp>
          <p:sp>
            <p:nvSpPr>
              <p:cNvPr id="15" name="上弧形箭头 14"/>
              <p:cNvSpPr/>
              <p:nvPr/>
            </p:nvSpPr>
            <p:spPr>
              <a:xfrm>
                <a:off x="3491880" y="2420888"/>
                <a:ext cx="2808312" cy="2160240"/>
              </a:xfrm>
              <a:prstGeom prst="curvedDownArrow">
                <a:avLst/>
              </a:prstGeom>
              <a:solidFill>
                <a:srgbClr val="074AA1"/>
              </a:solidFill>
              <a:ln w="25400" cap="flat" cmpd="sng" algn="ctr">
                <a:solidFill>
                  <a:srgbClr val="074AA1"/>
                </a:solidFill>
                <a:prstDash val="solid"/>
              </a:ln>
              <a:effectLst/>
            </p:spPr>
            <p:txBody>
              <a:bodyPr rtlCol="0" anchor="ctr"/>
              <a:lstStyle/>
              <a:p>
                <a:pPr algn="ctr">
                  <a:defRPr/>
                </a:pPr>
                <a:endParaRPr lang="zh-CN" altLang="en-US" sz="1350" kern="0">
                  <a:solidFill>
                    <a:sysClr val="windowText" lastClr="000000"/>
                  </a:solidFill>
                  <a:latin typeface="Calibri" panose="020F0502020204030204"/>
                  <a:ea typeface="宋体" panose="02010600030101010101" pitchFamily="2" charset="-122"/>
                </a:endParaRPr>
              </a:p>
            </p:txBody>
          </p:sp>
        </p:grpSp>
        <p:sp>
          <p:nvSpPr>
            <p:cNvPr id="7" name="TextBox 6"/>
            <p:cNvSpPr txBox="1"/>
            <p:nvPr/>
          </p:nvSpPr>
          <p:spPr>
            <a:xfrm>
              <a:off x="5233298" y="2176122"/>
              <a:ext cx="388012" cy="300082"/>
            </a:xfrm>
            <a:prstGeom prst="rect">
              <a:avLst/>
            </a:prstGeom>
            <a:noFill/>
          </p:spPr>
          <p:txBody>
            <a:bodyPr wrap="square" rtlCol="0">
              <a:spAutoFit/>
            </a:bodyPr>
            <a:lstStyle/>
            <a:p>
              <a:pPr algn="ctr">
                <a:defRPr/>
              </a:pPr>
              <a:r>
                <a:rPr lang="en-US" altLang="zh-CN" sz="1150" b="1" kern="0" dirty="0">
                  <a:solidFill>
                    <a:srgbClr val="FFFFFF"/>
                  </a:solidFill>
                  <a:latin typeface="Arial" panose="020B0604020202020204" pitchFamily="34" charset="0"/>
                  <a:ea typeface="微软雅黑" panose="020B0503020204020204" pitchFamily="34" charset="-122"/>
                  <a:cs typeface="Arial" panose="020B0604020202020204" pitchFamily="34" charset="0"/>
                </a:rPr>
                <a:t>04</a:t>
              </a:r>
              <a:endParaRPr lang="zh-CN" altLang="en-US" sz="1350" b="1" kern="0" dirty="0">
                <a:solidFill>
                  <a:srgbClr val="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8" name="TextBox 7"/>
            <p:cNvSpPr txBox="1"/>
            <p:nvPr/>
          </p:nvSpPr>
          <p:spPr>
            <a:xfrm>
              <a:off x="5932196" y="2176122"/>
              <a:ext cx="388012" cy="300082"/>
            </a:xfrm>
            <a:prstGeom prst="rect">
              <a:avLst/>
            </a:prstGeom>
            <a:noFill/>
          </p:spPr>
          <p:txBody>
            <a:bodyPr wrap="square" rtlCol="0">
              <a:spAutoFit/>
            </a:bodyPr>
            <a:lstStyle/>
            <a:p>
              <a:pPr algn="ctr">
                <a:defRPr/>
              </a:pPr>
              <a:r>
                <a:rPr lang="en-US" altLang="zh-CN" sz="1150" b="1" kern="0" dirty="0">
                  <a:solidFill>
                    <a:srgbClr val="FFFFFF"/>
                  </a:solidFill>
                  <a:latin typeface="Arial" panose="020B0604020202020204" pitchFamily="34" charset="0"/>
                  <a:ea typeface="微软雅黑" panose="020B0503020204020204" pitchFamily="34" charset="-122"/>
                  <a:cs typeface="Arial" panose="020B0604020202020204" pitchFamily="34" charset="0"/>
                </a:rPr>
                <a:t>05</a:t>
              </a:r>
              <a:endParaRPr lang="zh-CN" altLang="en-US" sz="1350" b="1" kern="0" dirty="0">
                <a:solidFill>
                  <a:srgbClr val="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9" name="TextBox 8"/>
            <p:cNvSpPr txBox="1"/>
            <p:nvPr/>
          </p:nvSpPr>
          <p:spPr>
            <a:xfrm>
              <a:off x="6641814" y="2176122"/>
              <a:ext cx="388012" cy="300082"/>
            </a:xfrm>
            <a:prstGeom prst="rect">
              <a:avLst/>
            </a:prstGeom>
            <a:noFill/>
          </p:spPr>
          <p:txBody>
            <a:bodyPr wrap="square" rtlCol="0">
              <a:spAutoFit/>
            </a:bodyPr>
            <a:lstStyle/>
            <a:p>
              <a:pPr algn="ctr">
                <a:defRPr/>
              </a:pPr>
              <a:r>
                <a:rPr lang="en-US" altLang="zh-CN" sz="1150" b="1" kern="0" dirty="0">
                  <a:solidFill>
                    <a:srgbClr val="FFFFFF"/>
                  </a:solidFill>
                  <a:latin typeface="Arial" panose="020B0604020202020204" pitchFamily="34" charset="0"/>
                  <a:ea typeface="微软雅黑" panose="020B0503020204020204" pitchFamily="34" charset="-122"/>
                  <a:cs typeface="Arial" panose="020B0604020202020204" pitchFamily="34" charset="0"/>
                </a:rPr>
                <a:t>06</a:t>
              </a:r>
              <a:endParaRPr lang="zh-CN" altLang="en-US" sz="1350" b="1" kern="0" dirty="0">
                <a:solidFill>
                  <a:srgbClr val="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10" name="TextBox 46"/>
            <p:cNvSpPr txBox="1"/>
            <p:nvPr/>
          </p:nvSpPr>
          <p:spPr>
            <a:xfrm>
              <a:off x="5095921" y="2602397"/>
              <a:ext cx="648000" cy="381258"/>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lvl="0" algn="ctr">
                <a:defRPr/>
              </a:pPr>
              <a:r>
                <a:rPr lang="zh-CN" altLang="en-US" sz="1400" dirty="0">
                  <a:solidFill>
                    <a:srgbClr val="474747"/>
                  </a:solidFill>
                </a:rPr>
                <a:t>创新</a:t>
              </a:r>
              <a:endParaRPr lang="en-US" altLang="zh-CN" sz="1600" dirty="0">
                <a:solidFill>
                  <a:srgbClr val="474747"/>
                </a:solidFill>
              </a:endParaRPr>
            </a:p>
          </p:txBody>
        </p:sp>
        <p:sp>
          <p:nvSpPr>
            <p:cNvPr id="11" name="TextBox 47"/>
            <p:cNvSpPr txBox="1"/>
            <p:nvPr/>
          </p:nvSpPr>
          <p:spPr>
            <a:xfrm>
              <a:off x="5830735" y="2602397"/>
              <a:ext cx="648000" cy="381258"/>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lvl="0" algn="ctr">
                <a:defRPr/>
              </a:pPr>
              <a:r>
                <a:rPr lang="zh-CN" altLang="en-US" sz="1400" dirty="0">
                  <a:solidFill>
                    <a:srgbClr val="474747"/>
                  </a:solidFill>
                </a:rPr>
                <a:t>极致</a:t>
              </a:r>
              <a:endParaRPr lang="en-US" altLang="zh-CN" sz="1600" dirty="0">
                <a:solidFill>
                  <a:srgbClr val="474747"/>
                </a:solidFill>
              </a:endParaRPr>
            </a:p>
          </p:txBody>
        </p:sp>
        <p:sp>
          <p:nvSpPr>
            <p:cNvPr id="12" name="TextBox 48"/>
            <p:cNvSpPr txBox="1"/>
            <p:nvPr/>
          </p:nvSpPr>
          <p:spPr>
            <a:xfrm>
              <a:off x="6527448" y="2602397"/>
              <a:ext cx="648000" cy="381258"/>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lvl="0" algn="ctr">
                <a:defRPr/>
              </a:pPr>
              <a:r>
                <a:rPr lang="zh-CN" altLang="en-US" sz="1400" dirty="0">
                  <a:solidFill>
                    <a:srgbClr val="474747"/>
                  </a:solidFill>
                </a:rPr>
                <a:t>快速</a:t>
              </a:r>
              <a:endParaRPr lang="en-US" altLang="zh-CN" sz="1600" dirty="0">
                <a:solidFill>
                  <a:srgbClr val="474747"/>
                </a:solidFill>
              </a:endParaRPr>
            </a:p>
          </p:txBody>
        </p:sp>
      </p:grpSp>
      <p:grpSp>
        <p:nvGrpSpPr>
          <p:cNvPr id="16" name="组合 15"/>
          <p:cNvGrpSpPr/>
          <p:nvPr/>
        </p:nvGrpSpPr>
        <p:grpSpPr>
          <a:xfrm>
            <a:off x="2028363" y="1275606"/>
            <a:ext cx="2759661" cy="1708049"/>
            <a:chOff x="2028363" y="1275606"/>
            <a:chExt cx="2759661" cy="1708049"/>
          </a:xfrm>
        </p:grpSpPr>
        <p:grpSp>
          <p:nvGrpSpPr>
            <p:cNvPr id="17" name="组合 16"/>
            <p:cNvGrpSpPr/>
            <p:nvPr/>
          </p:nvGrpSpPr>
          <p:grpSpPr>
            <a:xfrm flipH="1">
              <a:off x="2033718" y="1275606"/>
              <a:ext cx="2754306" cy="1255069"/>
              <a:chOff x="3491880" y="2420888"/>
              <a:chExt cx="5794246" cy="2160240"/>
            </a:xfrm>
          </p:grpSpPr>
          <p:sp>
            <p:nvSpPr>
              <p:cNvPr id="24" name="上弧形箭头 23"/>
              <p:cNvSpPr/>
              <p:nvPr/>
            </p:nvSpPr>
            <p:spPr>
              <a:xfrm>
                <a:off x="3605493" y="2420888"/>
                <a:ext cx="5680633" cy="2160240"/>
              </a:xfrm>
              <a:prstGeom prst="curvedDownArrow">
                <a:avLst/>
              </a:prstGeom>
              <a:solidFill>
                <a:srgbClr val="074AA1"/>
              </a:solidFill>
              <a:ln w="25400" cap="flat" cmpd="sng" algn="ctr">
                <a:solidFill>
                  <a:srgbClr val="074AA1"/>
                </a:solidFill>
                <a:prstDash val="solid"/>
              </a:ln>
              <a:effectLst/>
            </p:spPr>
            <p:txBody>
              <a:bodyPr rtlCol="0" anchor="ctr"/>
              <a:lstStyle/>
              <a:p>
                <a:pPr algn="ctr">
                  <a:defRPr/>
                </a:pPr>
                <a:endParaRPr lang="zh-CN" altLang="en-US" sz="1350" kern="0">
                  <a:solidFill>
                    <a:sysClr val="windowText" lastClr="000000"/>
                  </a:solidFill>
                  <a:latin typeface="Calibri" panose="020F0502020204030204"/>
                  <a:ea typeface="宋体" panose="02010600030101010101" pitchFamily="2" charset="-122"/>
                </a:endParaRPr>
              </a:p>
            </p:txBody>
          </p:sp>
          <p:sp>
            <p:nvSpPr>
              <p:cNvPr id="25" name="上弧形箭头 24"/>
              <p:cNvSpPr/>
              <p:nvPr/>
            </p:nvSpPr>
            <p:spPr>
              <a:xfrm>
                <a:off x="3491880" y="2420888"/>
                <a:ext cx="4317280" cy="2160240"/>
              </a:xfrm>
              <a:prstGeom prst="curvedDownArrow">
                <a:avLst/>
              </a:prstGeom>
              <a:solidFill>
                <a:srgbClr val="074AA1"/>
              </a:solidFill>
              <a:ln w="25400" cap="flat" cmpd="sng" algn="ctr">
                <a:solidFill>
                  <a:srgbClr val="074AA1"/>
                </a:solidFill>
                <a:prstDash val="solid"/>
              </a:ln>
              <a:effectLst/>
            </p:spPr>
            <p:txBody>
              <a:bodyPr rtlCol="0" anchor="ctr"/>
              <a:lstStyle/>
              <a:p>
                <a:pPr algn="ctr">
                  <a:defRPr/>
                </a:pPr>
                <a:endParaRPr lang="zh-CN" altLang="en-US" sz="1350" kern="0">
                  <a:solidFill>
                    <a:sysClr val="windowText" lastClr="000000"/>
                  </a:solidFill>
                  <a:latin typeface="Calibri" panose="020F0502020204030204"/>
                  <a:ea typeface="宋体" panose="02010600030101010101" pitchFamily="2" charset="-122"/>
                </a:endParaRPr>
              </a:p>
            </p:txBody>
          </p:sp>
          <p:sp>
            <p:nvSpPr>
              <p:cNvPr id="26" name="上弧形箭头 25"/>
              <p:cNvSpPr/>
              <p:nvPr/>
            </p:nvSpPr>
            <p:spPr>
              <a:xfrm>
                <a:off x="3491880" y="2420888"/>
                <a:ext cx="2808312" cy="2160240"/>
              </a:xfrm>
              <a:prstGeom prst="curvedDownArrow">
                <a:avLst/>
              </a:prstGeom>
              <a:solidFill>
                <a:srgbClr val="074AA1"/>
              </a:solidFill>
              <a:ln w="25400" cap="flat" cmpd="sng" algn="ctr">
                <a:solidFill>
                  <a:srgbClr val="074AA1"/>
                </a:solidFill>
                <a:prstDash val="solid"/>
              </a:ln>
              <a:effectLst/>
            </p:spPr>
            <p:txBody>
              <a:bodyPr rtlCol="0" anchor="ctr"/>
              <a:lstStyle/>
              <a:p>
                <a:pPr algn="ctr">
                  <a:defRPr/>
                </a:pPr>
                <a:endParaRPr lang="zh-CN" altLang="en-US" sz="1350" kern="0">
                  <a:solidFill>
                    <a:sysClr val="windowText" lastClr="000000"/>
                  </a:solidFill>
                  <a:latin typeface="Calibri" panose="020F0502020204030204"/>
                  <a:ea typeface="宋体" panose="02010600030101010101" pitchFamily="2" charset="-122"/>
                </a:endParaRPr>
              </a:p>
            </p:txBody>
          </p:sp>
        </p:grpSp>
        <p:sp>
          <p:nvSpPr>
            <p:cNvPr id="18" name="TextBox 17"/>
            <p:cNvSpPr txBox="1"/>
            <p:nvPr/>
          </p:nvSpPr>
          <p:spPr>
            <a:xfrm>
              <a:off x="2169360" y="2176122"/>
              <a:ext cx="388012" cy="300082"/>
            </a:xfrm>
            <a:prstGeom prst="rect">
              <a:avLst/>
            </a:prstGeom>
            <a:noFill/>
          </p:spPr>
          <p:txBody>
            <a:bodyPr wrap="square" rtlCol="0">
              <a:spAutoFit/>
            </a:bodyPr>
            <a:lstStyle/>
            <a:p>
              <a:pPr algn="ctr">
                <a:defRPr/>
              </a:pPr>
              <a:r>
                <a:rPr lang="en-US" altLang="zh-CN" sz="1150" b="1" kern="0" dirty="0">
                  <a:solidFill>
                    <a:srgbClr val="FFFFFF"/>
                  </a:solidFill>
                  <a:latin typeface="Arial" panose="020B0604020202020204" pitchFamily="34" charset="0"/>
                  <a:ea typeface="微软雅黑" panose="020B0503020204020204" pitchFamily="34" charset="-122"/>
                  <a:cs typeface="Arial" panose="020B0604020202020204" pitchFamily="34" charset="0"/>
                </a:rPr>
                <a:t>01</a:t>
              </a:r>
              <a:endParaRPr lang="zh-CN" altLang="en-US" sz="1350" b="1" kern="0" dirty="0">
                <a:solidFill>
                  <a:srgbClr val="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19" name="TextBox 18"/>
            <p:cNvSpPr txBox="1"/>
            <p:nvPr/>
          </p:nvSpPr>
          <p:spPr>
            <a:xfrm>
              <a:off x="2870186" y="2176122"/>
              <a:ext cx="388012" cy="300082"/>
            </a:xfrm>
            <a:prstGeom prst="rect">
              <a:avLst/>
            </a:prstGeom>
            <a:noFill/>
          </p:spPr>
          <p:txBody>
            <a:bodyPr wrap="square" rtlCol="0">
              <a:spAutoFit/>
            </a:bodyPr>
            <a:lstStyle/>
            <a:p>
              <a:pPr algn="ctr">
                <a:defRPr/>
              </a:pPr>
              <a:r>
                <a:rPr lang="en-US" altLang="zh-CN" sz="1150" b="1" kern="0" dirty="0">
                  <a:solidFill>
                    <a:srgbClr val="FFFFFF"/>
                  </a:solidFill>
                  <a:latin typeface="Arial" panose="020B0604020202020204" pitchFamily="34" charset="0"/>
                  <a:ea typeface="微软雅黑" panose="020B0503020204020204" pitchFamily="34" charset="-122"/>
                  <a:cs typeface="Arial" panose="020B0604020202020204" pitchFamily="34" charset="0"/>
                </a:rPr>
                <a:t>02</a:t>
              </a:r>
              <a:endParaRPr lang="zh-CN" altLang="en-US" sz="1350" b="1" kern="0" dirty="0">
                <a:solidFill>
                  <a:srgbClr val="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20" name="TextBox 19"/>
            <p:cNvSpPr txBox="1"/>
            <p:nvPr/>
          </p:nvSpPr>
          <p:spPr>
            <a:xfrm>
              <a:off x="3585489" y="2176122"/>
              <a:ext cx="388012" cy="300082"/>
            </a:xfrm>
            <a:prstGeom prst="rect">
              <a:avLst/>
            </a:prstGeom>
            <a:noFill/>
          </p:spPr>
          <p:txBody>
            <a:bodyPr wrap="square" rtlCol="0">
              <a:spAutoFit/>
            </a:bodyPr>
            <a:lstStyle/>
            <a:p>
              <a:pPr algn="ctr">
                <a:defRPr/>
              </a:pPr>
              <a:r>
                <a:rPr lang="en-US" altLang="zh-CN" sz="1150" b="1" kern="0" dirty="0">
                  <a:solidFill>
                    <a:srgbClr val="FFFFFF"/>
                  </a:solidFill>
                  <a:latin typeface="Arial" panose="020B0604020202020204" pitchFamily="34" charset="0"/>
                  <a:ea typeface="微软雅黑" panose="020B0503020204020204" pitchFamily="34" charset="-122"/>
                  <a:cs typeface="Arial" panose="020B0604020202020204" pitchFamily="34" charset="0"/>
                </a:rPr>
                <a:t>03</a:t>
              </a:r>
              <a:endParaRPr lang="zh-CN" altLang="en-US" sz="1350" b="1" kern="0" dirty="0">
                <a:solidFill>
                  <a:srgbClr val="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21" name="TextBox 20"/>
            <p:cNvSpPr txBox="1"/>
            <p:nvPr/>
          </p:nvSpPr>
          <p:spPr>
            <a:xfrm>
              <a:off x="2028363" y="2602397"/>
              <a:ext cx="648000" cy="381258"/>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lvl="0" algn="ctr">
                <a:defRPr/>
              </a:pPr>
              <a:r>
                <a:rPr lang="zh-CN" altLang="en-US" sz="1400" dirty="0">
                  <a:solidFill>
                    <a:srgbClr val="474747"/>
                  </a:solidFill>
                </a:rPr>
                <a:t>梦想</a:t>
              </a:r>
              <a:endParaRPr lang="en-US" altLang="zh-CN" sz="1600" dirty="0">
                <a:solidFill>
                  <a:srgbClr val="474747"/>
                </a:solidFill>
              </a:endParaRPr>
            </a:p>
          </p:txBody>
        </p:sp>
        <p:sp>
          <p:nvSpPr>
            <p:cNvPr id="22" name="TextBox 21"/>
            <p:cNvSpPr txBox="1"/>
            <p:nvPr/>
          </p:nvSpPr>
          <p:spPr>
            <a:xfrm>
              <a:off x="2717457" y="2602397"/>
              <a:ext cx="648000" cy="381258"/>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lvl="0" algn="ctr">
                <a:defRPr/>
              </a:pPr>
              <a:r>
                <a:rPr lang="zh-CN" altLang="en-US" sz="1400" dirty="0">
                  <a:solidFill>
                    <a:srgbClr val="474747"/>
                  </a:solidFill>
                </a:rPr>
                <a:t>正直</a:t>
              </a:r>
              <a:endParaRPr lang="en-US" altLang="zh-CN" sz="1600" dirty="0">
                <a:solidFill>
                  <a:srgbClr val="474747"/>
                </a:solidFill>
              </a:endParaRPr>
            </a:p>
          </p:txBody>
        </p:sp>
        <p:sp>
          <p:nvSpPr>
            <p:cNvPr id="23" name="TextBox 22"/>
            <p:cNvSpPr txBox="1"/>
            <p:nvPr/>
          </p:nvSpPr>
          <p:spPr>
            <a:xfrm>
              <a:off x="3452271" y="2602397"/>
              <a:ext cx="648000" cy="381258"/>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lvl="0" algn="ctr">
                <a:defRPr/>
              </a:pPr>
              <a:r>
                <a:rPr lang="zh-CN" altLang="en-US" sz="1400" dirty="0">
                  <a:solidFill>
                    <a:srgbClr val="474747"/>
                  </a:solidFill>
                </a:rPr>
                <a:t>责任</a:t>
              </a:r>
              <a:endParaRPr lang="en-US" altLang="zh-CN" sz="1600" dirty="0">
                <a:solidFill>
                  <a:srgbClr val="474747"/>
                </a:solidFill>
              </a:endParaRPr>
            </a:p>
          </p:txBody>
        </p:sp>
      </p:grpSp>
      <p:sp>
        <p:nvSpPr>
          <p:cNvPr id="27" name="文本框 120"/>
          <p:cNvSpPr>
            <a:spLocks noChangeArrowheads="1"/>
          </p:cNvSpPr>
          <p:nvPr/>
        </p:nvSpPr>
        <p:spPr bwMode="auto">
          <a:xfrm>
            <a:off x="354212" y="3211802"/>
            <a:ext cx="2203160" cy="315471"/>
          </a:xfrm>
          <a:prstGeom prst="rect">
            <a:avLst/>
          </a:prstGeom>
          <a:solidFill>
            <a:srgbClr val="074AA1"/>
          </a:solidFill>
          <a:ln>
            <a:noFill/>
          </a:ln>
        </p:spPr>
        <p:txBody>
          <a:bodyPr wrap="square" lIns="68580" tIns="34290" rIns="68580" bIns="34290">
            <a:spAutoFit/>
          </a:bodyPr>
          <a:lstStyle/>
          <a:p>
            <a:pPr algn="ctr"/>
            <a:r>
              <a:rPr sz="1400">
                <a:solidFill/>
                <a:latin typeface="Arial Unicode MS"/>
              </a:rPr>
              <a:t>输入文字XX内容</a:t>
            </a:r>
          </a:p>
        </p:txBody>
      </p:sp>
      <p:sp>
        <p:nvSpPr>
          <p:cNvPr id="28" name="矩形 27"/>
          <p:cNvSpPr/>
          <p:nvPr/>
        </p:nvSpPr>
        <p:spPr>
          <a:xfrm>
            <a:off x="354211" y="3553003"/>
            <a:ext cx="3325075" cy="530915"/>
          </a:xfrm>
          <a:prstGeom prst="rect">
            <a:avLst/>
          </a:prstGeom>
        </p:spPr>
        <p:txBody>
          <a:bodyPr wrap="square" lIns="68580" tIns="34290" rIns="68580" bIns="34290">
            <a:spAutoFit/>
          </a:bodyPr>
          <a:lstStyle/>
          <a:p>
            <a:pPr>
              <a:spcBef>
                <a:spcPts val="840"/>
              </a:spcBef>
              <a:spcAft>
                <a:spcPts val="840"/>
              </a:spcAft>
            </a:pPr>
            <a:r>
              <a:rPr lang="zh-CN" altLang="en-US" sz="800" dirty="0">
                <a:solidFill>
                  <a:schemeClr val="tx1">
                    <a:lumMod val="65000"/>
                    <a:lumOff val="35000"/>
                  </a:schemeClr>
                </a:solidFill>
                <a:latin typeface="宋体" panose="02010600030101010101" pitchFamily="2" charset="-122"/>
                <a:ea typeface="宋体" panose="02010600030101010101" pitchFamily="2" charset="-122"/>
              </a:rPr>
              <a:t>请在此处输入您的文本，或者复制您的文本粘贴到此处请在此处请在此处输入您的文本，或者复制您的文本粘贴到此处请在此处或者复制您的文本粘贴到此处请在此处</a:t>
            </a:r>
            <a:endParaRPr lang="en-US" altLang="zh-CN" sz="1000" dirty="0">
              <a:solidFill>
                <a:schemeClr val="tx1">
                  <a:lumMod val="65000"/>
                  <a:lumOff val="35000"/>
                </a:schemeClr>
              </a:solidFill>
              <a:latin typeface="宋体" panose="02010600030101010101" pitchFamily="2" charset="-122"/>
              <a:ea typeface="宋体" panose="02010600030101010101" pitchFamily="2" charset="-122"/>
            </a:endParaRPr>
          </a:p>
        </p:txBody>
      </p:sp>
      <p:sp>
        <p:nvSpPr>
          <p:cNvPr id="29" name="文本框 120"/>
          <p:cNvSpPr>
            <a:spLocks noChangeArrowheads="1"/>
          </p:cNvSpPr>
          <p:nvPr/>
        </p:nvSpPr>
        <p:spPr bwMode="auto">
          <a:xfrm>
            <a:off x="5191256" y="3211802"/>
            <a:ext cx="2203160" cy="315471"/>
          </a:xfrm>
          <a:prstGeom prst="rect">
            <a:avLst/>
          </a:prstGeom>
          <a:solidFill>
            <a:srgbClr val="074AA1"/>
          </a:solidFill>
          <a:ln>
            <a:noFill/>
          </a:ln>
        </p:spPr>
        <p:txBody>
          <a:bodyPr wrap="square" lIns="68580" tIns="34290" rIns="68580" bIns="34290">
            <a:spAutoFit/>
          </a:bodyPr>
          <a:lstStyle/>
          <a:p>
            <a:pPr algn="ctr"/>
            <a:r>
              <a:rPr sz="1400">
                <a:solidFill/>
                <a:latin typeface="Arial Unicode MS"/>
              </a:rPr>
              <a:t>输入文字XX内容</a:t>
            </a:r>
          </a:p>
        </p:txBody>
      </p:sp>
      <p:sp>
        <p:nvSpPr>
          <p:cNvPr id="30" name="矩形 29"/>
          <p:cNvSpPr/>
          <p:nvPr/>
        </p:nvSpPr>
        <p:spPr>
          <a:xfrm>
            <a:off x="5191255" y="3553003"/>
            <a:ext cx="3325075" cy="530915"/>
          </a:xfrm>
          <a:prstGeom prst="rect">
            <a:avLst/>
          </a:prstGeom>
        </p:spPr>
        <p:txBody>
          <a:bodyPr wrap="square" lIns="68580" tIns="34290" rIns="68580" bIns="34290">
            <a:spAutoFit/>
          </a:bodyPr>
          <a:lstStyle/>
          <a:p>
            <a:pPr>
              <a:spcBef>
                <a:spcPts val="840"/>
              </a:spcBef>
              <a:spcAft>
                <a:spcPts val="840"/>
              </a:spcAft>
            </a:pPr>
            <a:r>
              <a:rPr lang="zh-CN" altLang="en-US" sz="800" dirty="0">
                <a:solidFill>
                  <a:schemeClr val="tx1">
                    <a:lumMod val="65000"/>
                    <a:lumOff val="35000"/>
                  </a:schemeClr>
                </a:solidFill>
                <a:latin typeface="宋体" panose="02010600030101010101" pitchFamily="2" charset="-122"/>
                <a:ea typeface="宋体" panose="02010600030101010101" pitchFamily="2" charset="-122"/>
              </a:rPr>
              <a:t>请在此处输入您的文本，或者复制您的文本粘贴到此处请在此处请在此处输入您的文本，或者复制您的文本粘贴到此处请在此处或者复制您的文本粘贴到此处请在此处</a:t>
            </a:r>
            <a:endParaRPr lang="en-US" altLang="zh-CN" sz="1000" dirty="0">
              <a:solidFill>
                <a:schemeClr val="tx1">
                  <a:lumMod val="65000"/>
                  <a:lumOff val="35000"/>
                </a:schemeClr>
              </a:solidFill>
              <a:latin typeface="宋体" panose="02010600030101010101" pitchFamily="2" charset="-122"/>
              <a:ea typeface="宋体" panose="02010600030101010101" pitchFamily="2" charset="-122"/>
            </a:endParaRPr>
          </a:p>
        </p:txBody>
      </p:sp>
      <p:sp>
        <p:nvSpPr>
          <p:cNvPr id="31" name="TextBox 30"/>
          <p:cNvSpPr txBox="1"/>
          <p:nvPr/>
        </p:nvSpPr>
        <p:spPr>
          <a:xfrm>
            <a:off x="1367136" y="140522"/>
            <a:ext cx="1330814" cy="461665"/>
          </a:xfrm>
          <a:prstGeom prst="rect">
            <a:avLst/>
          </a:prstGeom>
          <a:noFill/>
        </p:spPr>
        <p:txBody>
          <a:bodyPr wrap="none" rtlCol="0">
            <a:spAutoFit/>
          </a:bodyPr>
          <a:lstStyle/>
          <a:p>
            <a:r>
              <a:rPr sz="2200">
                <a:solidFill>
                  <a:srgbClr val="0070C0"/>
                </a:solidFill>
                <a:latin typeface="Impact"/>
              </a:rPr>
              <a:t>急救</a:t>
            </a:r>
            <a:endParaRPr lang="zh-CN" altLang="en-US" sz="2400" dirty="0">
              <a:solidFill>
                <a:srgbClr val="0070C0"/>
              </a:solidFill>
              <a:latin typeface="Impact" panose="020B0806030902050204" pitchFamily="34" charset="0"/>
            </a:endParaRPr>
          </a:p>
        </p:txBody>
      </p:sp>
      <p:cxnSp>
        <p:nvCxnSpPr>
          <p:cNvPr id="32" name="直接连接符 31"/>
          <p:cNvCxnSpPr/>
          <p:nvPr/>
        </p:nvCxnSpPr>
        <p:spPr>
          <a:xfrm>
            <a:off x="1439144" y="536353"/>
            <a:ext cx="122413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1373355" y="531772"/>
            <a:ext cx="1338828" cy="276999"/>
          </a:xfrm>
          <a:prstGeom prst="rect">
            <a:avLst/>
          </a:prstGeom>
          <a:noFill/>
        </p:spPr>
        <p:txBody>
          <a:bodyPr wrap="none" rtlCol="0">
            <a:spAutoFit/>
          </a:bodyPr>
          <a:lstStyle/>
          <a:p>
            <a:r>
              <a:rPr lang="zh-CN" altLang="en-US" sz="1000" dirty="0">
                <a:solidFill>
                  <a:srgbClr val="005A9E"/>
                </a:solidFill>
                <a:latin typeface="微软雅黑" panose="020B0503020204020204" pitchFamily="34" charset="-122"/>
                <a:ea typeface="微软雅黑" panose="020B0503020204020204" pitchFamily="34" charset="-122"/>
              </a:rPr>
              <a:t>医疗</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出诊</a:t>
            </a:r>
            <a:r>
              <a:rPr lang="zh-CN" altLang="en-US" sz="1000" dirty="0">
                <a:solidFill>
                  <a:srgbClr val="005A9E"/>
                </a:solidFill>
                <a:latin typeface="微软雅黑" panose="020B0503020204020204" pitchFamily="34" charset="-122"/>
                <a:ea typeface="微软雅黑" panose="020B0503020204020204" pitchFamily="34" charset="-122"/>
                <a:sym typeface="Wingdings" panose="05000000000000000000"/>
              </a:rPr>
              <a:t></a:t>
            </a:r>
            <a:r>
              <a:rPr lang="zh-CN" altLang="en-US" sz="1000" dirty="0">
                <a:solidFill>
                  <a:srgbClr val="005A9E"/>
                </a:solidFill>
                <a:latin typeface="微软雅黑" panose="020B0503020204020204" pitchFamily="34" charset="-122"/>
                <a:ea typeface="微软雅黑" panose="020B0503020204020204" pitchFamily="34" charset="-122"/>
              </a:rPr>
              <a:t>急救</a:t>
            </a:r>
          </a:p>
        </p:txBody>
      </p:sp>
      <p:pic>
        <p:nvPicPr>
          <p:cNvPr id="34" name="图片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6156" y="172753"/>
            <a:ext cx="727199" cy="72719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left)">
                                      <p:cBhvr>
                                        <p:cTn id="12" dur="500"/>
                                        <p:tgtEl>
                                          <p:spTgt spid="28"/>
                                        </p:tgtEl>
                                      </p:cBhvr>
                                    </p:animEffect>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additive="base">
                                        <p:cTn id="16" dur="500" fill="hold"/>
                                        <p:tgtEl>
                                          <p:spTgt spid="29"/>
                                        </p:tgtEl>
                                        <p:attrNameLst>
                                          <p:attrName>ppt_x</p:attrName>
                                        </p:attrNameLst>
                                      </p:cBhvr>
                                      <p:tavLst>
                                        <p:tav tm="0">
                                          <p:val>
                                            <p:strVal val="#ppt_x"/>
                                          </p:val>
                                        </p:tav>
                                        <p:tav tm="100000">
                                          <p:val>
                                            <p:strVal val="#ppt_x"/>
                                          </p:val>
                                        </p:tav>
                                      </p:tavLst>
                                    </p:anim>
                                    <p:anim calcmode="lin" valueType="num">
                                      <p:cBhvr additive="base">
                                        <p:cTn id="17" dur="500" fill="hold"/>
                                        <p:tgtEl>
                                          <p:spTgt spid="29"/>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wipe(left)">
                                      <p:cBhvr>
                                        <p:cTn id="2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p:bldP spid="29" grpId="0" animBg="1"/>
      <p:bldP spid="30" grpId="0"/>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115745-2F8B-4195-AD23-8A2542AF7C2C}" type="slidenum">
              <a:rPr lang="zh-CN" altLang="en-US" smtClean="0"/>
              <a:t>30</a:t>
            </a:fld>
            <a:endParaRPr lang="zh-CN" altLang="en-US"/>
          </a:p>
        </p:txBody>
      </p:sp>
      <p:pic>
        <p:nvPicPr>
          <p:cNvPr id="3" name="图片 34" descr="2.png"/>
          <p:cNvPicPr>
            <a:picLocks noChangeAspect="1" noChangeArrowheads="1"/>
          </p:cNvPicPr>
          <p:nvPr/>
        </p:nvPicPr>
        <p:blipFill rotWithShape="1">
          <a:blip r:embed="rId3">
            <a:extLst>
              <a:ext uri="{28A0092B-C50C-407E-A947-70E740481C1C}">
                <a14:useLocalDpi xmlns:a14="http://schemas.microsoft.com/office/drawing/2010/main" val="0"/>
              </a:ext>
            </a:extLst>
          </a:blip>
          <a:srcRect l="-2830" t="19009" r="2830" b="21690"/>
          <a:stretch>
            <a:fillRect/>
          </a:stretch>
        </p:blipFill>
        <p:spPr bwMode="auto">
          <a:xfrm>
            <a:off x="179512" y="267493"/>
            <a:ext cx="4578777" cy="2945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0" y="2931790"/>
            <a:ext cx="9144000" cy="2211710"/>
          </a:xfrm>
          <a:prstGeom prst="rect">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4644008" y="1419622"/>
            <a:ext cx="3865161" cy="1107996"/>
          </a:xfrm>
          <a:prstGeom prst="rect">
            <a:avLst/>
          </a:prstGeom>
          <a:noFill/>
        </p:spPr>
        <p:txBody>
          <a:bodyPr wrap="none" rtlCol="0">
            <a:spAutoFit/>
          </a:bodyPr>
          <a:lstStyle/>
          <a:p>
            <a:r>
              <a:rPr sz="6400" b="1">
                <a:solidFill>
                  <a:srgbClr val="005A9E"/>
                </a:solidFill>
                <a:latin typeface="Impact"/>
              </a:rPr>
              <a:t>谢谢</a:t>
            </a:r>
            <a:endParaRPr lang="zh-CN" altLang="en-US" sz="6600" b="1" dirty="0">
              <a:solidFill>
                <a:srgbClr val="005A9E"/>
              </a:solidFill>
              <a:latin typeface="Impact" panose="020B0806030902050204" pitchFamily="34" charset="0"/>
            </a:endParaRPr>
          </a:p>
        </p:txBody>
      </p:sp>
      <p:sp>
        <p:nvSpPr>
          <p:cNvPr id="6" name="TextBox 5"/>
          <p:cNvSpPr txBox="1"/>
          <p:nvPr/>
        </p:nvSpPr>
        <p:spPr>
          <a:xfrm>
            <a:off x="2875735" y="3204743"/>
            <a:ext cx="3869055" cy="829945"/>
          </a:xfrm>
          <a:prstGeom prst="rect">
            <a:avLst/>
          </a:prstGeom>
          <a:noFill/>
        </p:spPr>
        <p:txBody>
          <a:bodyPr wrap="none" rtlCol="0">
            <a:spAutoFit/>
          </a:bodyPr>
          <a:lstStyle/>
          <a:p>
            <a:r>
              <a:rPr lang="en-US" altLang="zh-CN" sz="2200" b="1">
                <a:solidFill>
                  <a:schemeClr val="bg1"/>
                </a:solidFill>
                <a:latin typeface="微软雅黑" panose="020B0503020204020204" pitchFamily="34" charset="-122"/>
                <a:ea typeface="微软雅黑" panose="020B0503020204020204" pitchFamily="34" charset="-122"/>
              </a:rPr>
              <a:t>XXXXXX</a:t>
            </a:r>
            <a:r>
              <a:rPr lang="zh-CN" altLang="en-US" sz="2200" b="1">
                <a:solidFill>
                  <a:schemeClr val="bg1"/>
                </a:solidFill>
                <a:latin typeface="微软雅黑" panose="020B0503020204020204" pitchFamily="34" charset="-122"/>
                <a:ea typeface="微软雅黑" panose="020B0503020204020204" pitchFamily="34" charset="-122"/>
              </a:rPr>
              <a:t>人</a:t>
            </a:r>
            <a:r>
              <a:rPr lang="zh-CN" altLang="en-US" sz="2200" b="1" dirty="0">
                <a:solidFill>
                  <a:schemeClr val="bg1"/>
                </a:solidFill>
                <a:latin typeface="微软雅黑" panose="020B0503020204020204" pitchFamily="34" charset="-122"/>
                <a:ea typeface="微软雅黑" panose="020B0503020204020204" pitchFamily="34" charset="-122"/>
              </a:rPr>
              <a:t>民医院   急诊科</a:t>
            </a:r>
            <a:endParaRPr lang="en-US" altLang="zh-CN" sz="2400" b="1" dirty="0">
              <a:solidFill>
                <a:schemeClr val="bg1"/>
              </a:solidFill>
              <a:latin typeface="微软雅黑" panose="020B0503020204020204" pitchFamily="34" charset="-122"/>
              <a:ea typeface="微软雅黑" panose="020B0503020204020204" pitchFamily="34" charset="-122"/>
            </a:endParaRPr>
          </a:p>
          <a:p>
            <a:pPr algn="ctr"/>
            <a:r>
              <a:rPr lang="en-US" altLang="zh-CN" sz="2200">
                <a:solidFill>
                  <a:schemeClr val="bg1"/>
                </a:solidFill>
                <a:latin typeface="Impact" panose="020B0806030902050204" pitchFamily="34" charset="0"/>
                <a:ea typeface="微软雅黑" panose="020B0503020204020204" pitchFamily="34" charset="-122"/>
              </a:rPr>
              <a:t>20XX-2-26</a:t>
            </a:r>
            <a:endParaRPr lang="zh-CN" altLang="en-US" sz="2400" dirty="0">
              <a:solidFill>
                <a:schemeClr val="bg1"/>
              </a:solidFill>
              <a:latin typeface="Impact" panose="020B080603090205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theme/theme1.xml><?xml version="1.0" encoding="utf-8"?>
<a:theme xmlns:a="http://schemas.openxmlformats.org/drawingml/2006/main" name="更多模板请关注：亮亮图文旗舰店https://liangliangtuwen.tmall.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3071</Words>
  <Application>Microsoft Office PowerPoint</Application>
  <PresentationFormat>全屏显示(16:9)</PresentationFormat>
  <Paragraphs>493</Paragraphs>
  <Slides>30</Slides>
  <Notes>30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30</vt:i4>
      </vt:variant>
    </vt:vector>
  </HeadingPairs>
  <TitlesOfParts>
    <vt:vector size="44" baseType="lpstr">
      <vt:lpstr>Arial Unicode MS</vt:lpstr>
      <vt:lpstr>Gulim</vt:lpstr>
      <vt:lpstr>宋体</vt:lpstr>
      <vt:lpstr>微软雅黑</vt:lpstr>
      <vt:lpstr>幼圆</vt:lpstr>
      <vt:lpstr>Arial</vt:lpstr>
      <vt:lpstr>Arial Rounded MT Bold</vt:lpstr>
      <vt:lpstr>Broadway</vt:lpstr>
      <vt:lpstr>Calibri</vt:lpstr>
      <vt:lpstr>Impact</vt:lpstr>
      <vt:lpstr>Segoe UI</vt:lpstr>
      <vt:lpstr>Times New Roman</vt:lpstr>
      <vt:lpstr>Wingdings</vt:lpstr>
      <vt:lpstr>更多模板请关注：亮亮图文旗舰店https://liangliangtuwen.tmall.com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Administrator</cp:lastModifiedBy>
  <cp:revision>1</cp:revision>
  <dcterms:created xsi:type="dcterms:W3CDTF">2015-02-26T08:23:00Z</dcterms:created>
  <dcterms:modified xsi:type="dcterms:W3CDTF">2019-06-29T12:42:28Z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