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72" y="9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A29DC0-08CB-4D61-B3E2-0C34C9D90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F679EAE-AA6A-4CBE-8429-B4B7738B9C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ACD16C-64BB-4070-9311-D24AC5B4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2469C8-EACF-4C4C-B5B9-AB9FA0F7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16C3D3-6576-4D5A-9E7D-8259A090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5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949433-40AC-4F5F-9856-10238EA57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426DF-99EA-4722-9120-F665E5484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3F68ED-804F-4F5F-896F-004905B5C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6FE472-6F50-4BE7-9393-C209C909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CEBEDD-7EE4-4E1A-A7F2-E12AE439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3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DA79C8-EADE-49FB-997E-75F969699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88FF58-7423-4A2E-96F4-0A5938642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CC21C4-DD6E-47C7-AF96-2D5CAD4B4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257CE5-43C1-4DE4-88A2-ECC8ECF6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9C7049-864F-4203-995C-D4735AB2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7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832156-E140-4897-9E10-A5587CFA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727AFB-B56F-4051-8BC6-E0CCE859F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A9131B-79EA-479E-BDF0-B699A31F7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63CF5C-1431-4B66-AD4D-FD386FED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AA92FC-0B27-4693-A2E1-277F60D21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06169C-D8F3-4D89-8279-1AD39FE9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28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890F54-E8E7-4E8C-8CB3-DE95C2933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9B7FB1-49A9-4C95-8E60-54A0B89C8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8D2E331-72EF-4D61-988F-7090E2FB9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C49849-7DD5-41EA-9E4F-2BE41454F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4043A5-D398-48EA-BE93-FC12CC23B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5CD8E0D-DD4A-43F9-AFCC-2A10939B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F1DF09-3882-4C49-A248-ED8575EF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D4A9637-7B69-47FD-BC23-6B5BF605C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3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CA59B-0BE9-49D6-8377-831CD1E1B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A01B902-03D3-4914-B822-5B67CB99E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1A6489-BA37-4024-B501-20093D464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CE1E60-E016-4987-AB24-A3D7C381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60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D84DE89-1FA1-41BA-A4E0-B92E261CF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B11244-D474-492C-BD3E-BCB2EE0F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4B1ECB-67BA-44D5-A89A-B14D42F3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36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53A69-768B-4781-8DD7-0F849612E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5C35DF-E69C-4D2C-807C-18F1D264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FCDAE8-5207-4613-A58E-9E2CA8293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6C2F61-D1AB-4F2B-BC28-6B3DB3828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619BBA-C177-4534-BDC7-10663FEB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0F001CE-0A01-437F-A7EC-35776E1F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39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B3488-9FCB-45CC-9BB9-AD8F7D34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243061A-F89B-4F2D-8BFC-3089CE501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2AFEA0-DE10-4D19-A85F-5018A4BE0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FFCD5-50C2-4F45-BCDE-5E811F2D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E1E4E9-F869-4846-8274-84CECEF6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60A114-40F9-458B-AC3B-1C612D1A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45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AD1971-BF60-491D-A2C9-B5C47EB1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9CC4313-0550-4C4E-B73A-9D5A43D7C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08A514-1C8F-4F22-80EF-7F8D52E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C877CD-11CA-4BD4-80B5-3B8FF52C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233F9D-6C46-4AA9-AAE1-AF5D13FF5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1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3463D70-5C01-4223-A02C-A9266E3BCC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DB6AD0-6F1A-4E1A-B965-F283526E5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073952-F925-4FD2-AA77-882404064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1C9AD0-7F72-478F-B7D4-0EABE01A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2A8F25-726C-441C-B03D-6283DDC9D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379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A2BFD16-CF31-4EB7-9B0F-2470A512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CA74F-2DE0-467B-AB19-698F7295D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A079C2-DCD8-47A4-859B-092972EB1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B4F8-E15B-4699-8F0F-96D547E447D3}" type="datetimeFigureOut">
              <a:rPr lang="zh-CN" altLang="en-US" smtClean="0"/>
              <a:t>2019/10/24/Thu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3A6837-11E0-40BF-8230-71436A961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BBE864-B3D8-4CEF-BB0B-B92E1469D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5719-78B2-43B8-B8DF-BC9A4C445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67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05">
            <a:extLst>
              <a:ext uri="{FF2B5EF4-FFF2-40B4-BE49-F238E27FC236}">
                <a16:creationId xmlns:a16="http://schemas.microsoft.com/office/drawing/2014/main" id="{1D4DA402-5706-40EE-91DB-A9C279EE6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663" y="0"/>
            <a:ext cx="6923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06">
            <a:extLst>
              <a:ext uri="{FF2B5EF4-FFF2-40B4-BE49-F238E27FC236}">
                <a16:creationId xmlns:a16="http://schemas.microsoft.com/office/drawing/2014/main" id="{0D6C9372-6CF9-413E-A32C-C50004BA6D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0"/>
            <a:ext cx="6653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4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07">
            <a:extLst>
              <a:ext uri="{FF2B5EF4-FFF2-40B4-BE49-F238E27FC236}">
                <a16:creationId xmlns:a16="http://schemas.microsoft.com/office/drawing/2014/main" id="{6EE4DD8B-283F-4E23-836D-55AECDDBCE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75" y="0"/>
            <a:ext cx="6445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34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08">
            <a:extLst>
              <a:ext uri="{FF2B5EF4-FFF2-40B4-BE49-F238E27FC236}">
                <a16:creationId xmlns:a16="http://schemas.microsoft.com/office/drawing/2014/main" id="{6E322AA3-5D8D-4332-8783-0F10644DD2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213" y="0"/>
            <a:ext cx="6759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8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09">
            <a:extLst>
              <a:ext uri="{FF2B5EF4-FFF2-40B4-BE49-F238E27FC236}">
                <a16:creationId xmlns:a16="http://schemas.microsoft.com/office/drawing/2014/main" id="{0A5C8EC6-4DC6-4DC7-B04B-AA0D0B5A40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75" y="0"/>
            <a:ext cx="6342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5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0">
            <a:extLst>
              <a:ext uri="{FF2B5EF4-FFF2-40B4-BE49-F238E27FC236}">
                <a16:creationId xmlns:a16="http://schemas.microsoft.com/office/drawing/2014/main" id="{C8864A67-AB63-4F71-B5B5-2B863B4734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0"/>
            <a:ext cx="650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90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1">
            <a:extLst>
              <a:ext uri="{FF2B5EF4-FFF2-40B4-BE49-F238E27FC236}">
                <a16:creationId xmlns:a16="http://schemas.microsoft.com/office/drawing/2014/main" id="{7E5DF17D-7670-4106-A48A-8185902C65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0"/>
            <a:ext cx="641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8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2">
            <a:extLst>
              <a:ext uri="{FF2B5EF4-FFF2-40B4-BE49-F238E27FC236}">
                <a16:creationId xmlns:a16="http://schemas.microsoft.com/office/drawing/2014/main" id="{C7DAE1D9-4512-44ED-82C5-55AE05C327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0"/>
            <a:ext cx="662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9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3">
            <a:extLst>
              <a:ext uri="{FF2B5EF4-FFF2-40B4-BE49-F238E27FC236}">
                <a16:creationId xmlns:a16="http://schemas.microsoft.com/office/drawing/2014/main" id="{5CF04CD8-38D4-4026-A5C7-9E3A588CF1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38" y="0"/>
            <a:ext cx="6586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4">
            <a:extLst>
              <a:ext uri="{FF2B5EF4-FFF2-40B4-BE49-F238E27FC236}">
                <a16:creationId xmlns:a16="http://schemas.microsoft.com/office/drawing/2014/main" id="{B33969D5-11F9-434B-8100-41D01B966B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88" y="0"/>
            <a:ext cx="6421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01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5">
            <a:extLst>
              <a:ext uri="{FF2B5EF4-FFF2-40B4-BE49-F238E27FC236}">
                <a16:creationId xmlns:a16="http://schemas.microsoft.com/office/drawing/2014/main" id="{9671596F-2925-43BD-A9E0-47802F161C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88" y="0"/>
            <a:ext cx="629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21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6">
            <a:extLst>
              <a:ext uri="{FF2B5EF4-FFF2-40B4-BE49-F238E27FC236}">
                <a16:creationId xmlns:a16="http://schemas.microsoft.com/office/drawing/2014/main" id="{BAAB3D52-3A85-401E-B4E9-6319FA7879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863" y="0"/>
            <a:ext cx="6518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8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7">
            <a:extLst>
              <a:ext uri="{FF2B5EF4-FFF2-40B4-BE49-F238E27FC236}">
                <a16:creationId xmlns:a16="http://schemas.microsoft.com/office/drawing/2014/main" id="{2F0E5AF5-4902-4E05-8AB1-65677E947E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0"/>
            <a:ext cx="641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22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8">
            <a:extLst>
              <a:ext uri="{FF2B5EF4-FFF2-40B4-BE49-F238E27FC236}">
                <a16:creationId xmlns:a16="http://schemas.microsoft.com/office/drawing/2014/main" id="{09706CB5-5415-4E4A-A7CC-BE0C25C8E7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0"/>
            <a:ext cx="652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70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19">
            <a:extLst>
              <a:ext uri="{FF2B5EF4-FFF2-40B4-BE49-F238E27FC236}">
                <a16:creationId xmlns:a16="http://schemas.microsoft.com/office/drawing/2014/main" id="{A497BA57-8826-4456-92B6-1D95BA897F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50" y="0"/>
            <a:ext cx="6894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00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0">
            <a:extLst>
              <a:ext uri="{FF2B5EF4-FFF2-40B4-BE49-F238E27FC236}">
                <a16:creationId xmlns:a16="http://schemas.microsoft.com/office/drawing/2014/main" id="{ED1C2CE4-CFD6-4E26-8C88-5954ECE65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38" y="0"/>
            <a:ext cx="646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5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1">
            <a:extLst>
              <a:ext uri="{FF2B5EF4-FFF2-40B4-BE49-F238E27FC236}">
                <a16:creationId xmlns:a16="http://schemas.microsoft.com/office/drawing/2014/main" id="{CB78CAC8-EF29-4FFC-AA9D-D28B9D1CC0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25" y="0"/>
            <a:ext cx="6405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41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2">
            <a:extLst>
              <a:ext uri="{FF2B5EF4-FFF2-40B4-BE49-F238E27FC236}">
                <a16:creationId xmlns:a16="http://schemas.microsoft.com/office/drawing/2014/main" id="{CE45E47F-F015-4FD2-9131-959E741F74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8" y="0"/>
            <a:ext cx="6637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3">
            <a:extLst>
              <a:ext uri="{FF2B5EF4-FFF2-40B4-BE49-F238E27FC236}">
                <a16:creationId xmlns:a16="http://schemas.microsoft.com/office/drawing/2014/main" id="{6C8DB794-475F-4562-B52C-711910BBC7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38" y="0"/>
            <a:ext cx="646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6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4">
            <a:extLst>
              <a:ext uri="{FF2B5EF4-FFF2-40B4-BE49-F238E27FC236}">
                <a16:creationId xmlns:a16="http://schemas.microsoft.com/office/drawing/2014/main" id="{E597F2FE-B5F5-41AF-A398-8A88156A3F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3" y="0"/>
            <a:ext cx="6619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34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5">
            <a:extLst>
              <a:ext uri="{FF2B5EF4-FFF2-40B4-BE49-F238E27FC236}">
                <a16:creationId xmlns:a16="http://schemas.microsoft.com/office/drawing/2014/main" id="{A0599A2E-BF6A-47D9-8A98-1E5DFDA3AF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63" y="0"/>
            <a:ext cx="6594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64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6">
            <a:extLst>
              <a:ext uri="{FF2B5EF4-FFF2-40B4-BE49-F238E27FC236}">
                <a16:creationId xmlns:a16="http://schemas.microsoft.com/office/drawing/2014/main" id="{776EE1C7-3CA2-4DFA-B37F-6440255CC7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3" y="0"/>
            <a:ext cx="6619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07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7">
            <a:extLst>
              <a:ext uri="{FF2B5EF4-FFF2-40B4-BE49-F238E27FC236}">
                <a16:creationId xmlns:a16="http://schemas.microsoft.com/office/drawing/2014/main" id="{73B932EE-AD55-4B17-8CA8-19FFD779BE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338" y="0"/>
            <a:ext cx="6535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66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8">
            <a:extLst>
              <a:ext uri="{FF2B5EF4-FFF2-40B4-BE49-F238E27FC236}">
                <a16:creationId xmlns:a16="http://schemas.microsoft.com/office/drawing/2014/main" id="{670145A5-796F-4056-9A54-ADFAF75D77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38" y="0"/>
            <a:ext cx="646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34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29">
            <a:extLst>
              <a:ext uri="{FF2B5EF4-FFF2-40B4-BE49-F238E27FC236}">
                <a16:creationId xmlns:a16="http://schemas.microsoft.com/office/drawing/2014/main" id="{8350F2D2-6333-4151-B614-0F518909CD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25" y="0"/>
            <a:ext cx="6405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46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30">
            <a:extLst>
              <a:ext uri="{FF2B5EF4-FFF2-40B4-BE49-F238E27FC236}">
                <a16:creationId xmlns:a16="http://schemas.microsoft.com/office/drawing/2014/main" id="{964CF81A-E9BE-4ECC-BE34-A5A820ABF6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0" y="0"/>
            <a:ext cx="668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69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31">
            <a:extLst>
              <a:ext uri="{FF2B5EF4-FFF2-40B4-BE49-F238E27FC236}">
                <a16:creationId xmlns:a16="http://schemas.microsoft.com/office/drawing/2014/main" id="{6725633B-E58D-43E5-B7E5-5F9EF3F8FF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0"/>
            <a:ext cx="641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10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32">
            <a:extLst>
              <a:ext uri="{FF2B5EF4-FFF2-40B4-BE49-F238E27FC236}">
                <a16:creationId xmlns:a16="http://schemas.microsoft.com/office/drawing/2014/main" id="{C740EE90-03F8-4BFE-AA05-D6E213A8E3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913" y="0"/>
            <a:ext cx="6478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7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a_800000033">
            <a:extLst>
              <a:ext uri="{FF2B5EF4-FFF2-40B4-BE49-F238E27FC236}">
                <a16:creationId xmlns:a16="http://schemas.microsoft.com/office/drawing/2014/main" id="{FB85D8F1-EBFF-4D60-8B02-D2B8247F75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838" y="0"/>
            <a:ext cx="6662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82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2019-10-24T14:58:54Z</dcterms:created>
  <dcterms:modified xsi:type="dcterms:W3CDTF">2019-10-24T14:59:26Z</dcterms:modified>
</cp:coreProperties>
</file>