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912" r:id="rId1"/>
    <p:sldMasterId id="2147491949" r:id="rId2"/>
  </p:sldMasterIdLst>
  <p:notesMasterIdLst>
    <p:notesMasterId r:id="rId3"/>
  </p:notesMasterIdLst>
  <p:sldIdLst>
    <p:sldId id="3908" r:id="rId4"/>
    <p:sldId id="3911" r:id="rId5"/>
    <p:sldId id="3914" r:id="rId6"/>
    <p:sldId id="3917" r:id="rId7"/>
    <p:sldId id="3920" r:id="rId8"/>
    <p:sldId id="3923" r:id="rId9"/>
    <p:sldId id="3926" r:id="rId10"/>
    <p:sldId id="3929" r:id="rId11"/>
    <p:sldId id="3932" r:id="rId12"/>
    <p:sldId id="3935" r:id="rId13"/>
    <p:sldId id="3938" r:id="rId14"/>
    <p:sldId id="3941" r:id="rId15"/>
    <p:sldId id="3944" r:id="rId16"/>
    <p:sldId id="3947" r:id="rId17"/>
    <p:sldId id="3950" r:id="rId18"/>
    <p:sldId id="3953" r:id="rId19"/>
    <p:sldId id="3956" r:id="rId20"/>
    <p:sldId id="3959" r:id="rId21"/>
    <p:sldId id="3962" r:id="rId22"/>
    <p:sldId id="3965" r:id="rId23"/>
    <p:sldId id="3968" r:id="rId24"/>
    <p:sldId id="3971" r:id="rId25"/>
    <p:sldId id="3974" r:id="rId26"/>
    <p:sldId id="3977" r:id="rId27"/>
    <p:sldId id="3980" r:id="rId28"/>
    <p:sldId id="3983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913" r:id="rId1"/>
    <p:sldLayoutId id="2147491914" r:id="rId2"/>
    <p:sldLayoutId id="2147491915" r:id="rId3"/>
    <p:sldLayoutId id="2147491916" r:id="rId4"/>
    <p:sldLayoutId id="2147491917" r:id="rId5"/>
    <p:sldLayoutId id="2147491918" r:id="rId6"/>
    <p:sldLayoutId id="2147491919" r:id="rId7"/>
    <p:sldLayoutId id="2147491920" r:id="rId8"/>
    <p:sldLayoutId id="2147491921" r:id="rId9"/>
    <p:sldLayoutId id="2147491922" r:id="rId10"/>
    <p:sldLayoutId id="214749192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950" r:id="rId1"/>
    <p:sldLayoutId id="2147491951" r:id="rId2"/>
    <p:sldLayoutId id="2147491952" r:id="rId3"/>
    <p:sldLayoutId id="2147491953" r:id="rId4"/>
    <p:sldLayoutId id="2147491954" r:id="rId5"/>
    <p:sldLayoutId id="2147491955" r:id="rId6"/>
    <p:sldLayoutId id="2147491956" r:id="rId7"/>
    <p:sldLayoutId id="2147491957" r:id="rId8"/>
    <p:sldLayoutId id="2147491958" r:id="rId9"/>
    <p:sldLayoutId id="2147491959" r:id="rId10"/>
    <p:sldLayoutId id="214749196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tags" Target="../tags/tag180.xml"/><Relationship Id="rId14" Type="http://schemas.openxmlformats.org/officeDocument/2006/relationships/tags" Target="../tags/tag181.xml"/><Relationship Id="rId15" Type="http://schemas.openxmlformats.org/officeDocument/2006/relationships/tags" Target="../tags/tag182.xml"/><Relationship Id="rId16" Type="http://schemas.openxmlformats.org/officeDocument/2006/relationships/tags" Target="../tags/tag183.xml"/><Relationship Id="rId17" Type="http://schemas.openxmlformats.org/officeDocument/2006/relationships/tags" Target="../tags/tag184.xml"/><Relationship Id="rId18" Type="http://schemas.openxmlformats.org/officeDocument/2006/relationships/tags" Target="../tags/tag185.xml"/><Relationship Id="rId19" Type="http://schemas.openxmlformats.org/officeDocument/2006/relationships/tags" Target="../tags/tag186.xml"/><Relationship Id="rId20" Type="http://schemas.openxmlformats.org/officeDocument/2006/relationships/tags" Target="../tags/tag187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tags" Target="../tags/tag231.xml"/><Relationship Id="rId14" Type="http://schemas.openxmlformats.org/officeDocument/2006/relationships/tags" Target="../tags/tag232.xml"/><Relationship Id="rId15" Type="http://schemas.openxmlformats.org/officeDocument/2006/relationships/tags" Target="../tags/tag233.xml"/><Relationship Id="rId16" Type="http://schemas.openxmlformats.org/officeDocument/2006/relationships/tags" Target="../tags/tag234.xml"/><Relationship Id="rId17" Type="http://schemas.openxmlformats.org/officeDocument/2006/relationships/tags" Target="../tags/tag235.xml"/><Relationship Id="rId18" Type="http://schemas.openxmlformats.org/officeDocument/2006/relationships/tags" Target="../tags/tag236.xml"/><Relationship Id="rId19" Type="http://schemas.openxmlformats.org/officeDocument/2006/relationships/tags" Target="../tags/tag237.xml"/><Relationship Id="rId20" Type="http://schemas.openxmlformats.org/officeDocument/2006/relationships/tags" Target="../tags/tag238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tags" Target="../tags/tag251.xml"/><Relationship Id="rId14" Type="http://schemas.openxmlformats.org/officeDocument/2006/relationships/tags" Target="../tags/tag252.xml"/><Relationship Id="rId15" Type="http://schemas.openxmlformats.org/officeDocument/2006/relationships/tags" Target="../tags/tag253.xml"/><Relationship Id="rId16" Type="http://schemas.openxmlformats.org/officeDocument/2006/relationships/tags" Target="../tags/tag254.xml"/><Relationship Id="rId17" Type="http://schemas.openxmlformats.org/officeDocument/2006/relationships/tags" Target="../tags/tag255.xml"/><Relationship Id="rId18" Type="http://schemas.openxmlformats.org/officeDocument/2006/relationships/tags" Target="../tags/tag256.xml"/><Relationship Id="rId19" Type="http://schemas.openxmlformats.org/officeDocument/2006/relationships/tags" Target="../tags/tag257.xml"/><Relationship Id="rId20" Type="http://schemas.openxmlformats.org/officeDocument/2006/relationships/tags" Target="../tags/tag258.xml"/><Relationship Id="rId21" Type="http://schemas.openxmlformats.org/officeDocument/2006/relationships/tags" Target="../tags/tag259.xml"/><Relationship Id="rId22" Type="http://schemas.openxmlformats.org/officeDocument/2006/relationships/tags" Target="../tags/tag260.xml"/><Relationship Id="rId23" Type="http://schemas.openxmlformats.org/officeDocument/2006/relationships/tags" Target="../tags/tag261.xml"/><Relationship Id="rId24" Type="http://schemas.openxmlformats.org/officeDocument/2006/relationships/tags" Target="../tags/tag262.xml"/><Relationship Id="rId25" Type="http://schemas.openxmlformats.org/officeDocument/2006/relationships/tags" Target="../tags/tag263.xml"/><Relationship Id="rId26" Type="http://schemas.openxmlformats.org/officeDocument/2006/relationships/tags" Target="../tags/tag264.xml"/><Relationship Id="rId27" Type="http://schemas.openxmlformats.org/officeDocument/2006/relationships/tags" Target="../tags/tag265.xml"/><Relationship Id="rId28" Type="http://schemas.openxmlformats.org/officeDocument/2006/relationships/tags" Target="../tags/tag266.xml"/><Relationship Id="rId29" Type="http://schemas.openxmlformats.org/officeDocument/2006/relationships/tags" Target="../tags/tag267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tags" Target="../tags/tag283.xml"/><Relationship Id="rId14" Type="http://schemas.openxmlformats.org/officeDocument/2006/relationships/tags" Target="../tags/tag284.xml"/><Relationship Id="rId15" Type="http://schemas.openxmlformats.org/officeDocument/2006/relationships/tags" Target="../tags/tag285.xml"/><Relationship Id="rId16" Type="http://schemas.openxmlformats.org/officeDocument/2006/relationships/tags" Target="../tags/tag286.xml"/><Relationship Id="rId17" Type="http://schemas.openxmlformats.org/officeDocument/2006/relationships/tags" Target="../tags/tag287.xml"/><Relationship Id="rId18" Type="http://schemas.openxmlformats.org/officeDocument/2006/relationships/tags" Target="../tags/tag288.xml"/><Relationship Id="rId19" Type="http://schemas.openxmlformats.org/officeDocument/2006/relationships/tags" Target="../tags/tag289.xml"/><Relationship Id="rId20" Type="http://schemas.openxmlformats.org/officeDocument/2006/relationships/tags" Target="../tags/tag290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tags" Target="../tags/tag330.xml"/><Relationship Id="rId14" Type="http://schemas.openxmlformats.org/officeDocument/2006/relationships/tags" Target="../tags/tag331.xml"/><Relationship Id="rId15" Type="http://schemas.openxmlformats.org/officeDocument/2006/relationships/tags" Target="../tags/tag332.xml"/><Relationship Id="rId16" Type="http://schemas.openxmlformats.org/officeDocument/2006/relationships/tags" Target="../tags/tag333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tags" Target="../tags/tag350.xml"/><Relationship Id="rId14" Type="http://schemas.openxmlformats.org/officeDocument/2006/relationships/tags" Target="../tags/tag351.xml"/><Relationship Id="rId15" Type="http://schemas.openxmlformats.org/officeDocument/2006/relationships/tags" Target="../tags/tag352.xml"/><Relationship Id="rId16" Type="http://schemas.openxmlformats.org/officeDocument/2006/relationships/tags" Target="../tags/tag353.xml"/><Relationship Id="rId17" Type="http://schemas.openxmlformats.org/officeDocument/2006/relationships/tags" Target="../tags/tag354.xml"/><Relationship Id="rId18" Type="http://schemas.openxmlformats.org/officeDocument/2006/relationships/tags" Target="../tags/tag355.xml"/><Relationship Id="rId19" Type="http://schemas.openxmlformats.org/officeDocument/2006/relationships/tags" Target="../tags/tag356.xml"/><Relationship Id="rId20" Type="http://schemas.openxmlformats.org/officeDocument/2006/relationships/tags" Target="../tags/tag357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学校双减背景下学生评价的科学标准与方法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206476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206625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双减政策背景下的学生评价现状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940275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344443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344160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构建学生评价的科学标准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078242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482410" y="282216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482330" y="329057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实施科学学生评价的方法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216209" y="284113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3775460" y="483683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our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3775710" y="530542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科学学生评价的实践案例与效果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1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3509259" y="485580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6913427" y="481787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5"/>
            </p:custDataLst>
          </p:nvPr>
        </p:nvSpPr>
        <p:spPr>
          <a:xfrm>
            <a:off x="6913245" y="528637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完善科学学生评价的建议与展望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33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6647226" y="483684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双减政策背景下的学生评价现状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当前学生评价存在的问题</a:t>
            </a:r>
            <a:endParaRPr altLang="en-US" lang="zh-CN"/>
          </a:p>
        </p:txBody>
      </p:sp>
      <p:sp>
        <p:nvSpPr>
          <p:cNvPr id="104889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0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1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缺乏对学生个体差异的关注和考虑，评价结果缺乏针对性和指导意义。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1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评价过程中缺乏有效的沟通和反馈机制，评价结果难以发挥应有的作用。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1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过分注重分数和成绩，忽视了学生的综合素质和个性发展。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2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评价方式单一，缺乏多元化的评价标准和手段。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双减政策对学生评价的影响</a:t>
            </a:r>
            <a:endParaRPr altLang="en-US" lang="zh-CN"/>
          </a:p>
        </p:txBody>
      </p:sp>
      <p:sp>
        <p:nvSpPr>
          <p:cNvPr id="104896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减轻考试压力，以过程性评价为主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减少作业负担，关注学生个性化发展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强化体育、美育等多元评价，促进学生全面发展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重视学生自我评价，激发内驱力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科学评价标准的重要性</a:t>
            </a:r>
            <a:endParaRPr altLang="en-US" lang="zh-CN"/>
          </a:p>
        </p:txBody>
      </p:sp>
      <p:sp>
        <p:nvSpPr>
          <p:cNvPr id="104901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评价标准是双减政策实施的基础和前提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评价标准有助于学生全面发展和个性发展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评价标准能够促进教育公平和资源均衡分配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评价标准是教育改革的重要支撑和保障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8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构建学生评价的科学标准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评价内容多元化</a:t>
            </a:r>
            <a:endParaRPr altLang="en-US" lang="zh-CN"/>
          </a:p>
        </p:txBody>
      </p:sp>
      <p:sp>
        <p:nvSpPr>
          <p:cNvPr id="104912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2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评价内容多元化：关注学生的综合素质，包括知识、技能、态度、价值观等方面，避免单一的考试成绩评价。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2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2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评价方式多样化：采用多种评价方式，如考试、作品评定、口头表达、自我评价等，以全面了解学生的学习情况。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3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3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评价主体多元化：鼓励学生、教师、家长等参与评价，发挥各方优势，提高评价的客观性和准确性。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3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4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重视过程评价：关注学生的学习过程，及时反馈和指导，帮助学生发现问题和改进学习方法。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评价方式多样化</a:t>
            </a:r>
            <a:endParaRPr altLang="en-US" lang="zh-CN"/>
          </a:p>
        </p:txBody>
      </p:sp>
      <p:sp>
        <p:nvSpPr>
          <p:cNvPr id="104918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8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过程评价与结果评价相结合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9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9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定性评价与定量评价相补充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9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9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自我评价与他人评价相协调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0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0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形成性评价与终结性评价相促进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重视过程评价</a:t>
            </a:r>
            <a:endParaRPr altLang="en-US" lang="zh-CN"/>
          </a:p>
        </p:txBody>
      </p:sp>
      <p:sp>
        <p:nvSpPr>
          <p:cNvPr id="104924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强调学生在学习过程中的表现和进步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及时反馈和指导，帮助学生发现问题并改进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促进学生的主动学习和自我发展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关注学生的个体差异和特点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强化个体差异评价</a:t>
            </a:r>
            <a:endParaRPr altLang="en-US" lang="zh-CN"/>
          </a:p>
        </p:txBody>
      </p:sp>
      <p:sp>
        <p:nvSpPr>
          <p:cNvPr id="104932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尊重学生个性发展，关注个体差异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3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制定多元化评价标准，不以单一成绩为唯一标准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4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重视过程评价，关注学生在学习过程中的表现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4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提倡自我评价，引导学生自我反思和成长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9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实施科学学生评价的方法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建立综合评价体系</a:t>
            </a:r>
            <a:endParaRPr altLang="en-US" lang="zh-CN"/>
          </a:p>
        </p:txBody>
      </p:sp>
      <p:sp>
        <p:nvSpPr>
          <p:cNvPr id="104943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评价内容多元化：包括学术、品德、体育、艺术等多个方面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评价方式多样化：采用笔试、面试、作品展示、项目报告等多种形式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评价主体多维度：包括教师、家长、同学、学生本人等不同角度的评价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评价过程动态化：定期进行阶段性评价，及时反馈和调整，促进学生全面发展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运用现代技术手段</a:t>
            </a:r>
            <a:endParaRPr altLang="en-US" lang="zh-CN"/>
          </a:p>
        </p:txBody>
      </p:sp>
      <p:sp>
        <p:nvSpPr>
          <p:cNvPr id="104949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利用大数据和人工智能技术，对学生进行评价数据的收集、分析和处理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运用在线评价系统，实现评价过程的实时监控和动态调整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利用智能终端设备，实现学生自我评价和同伴互评的便捷操作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结合多媒体资源，丰富评价内容，提高评价的趣味性和互动性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强化教师培训</a:t>
            </a:r>
            <a:endParaRPr altLang="en-US" lang="zh-CN"/>
          </a:p>
        </p:txBody>
      </p:sp>
      <p:sp>
        <p:nvSpPr>
          <p:cNvPr id="10495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培训目标：提高教师对学生评价的意识和能力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培训方式：线上与线下相结合，案例分析与实际操作相结合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培训效果：定期评估与反馈，确保教师能够熟练掌握科学学生评价的方法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培训内容：科学学生评价的标准、方法与实践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引导学生自我评价</a:t>
            </a:r>
            <a:endParaRPr altLang="en-US" lang="zh-CN"/>
          </a:p>
        </p:txBody>
      </p:sp>
      <p:sp>
        <p:nvSpPr>
          <p:cNvPr id="104962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5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5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5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5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让学生了解自我评价的意义和目的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鼓励学生客观、真实地反映自己的学习情况和进步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引导学生积极参与自我评价过程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教授学生自我评价的方法和技巧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0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科学学生评价的实践案例与效果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成功实践案例介绍</a:t>
            </a:r>
            <a:endParaRPr altLang="en-US" lang="zh-CN"/>
          </a:p>
        </p:txBody>
      </p:sp>
      <p:sp>
        <p:nvSpPr>
          <p:cNvPr id="10497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案例名称：北京市某小学的学生综合素质评价改革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实施效果：提高学生学习的积极性和主动性，促进学生的全面发展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案例总结：该案例的成功实践表明，科学的学生评价标准与方法能够有效提高教育质量，促进学生全面发展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实施过程：采用多元评价方式，注重过程评价，建立学生成长档案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实践效果分析</a:t>
            </a:r>
            <a:endParaRPr altLang="en-US" lang="zh-CN"/>
          </a:p>
        </p:txBody>
      </p:sp>
      <p:sp>
        <p:nvSpPr>
          <p:cNvPr id="104982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提高了学生的学习积极性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3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增强了学生综合素质和能力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3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促进了学校教育教学质量的提升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4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为学生未来发展奠定了坚实基础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案例的启示与借鉴意义</a:t>
            </a:r>
            <a:endParaRPr altLang="en-US" lang="zh-CN"/>
          </a:p>
        </p:txBody>
      </p:sp>
      <p:sp>
        <p:nvSpPr>
          <p:cNvPr id="104988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9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0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案例效果应具有可衡量性，能够为评价提供有力支撑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0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案例的启示与借鉴意义应结合学校实际情况，避免生搬硬套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0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案例选择应具有代表性，能够反映学生整体情况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1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案例实践应注重数据和实证，避免主观臆断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95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完善科学学生评价的建议与展望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加强政策支持与引导</a:t>
            </a:r>
            <a:endParaRPr altLang="en-US" lang="zh-CN"/>
          </a:p>
        </p:txBody>
      </p:sp>
      <p:sp>
        <p:nvSpPr>
          <p:cNvPr id="104999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建立政策监督机制，确保政策的有效实施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制定相关政策，明确学生评价的标准和要求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加强对学校和教师的政策引导，鼓励他们积极探索学生评价的科学方法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鼓励社会力量参与，共同推动学生评价的科学发展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促进家校合作</a:t>
            </a:r>
            <a:endParaRPr altLang="en-US" lang="zh-CN"/>
          </a:p>
        </p:txBody>
      </p:sp>
      <p:sp>
        <p:nvSpPr>
          <p:cNvPr id="105006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建立有效的沟通机制，让家长及时了解孩子在校表现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鼓励家长参与学校教育活动，共同促进孩子成长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加强家校合作，共同制定科学的学生评价标准和方法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定期开展家长培训，提高家长的教育意识和能力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持续改进评价体系</a:t>
            </a:r>
            <a:endParaRPr altLang="en-US" lang="zh-CN"/>
          </a:p>
        </p:txBody>
      </p:sp>
      <p:sp>
        <p:nvSpPr>
          <p:cNvPr id="1050110" name="任意多边形 35"/>
          <p:cNvSpPr/>
          <p:nvPr>
            <p:custDataLst>
              <p:tags r:id="rId1"/>
            </p:custDataLst>
          </p:nvPr>
        </p:nvSpPr>
        <p:spPr>
          <a:xfrm>
            <a:off x="608400" y="1491688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112" name="任意多边形 39"/>
          <p:cNvSpPr/>
          <p:nvPr>
            <p:custDataLst>
              <p:tags r:id="rId2"/>
            </p:custDataLst>
          </p:nvPr>
        </p:nvSpPr>
        <p:spPr>
          <a:xfrm>
            <a:off x="691615" y="1581891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37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997019" y="1805493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114" name="正文"/>
          <p:cNvSpPr txBox="1"/>
          <p:nvPr>
            <p:custDataLst>
              <p:tags r:id="rId4"/>
            </p:custDataLst>
          </p:nvPr>
        </p:nvSpPr>
        <p:spPr>
          <a:xfrm>
            <a:off x="2260641" y="1567281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定期评估与反馈：建立定期评估机制，及时收集学生、教师和家长的反馈，了解评价体系的优点和不足。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116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920935" y="15634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118" name="任意多边形 45"/>
          <p:cNvSpPr/>
          <p:nvPr>
            <p:custDataLst>
              <p:tags r:id="rId6"/>
            </p:custDataLst>
          </p:nvPr>
        </p:nvSpPr>
        <p:spPr>
          <a:xfrm>
            <a:off x="608400" y="2729122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120" name="任意多边形 46"/>
          <p:cNvSpPr/>
          <p:nvPr>
            <p:custDataLst>
              <p:tags r:id="rId7"/>
            </p:custDataLst>
          </p:nvPr>
        </p:nvSpPr>
        <p:spPr>
          <a:xfrm>
            <a:off x="691615" y="2819325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39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997019" y="3042927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122" name="正文"/>
          <p:cNvSpPr txBox="1"/>
          <p:nvPr>
            <p:custDataLst>
              <p:tags r:id="rId9"/>
            </p:custDataLst>
          </p:nvPr>
        </p:nvSpPr>
        <p:spPr>
          <a:xfrm>
            <a:off x="2260641" y="2804714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动态调整：根据评估结果和学生发展需要，对评价体系进行动态调整，确保评价标准和方法与学校教育目标和学生发展需求相匹配。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124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920935" y="2800903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126" name="任意多边形 51"/>
          <p:cNvSpPr/>
          <p:nvPr>
            <p:custDataLst>
              <p:tags r:id="rId11"/>
            </p:custDataLst>
          </p:nvPr>
        </p:nvSpPr>
        <p:spPr>
          <a:xfrm>
            <a:off x="608400" y="3966555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128" name="任意多边形 52"/>
          <p:cNvSpPr/>
          <p:nvPr>
            <p:custDataLst>
              <p:tags r:id="rId12"/>
            </p:custDataLst>
          </p:nvPr>
        </p:nvSpPr>
        <p:spPr>
          <a:xfrm>
            <a:off x="691615" y="4056758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41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997019" y="4280360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130" name="正文"/>
          <p:cNvSpPr txBox="1"/>
          <p:nvPr>
            <p:custDataLst>
              <p:tags r:id="rId14"/>
            </p:custDataLst>
          </p:nvPr>
        </p:nvSpPr>
        <p:spPr>
          <a:xfrm>
            <a:off x="2260641" y="4042148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多元评价：注重学生的综合素质和个性发展，采用多元评价方式，包括课堂表现、作业完成情况、团队合作、创新实践等，全面反映学生的能力与潜力。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132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920935" y="4038337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134" name="任意多边形 57"/>
          <p:cNvSpPr/>
          <p:nvPr>
            <p:custDataLst>
              <p:tags r:id="rId16"/>
            </p:custDataLst>
          </p:nvPr>
        </p:nvSpPr>
        <p:spPr>
          <a:xfrm>
            <a:off x="608400" y="5203989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136" name="任意多边形 58"/>
          <p:cNvSpPr/>
          <p:nvPr>
            <p:custDataLst>
              <p:tags r:id="rId17"/>
            </p:custDataLst>
          </p:nvPr>
        </p:nvSpPr>
        <p:spPr>
          <a:xfrm>
            <a:off x="691615" y="5294192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43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997019" y="5517794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138" name="正文"/>
          <p:cNvSpPr txBox="1"/>
          <p:nvPr>
            <p:custDataLst>
              <p:tags r:id="rId19"/>
            </p:custDataLst>
          </p:nvPr>
        </p:nvSpPr>
        <p:spPr>
          <a:xfrm>
            <a:off x="2260641" y="5279582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科学性与可操作性：评价体系的设计应遵循科学性原则，确保评价标准和方法具有可操作性，易于实施和操作。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140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920935" y="52757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展望未来发展趋势</a:t>
            </a:r>
            <a:endParaRPr altLang="en-US" lang="zh-CN"/>
          </a:p>
        </p:txBody>
      </p:sp>
      <p:sp>
        <p:nvSpPr>
          <p:cNvPr id="105018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建立多元化评价体系：关注学生的全面发展，注重过程评价和结果评价的有机结合。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引入人工智能技术：利用大数据、云计算等技术手段，实现学生评价的精准化和个性化。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强化教师专业素养：提升教师对学生评价的认识和能力，促进教师评价素养的全面发展。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倡导家校合作：加强家长对学生评价的参与和监督，形成家校共育的良好局面。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8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230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5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5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5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5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5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7_5*l_h_i*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5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SLIDE_ID" val="custom202302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3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2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0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17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6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64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2024-01-05T02:45:28Z</dcterms:created>
  <dcterms:modified xsi:type="dcterms:W3CDTF">2024-01-05T02:45:28Z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cd8efcc5a804449a9503d8811c124e10_21</vt:lpwstr>
  </property>
</Properties>
</file>