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502" r:id="rId1"/>
    <p:sldMasterId id="2147484539" r:id="rId2"/>
  </p:sldMasterIdLst>
  <p:notesMasterIdLst>
    <p:notesMasterId r:id="rId3"/>
  </p:notesMasterIdLst>
  <p:sldIdLst>
    <p:sldId id="652" r:id="rId4"/>
    <p:sldId id="657" r:id="rId5"/>
    <p:sldId id="661" r:id="rId6"/>
    <p:sldId id="664" r:id="rId7"/>
    <p:sldId id="670" r:id="rId9"/>
    <p:sldId id="673" r:id="rId10"/>
    <p:sldId id="676" r:id="rId11"/>
    <p:sldId id="679" r:id="rId12"/>
    <p:sldId id="685" r:id="rId14"/>
    <p:sldId id="688" r:id="rId15"/>
    <p:sldId id="691" r:id="rId16"/>
    <p:sldId id="694" r:id="rId17"/>
    <p:sldId id="697" r:id="rId18"/>
    <p:sldId id="703" r:id="rId20"/>
    <p:sldId id="706" r:id="rId21"/>
    <p:sldId id="709" r:id="rId22"/>
    <p:sldId id="712" r:id="rId23"/>
    <p:sldId id="715" r:id="rId24"/>
    <p:sldId id="721" r:id="rId26"/>
    <p:sldId id="724" r:id="rId27"/>
    <p:sldId id="727" r:id="rId28"/>
    <p:sldId id="730" r:id="rId29"/>
    <p:sldId id="733" r:id="rId30"/>
    <p:sldId id="739" r:id="rId32"/>
    <p:sldId id="742" r:id="rId33"/>
    <p:sldId id="745" r:id="rId34"/>
    <p:sldId id="748" r:id="rId35"/>
    <p:sldId id="751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2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3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tags" Target="../tags/tag29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image" Target="../media/image4.png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image" Target="../media/image2.png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tags" Target="../tags/tag43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image" Target="../media/image2.png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tags" Target="../tags/tag49.xml"/><Relationship Id="rId8" Type="http://schemas.openxmlformats.org/officeDocument/2006/relationships/tags" Target="../tags/tag50.xml"/><Relationship Id="rId9" Type="http://schemas.openxmlformats.org/officeDocument/2006/relationships/tags" Target="../tags/tag51.xml"/><Relationship Id="rId10" Type="http://schemas.openxmlformats.org/officeDocument/2006/relationships/tags" Target="../tags/tag52.xml"/><Relationship Id="rId11" Type="http://schemas.openxmlformats.org/officeDocument/2006/relationships/tags" Target="../tags/tag53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image" Target="../media/image2.png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2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2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2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5.png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tags" Target="../tags/tag79.xml"/><Relationship Id="rId6" Type="http://schemas.openxmlformats.org/officeDocument/2006/relationships/tags" Target="../tags/tag80.xml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tags" Target="../tags/tag84.xml"/><Relationship Id="rId11" Type="http://schemas.openxmlformats.org/officeDocument/2006/relationships/tags" Target="../tags/tag85.xml"/><Relationship Id="rId12" Type="http://schemas.openxmlformats.org/officeDocument/2006/relationships/tags" Target="../tags/tag86.xml"/><Relationship Id="rId13" Type="http://schemas.openxmlformats.org/officeDocument/2006/relationships/tags" Target="../tags/tag87.xml"/><Relationship Id="rId14" Type="http://schemas.openxmlformats.org/officeDocument/2006/relationships/tags" Target="../tags/tag88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幻灯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8" name="署名"/>
          <p:cNvSpPr txBox="1">
            <a:spLocks noGrp="1"/>
          </p:cNvSpPr>
          <p:nvPr>
            <p:ph type="body" idx="14"/>
            <p:custDataLst>
              <p:tags r:id="rId3"/>
            </p:custDataLst>
          </p:nvPr>
        </p:nvSpPr>
        <p:spPr>
          <a:xfrm>
            <a:off x="1398393" y="5001282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670" name="副标题"/>
          <p:cNvSpPr txBox="1"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1178078" y="3631768"/>
            <a:ext cx="6681625" cy="7192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2" name="标题"/>
          <p:cNvSpPr txBox="1">
            <a:spLocks noGrp="1"/>
          </p:cNvSpPr>
          <p:nvPr>
            <p:ph type="title" idx="9" hasCustomPrompt="1"/>
            <p:custDataLst>
              <p:tags r:id="rId5"/>
            </p:custDataLst>
          </p:nvPr>
        </p:nvSpPr>
        <p:spPr>
          <a:xfrm>
            <a:off x="1178079" y="1645280"/>
            <a:ext cx="6681625" cy="1821078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74" name="矩形 6"/>
          <p:cNvSpPr/>
          <p:nvPr>
            <p:custDataLst>
              <p:tags r:id="rId6"/>
            </p:custDataLst>
          </p:nvPr>
        </p:nvSpPr>
        <p:spPr>
          <a:xfrm>
            <a:off x="1178079" y="5118884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676" name="任意多边形: 形状 16"/>
          <p:cNvSpPr/>
          <p:nvPr>
            <p:custDataLst>
              <p:tags r:id="rId7"/>
            </p:custDataLst>
          </p:nvPr>
        </p:nvSpPr>
        <p:spPr>
          <a:xfrm>
            <a:off x="509572" y="487000"/>
            <a:ext cx="228600" cy="228600"/>
          </a:xfrm>
          <a:custGeom>
            <a:avLst/>
            <a:gdLst>
              <a:gd name="connsiteX0" fmla="*/ 0 w 228600"/>
              <a:gd name="connsiteY0" fmla="*/ 0 h 228600"/>
              <a:gd name="connsiteX1" fmla="*/ 228600 w 228600"/>
              <a:gd name="connsiteY1" fmla="*/ 0 h 228600"/>
              <a:gd name="connsiteX2" fmla="*/ 228600 w 228600"/>
              <a:gd name="connsiteY2" fmla="*/ 228600 h 228600"/>
              <a:gd name="connsiteX3" fmla="*/ 0 w 228600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28600">
                <a:moveTo>
                  <a:pt x="0" y="0"/>
                </a:moveTo>
                <a:lnTo>
                  <a:pt x="228600" y="0"/>
                </a:lnTo>
                <a:lnTo>
                  <a:pt x="228600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1">
              <a:alpha val="1000"/>
            </a:schemeClr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8" name="任意多边形: 形状 17"/>
          <p:cNvSpPr/>
          <p:nvPr>
            <p:custDataLst>
              <p:tags r:id="rId8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: 形状 18"/>
          <p:cNvSpPr/>
          <p:nvPr>
            <p:custDataLst>
              <p:tags r:id="rId9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: 形状 19"/>
          <p:cNvSpPr/>
          <p:nvPr>
            <p:custDataLst>
              <p:tags r:id="rId10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任意多边形: 形状 12"/>
          <p:cNvSpPr/>
          <p:nvPr>
            <p:custDataLst>
              <p:tags r:id="rId11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6" name="任意多边形: 形状 13"/>
          <p:cNvSpPr/>
          <p:nvPr>
            <p:custDataLst>
              <p:tags r:id="rId12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8" name="任意多边形: 形状 14"/>
          <p:cNvSpPr/>
          <p:nvPr>
            <p:custDataLst>
              <p:tags r:id="rId13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幻灯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6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  <a:p>
            <a:pPr lvl="0"/>
            <a:endParaRPr dirty="0">
              <a:sym typeface="+mn-ea"/>
            </a:endParaRPr>
          </a:p>
        </p:txBody>
      </p:sp>
      <p:sp>
        <p:nvSpPr>
          <p:cNvPr id="1048698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0" name="矩形 6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7" descr="幻灯片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3489971" y="627052"/>
            <a:ext cx="2719998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000" i="0" kern="1200" kumimoji="0" lang="en-US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 err="1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710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174924" y="528887"/>
            <a:ext cx="3108961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993913" y="1447137"/>
            <a:ext cx="10412231" cy="0"/>
          </a:xfrm>
          <a:prstGeom prst="line"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幻灯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节编号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2292263" y="1277655"/>
            <a:ext cx="2088905" cy="3945697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3600" i="0" kern="1200" kumimoji="0" lang="en-US" noProof="1" normalizeH="0" spc="300" strike="noStrike" u="none">
                <a:solidFill>
                  <a:schemeClr val="accent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节编号</a:t>
            </a:r>
            <a:endParaRPr dirty="0">
              <a:sym typeface="+mn-ea"/>
            </a:endParaRPr>
          </a:p>
        </p:txBody>
      </p:sp>
      <p:sp>
        <p:nvSpPr>
          <p:cNvPr id="104872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924425" y="1277655"/>
            <a:ext cx="5019675" cy="3945697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8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4" name="矩形 7"/>
          <p:cNvSpPr/>
          <p:nvPr>
            <p:custDataLst>
              <p:tags r:id="rId6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3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6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矩形 9"/>
          <p:cNvSpPr/>
          <p:nvPr>
            <p:custDataLst>
              <p:tags r:id="rId8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2" name="矩形 7"/>
          <p:cNvSpPr/>
          <p:nvPr>
            <p:custDataLst>
              <p:tags r:id="rId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6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卡通人物  低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8789"/>
            <a:ext cx="12192000" cy="6858000"/>
          </a:xfrm>
          <a:prstGeom prst="rect"/>
        </p:spPr>
      </p:pic>
      <p:sp>
        <p:nvSpPr>
          <p:cNvPr id="1048784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78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anchor="ctr" anchorCtr="0" rtlCol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8" name="矩形 5"/>
          <p:cNvSpPr/>
          <p:nvPr>
            <p:custDataLst>
              <p:tags r:id="rId5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5" descr="图片包含 游戏机, 窗帘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96" name="署名"/>
          <p:cNvSpPr txBox="1">
            <a:spLocks noGrp="1"/>
          </p:cNvSpPr>
          <p:nvPr>
            <p:ph type="body" idx="9"/>
            <p:custDataLst>
              <p:tags r:id="rId3"/>
            </p:custDataLst>
          </p:nvPr>
        </p:nvSpPr>
        <p:spPr>
          <a:xfrm>
            <a:off x="6253407" y="3759791"/>
            <a:ext cx="2880000" cy="4216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5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1048798" name="标题"/>
          <p:cNvSpPr txBox="1">
            <a:spLocks noGrp="1"/>
          </p:cNvSpPr>
          <p:nvPr>
            <p:ph type="title" idx="8" hasCustomPrompt="1"/>
            <p:custDataLst>
              <p:tags r:id="rId4"/>
            </p:custDataLst>
          </p:nvPr>
        </p:nvSpPr>
        <p:spPr>
          <a:xfrm>
            <a:off x="6105525" y="2710481"/>
            <a:ext cx="5520055" cy="677108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700" i="0" kern="1200" kumimoji="0" lang="zh-CN" noProof="1" normalizeH="0" spc="30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0" name="矩形 6"/>
          <p:cNvSpPr/>
          <p:nvPr>
            <p:custDataLst>
              <p:tags r:id="rId5"/>
            </p:custDataLst>
          </p:nvPr>
        </p:nvSpPr>
        <p:spPr>
          <a:xfrm>
            <a:off x="6096000" y="3886432"/>
            <a:ext cx="64800" cy="25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048802" name="任意多边形: 形状 9"/>
          <p:cNvSpPr/>
          <p:nvPr>
            <p:custDataLst>
              <p:tags r:id="rId6"/>
            </p:custDataLst>
          </p:nvPr>
        </p:nvSpPr>
        <p:spPr>
          <a:xfrm rot="13500000">
            <a:off x="11051540" y="5988685"/>
            <a:ext cx="789305" cy="6350"/>
          </a:xfrm>
          <a:custGeom>
            <a:avLst/>
            <a:gdLst>
              <a:gd name="connsiteX0" fmla="*/ 785936 w 789063"/>
              <a:gd name="connsiteY0" fmla="*/ 6019 h 6441"/>
              <a:gd name="connsiteX1" fmla="*/ 789157 w 789063"/>
              <a:gd name="connsiteY1" fmla="*/ 2798 h 6441"/>
              <a:gd name="connsiteX2" fmla="*/ 785936 w 789063"/>
              <a:gd name="connsiteY2" fmla="*/ -423 h 6441"/>
              <a:gd name="connsiteX3" fmla="*/ 785936 w 789063"/>
              <a:gd name="connsiteY3" fmla="*/ 6019 h 6441"/>
              <a:gd name="connsiteX4" fmla="*/ 785936 w 789063"/>
              <a:gd name="connsiteY4" fmla="*/ 6019 h 6441"/>
              <a:gd name="connsiteX5" fmla="*/ 93 w 789063"/>
              <a:gd name="connsiteY5" fmla="*/ 6019 h 6441"/>
              <a:gd name="connsiteX6" fmla="*/ 785936 w 789063"/>
              <a:gd name="connsiteY6" fmla="*/ 6019 h 6441"/>
              <a:gd name="connsiteX7" fmla="*/ 785936 w 789063"/>
              <a:gd name="connsiteY7" fmla="*/ -423 h 6441"/>
              <a:gd name="connsiteX8" fmla="*/ 93 w 789063"/>
              <a:gd name="connsiteY8" fmla="*/ -423 h 6441"/>
              <a:gd name="connsiteX9" fmla="*/ 93 w 789063"/>
              <a:gd name="connsiteY9" fmla="*/ 6019 h 6441"/>
              <a:gd name="connsiteX10" fmla="*/ 93 w 789063"/>
              <a:gd name="connsiteY10" fmla="*/ 6019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063" h="6441">
                <a:moveTo>
                  <a:pt x="785936" y="6019"/>
                </a:moveTo>
                <a:cubicBezTo>
                  <a:pt x="787714" y="6019"/>
                  <a:pt x="789157" y="4576"/>
                  <a:pt x="789157" y="2798"/>
                </a:cubicBezTo>
                <a:cubicBezTo>
                  <a:pt x="789157" y="1019"/>
                  <a:pt x="787714" y="-423"/>
                  <a:pt x="785936" y="-423"/>
                </a:cubicBezTo>
                <a:cubicBezTo>
                  <a:pt x="785936" y="-423"/>
                  <a:pt x="785936" y="6019"/>
                  <a:pt x="785936" y="6019"/>
                </a:cubicBezTo>
                <a:cubicBezTo>
                  <a:pt x="785936" y="6019"/>
                  <a:pt x="785936" y="6019"/>
                  <a:pt x="785936" y="6019"/>
                </a:cubicBezTo>
                <a:close/>
                <a:moveTo>
                  <a:pt x="93" y="6019"/>
                </a:moveTo>
                <a:cubicBezTo>
                  <a:pt x="93" y="6019"/>
                  <a:pt x="785936" y="6019"/>
                  <a:pt x="785936" y="6019"/>
                </a:cubicBezTo>
                <a:cubicBezTo>
                  <a:pt x="785936" y="6019"/>
                  <a:pt x="785936" y="-423"/>
                  <a:pt x="785936" y="-423"/>
                </a:cubicBezTo>
                <a:cubicBezTo>
                  <a:pt x="785936" y="-423"/>
                  <a:pt x="93" y="-423"/>
                  <a:pt x="93" y="-423"/>
                </a:cubicBezTo>
                <a:cubicBezTo>
                  <a:pt x="93" y="-423"/>
                  <a:pt x="93" y="6019"/>
                  <a:pt x="93" y="6019"/>
                </a:cubicBezTo>
                <a:cubicBezTo>
                  <a:pt x="93" y="6019"/>
                  <a:pt x="93" y="6019"/>
                  <a:pt x="93" y="6019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任意多边形: 形状 10"/>
          <p:cNvSpPr/>
          <p:nvPr>
            <p:custDataLst>
              <p:tags r:id="rId7"/>
            </p:custDataLst>
          </p:nvPr>
        </p:nvSpPr>
        <p:spPr>
          <a:xfrm rot="13500000">
            <a:off x="10810240" y="5656580"/>
            <a:ext cx="756285" cy="6350"/>
          </a:xfrm>
          <a:custGeom>
            <a:avLst/>
            <a:gdLst>
              <a:gd name="connsiteX0" fmla="*/ 3132 w 756013"/>
              <a:gd name="connsiteY0" fmla="*/ -359 h 6441"/>
              <a:gd name="connsiteX1" fmla="*/ -89 w 756013"/>
              <a:gd name="connsiteY1" fmla="*/ 2861 h 6441"/>
              <a:gd name="connsiteX2" fmla="*/ 3132 w 756013"/>
              <a:gd name="connsiteY2" fmla="*/ 6082 h 6441"/>
              <a:gd name="connsiteX3" fmla="*/ 3132 w 756013"/>
              <a:gd name="connsiteY3" fmla="*/ -359 h 6441"/>
              <a:gd name="connsiteX4" fmla="*/ 3132 w 756013"/>
              <a:gd name="connsiteY4" fmla="*/ -359 h 6441"/>
              <a:gd name="connsiteX5" fmla="*/ 752704 w 756013"/>
              <a:gd name="connsiteY5" fmla="*/ 6082 h 6441"/>
              <a:gd name="connsiteX6" fmla="*/ 755925 w 756013"/>
              <a:gd name="connsiteY6" fmla="*/ 2861 h 6441"/>
              <a:gd name="connsiteX7" fmla="*/ 752704 w 756013"/>
              <a:gd name="connsiteY7" fmla="*/ -359 h 6441"/>
              <a:gd name="connsiteX8" fmla="*/ 752704 w 756013"/>
              <a:gd name="connsiteY8" fmla="*/ 6082 h 6441"/>
              <a:gd name="connsiteX9" fmla="*/ 752704 w 756013"/>
              <a:gd name="connsiteY9" fmla="*/ 6082 h 6441"/>
              <a:gd name="connsiteX10" fmla="*/ 3132 w 756013"/>
              <a:gd name="connsiteY10" fmla="*/ 6082 h 6441"/>
              <a:gd name="connsiteX11" fmla="*/ 752704 w 756013"/>
              <a:gd name="connsiteY11" fmla="*/ 6082 h 6441"/>
              <a:gd name="connsiteX12" fmla="*/ 752704 w 756013"/>
              <a:gd name="connsiteY12" fmla="*/ -359 h 6441"/>
              <a:gd name="connsiteX13" fmla="*/ 3132 w 756013"/>
              <a:gd name="connsiteY13" fmla="*/ -359 h 6441"/>
              <a:gd name="connsiteX14" fmla="*/ 3132 w 756013"/>
              <a:gd name="connsiteY14" fmla="*/ 6082 h 6441"/>
              <a:gd name="connsiteX15" fmla="*/ 3132 w 756013"/>
              <a:gd name="connsiteY15" fmla="*/ 6082 h 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6013" h="6441">
                <a:moveTo>
                  <a:pt x="3132" y="-359"/>
                </a:moveTo>
                <a:cubicBezTo>
                  <a:pt x="1353" y="-359"/>
                  <a:pt x="-89" y="1083"/>
                  <a:pt x="-89" y="2861"/>
                </a:cubicBezTo>
                <a:cubicBezTo>
                  <a:pt x="-89" y="4641"/>
                  <a:pt x="1353" y="6082"/>
                  <a:pt x="3132" y="6082"/>
                </a:cubicBezTo>
                <a:cubicBezTo>
                  <a:pt x="3132" y="6082"/>
                  <a:pt x="3132" y="-359"/>
                  <a:pt x="3132" y="-359"/>
                </a:cubicBezTo>
                <a:cubicBezTo>
                  <a:pt x="3132" y="-359"/>
                  <a:pt x="3132" y="-359"/>
                  <a:pt x="3132" y="-359"/>
                </a:cubicBezTo>
                <a:close/>
                <a:moveTo>
                  <a:pt x="752704" y="6082"/>
                </a:moveTo>
                <a:cubicBezTo>
                  <a:pt x="754482" y="6082"/>
                  <a:pt x="755925" y="4641"/>
                  <a:pt x="755925" y="2861"/>
                </a:cubicBezTo>
                <a:cubicBezTo>
                  <a:pt x="755925" y="1083"/>
                  <a:pt x="754482" y="-359"/>
                  <a:pt x="752704" y="-359"/>
                </a:cubicBezTo>
                <a:cubicBezTo>
                  <a:pt x="752704" y="-359"/>
                  <a:pt x="752704" y="6082"/>
                  <a:pt x="752704" y="6082"/>
                </a:cubicBezTo>
                <a:cubicBezTo>
                  <a:pt x="752704" y="6082"/>
                  <a:pt x="752704" y="6082"/>
                  <a:pt x="752704" y="6082"/>
                </a:cubicBezTo>
                <a:close/>
                <a:moveTo>
                  <a:pt x="3132" y="6082"/>
                </a:moveTo>
                <a:cubicBezTo>
                  <a:pt x="3132" y="6082"/>
                  <a:pt x="752704" y="6082"/>
                  <a:pt x="752704" y="6082"/>
                </a:cubicBezTo>
                <a:cubicBezTo>
                  <a:pt x="752704" y="6082"/>
                  <a:pt x="752704" y="-359"/>
                  <a:pt x="752704" y="-359"/>
                </a:cubicBezTo>
                <a:cubicBezTo>
                  <a:pt x="752704" y="-359"/>
                  <a:pt x="3132" y="-359"/>
                  <a:pt x="3132" y="-359"/>
                </a:cubicBezTo>
                <a:cubicBezTo>
                  <a:pt x="3132" y="-359"/>
                  <a:pt x="3132" y="6082"/>
                  <a:pt x="3132" y="6082"/>
                </a:cubicBezTo>
                <a:cubicBezTo>
                  <a:pt x="3132" y="6082"/>
                  <a:pt x="3132" y="6082"/>
                  <a:pt x="3132" y="6082"/>
                </a:cubicBez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任意多边形: 形状 8"/>
          <p:cNvSpPr/>
          <p:nvPr>
            <p:custDataLst>
              <p:tags r:id="rId8"/>
            </p:custDataLst>
          </p:nvPr>
        </p:nvSpPr>
        <p:spPr>
          <a:xfrm rot="18900000">
            <a:off x="11212195" y="5724525"/>
            <a:ext cx="193675" cy="186055"/>
          </a:xfrm>
          <a:custGeom>
            <a:avLst/>
            <a:gdLst>
              <a:gd name="connsiteX0" fmla="*/ 70759 w 193437"/>
              <a:gd name="connsiteY0" fmla="*/ -147 h 186208"/>
              <a:gd name="connsiteX1" fmla="*/ 67009 w 193437"/>
              <a:gd name="connsiteY1" fmla="*/ 991 h 186208"/>
              <a:gd name="connsiteX2" fmla="*/ 63308 w 193437"/>
              <a:gd name="connsiteY2" fmla="*/ 2280 h 186208"/>
              <a:gd name="connsiteX3" fmla="*/ 59663 w 193437"/>
              <a:gd name="connsiteY3" fmla="*/ 3716 h 186208"/>
              <a:gd name="connsiteX4" fmla="*/ 56079 w 193437"/>
              <a:gd name="connsiteY4" fmla="*/ 5301 h 186208"/>
              <a:gd name="connsiteX5" fmla="*/ 52562 w 193437"/>
              <a:gd name="connsiteY5" fmla="*/ 7029 h 186208"/>
              <a:gd name="connsiteX6" fmla="*/ 49118 w 193437"/>
              <a:gd name="connsiteY6" fmla="*/ 8897 h 186208"/>
              <a:gd name="connsiteX7" fmla="*/ 45752 w 193437"/>
              <a:gd name="connsiteY7" fmla="*/ 10903 h 186208"/>
              <a:gd name="connsiteX8" fmla="*/ 42470 w 193437"/>
              <a:gd name="connsiteY8" fmla="*/ 13045 h 186208"/>
              <a:gd name="connsiteX9" fmla="*/ 39278 w 193437"/>
              <a:gd name="connsiteY9" fmla="*/ 15317 h 186208"/>
              <a:gd name="connsiteX10" fmla="*/ 36181 w 193437"/>
              <a:gd name="connsiteY10" fmla="*/ 17716 h 186208"/>
              <a:gd name="connsiteX11" fmla="*/ 33183 w 193437"/>
              <a:gd name="connsiteY11" fmla="*/ 20240 h 186208"/>
              <a:gd name="connsiteX12" fmla="*/ 30290 w 193437"/>
              <a:gd name="connsiteY12" fmla="*/ 22884 h 186208"/>
              <a:gd name="connsiteX13" fmla="*/ 27506 w 193437"/>
              <a:gd name="connsiteY13" fmla="*/ 25641 h 186208"/>
              <a:gd name="connsiteX14" fmla="*/ 24836 w 193437"/>
              <a:gd name="connsiteY14" fmla="*/ 28509 h 186208"/>
              <a:gd name="connsiteX15" fmla="*/ 22285 w 193437"/>
              <a:gd name="connsiteY15" fmla="*/ 31483 h 186208"/>
              <a:gd name="connsiteX16" fmla="*/ 19856 w 193437"/>
              <a:gd name="connsiteY16" fmla="*/ 34559 h 186208"/>
              <a:gd name="connsiteX17" fmla="*/ 17554 w 193437"/>
              <a:gd name="connsiteY17" fmla="*/ 37730 h 186208"/>
              <a:gd name="connsiteX18" fmla="*/ 15382 w 193437"/>
              <a:gd name="connsiteY18" fmla="*/ 40991 h 186208"/>
              <a:gd name="connsiteX19" fmla="*/ 13344 w 193437"/>
              <a:gd name="connsiteY19" fmla="*/ 44337 h 186208"/>
              <a:gd name="connsiteX20" fmla="*/ 11443 w 193437"/>
              <a:gd name="connsiteY20" fmla="*/ 47764 h 186208"/>
              <a:gd name="connsiteX21" fmla="*/ 9683 w 193437"/>
              <a:gd name="connsiteY21" fmla="*/ 51265 h 186208"/>
              <a:gd name="connsiteX22" fmla="*/ 8066 w 193437"/>
              <a:gd name="connsiteY22" fmla="*/ 54833 h 186208"/>
              <a:gd name="connsiteX23" fmla="*/ 6594 w 193437"/>
              <a:gd name="connsiteY23" fmla="*/ 58466 h 186208"/>
              <a:gd name="connsiteX24" fmla="*/ 5272 w 193437"/>
              <a:gd name="connsiteY24" fmla="*/ 62154 h 186208"/>
              <a:gd name="connsiteX25" fmla="*/ 4099 w 193437"/>
              <a:gd name="connsiteY25" fmla="*/ 65893 h 186208"/>
              <a:gd name="connsiteX26" fmla="*/ 3079 w 193437"/>
              <a:gd name="connsiteY26" fmla="*/ 69676 h 186208"/>
              <a:gd name="connsiteX27" fmla="*/ 2213 w 193437"/>
              <a:gd name="connsiteY27" fmla="*/ 73497 h 186208"/>
              <a:gd name="connsiteX28" fmla="*/ 1503 w 193437"/>
              <a:gd name="connsiteY28" fmla="*/ 77351 h 186208"/>
              <a:gd name="connsiteX29" fmla="*/ 949 w 193437"/>
              <a:gd name="connsiteY29" fmla="*/ 81230 h 186208"/>
              <a:gd name="connsiteX30" fmla="*/ 552 w 193437"/>
              <a:gd name="connsiteY30" fmla="*/ 85129 h 186208"/>
              <a:gd name="connsiteX31" fmla="*/ 314 w 193437"/>
              <a:gd name="connsiteY31" fmla="*/ 89040 h 186208"/>
              <a:gd name="connsiteX32" fmla="*/ 235 w 193437"/>
              <a:gd name="connsiteY32" fmla="*/ 92958 h 186208"/>
              <a:gd name="connsiteX33" fmla="*/ 314 w 193437"/>
              <a:gd name="connsiteY33" fmla="*/ 96876 h 186208"/>
              <a:gd name="connsiteX34" fmla="*/ 552 w 193437"/>
              <a:gd name="connsiteY34" fmla="*/ 100786 h 186208"/>
              <a:gd name="connsiteX35" fmla="*/ 949 w 193437"/>
              <a:gd name="connsiteY35" fmla="*/ 104685 h 186208"/>
              <a:gd name="connsiteX36" fmla="*/ 1503 w 193437"/>
              <a:gd name="connsiteY36" fmla="*/ 108564 h 186208"/>
              <a:gd name="connsiteX37" fmla="*/ 2213 w 193437"/>
              <a:gd name="connsiteY37" fmla="*/ 112417 h 186208"/>
              <a:gd name="connsiteX38" fmla="*/ 3079 w 193437"/>
              <a:gd name="connsiteY38" fmla="*/ 116239 h 186208"/>
              <a:gd name="connsiteX39" fmla="*/ 4099 w 193437"/>
              <a:gd name="connsiteY39" fmla="*/ 120023 h 186208"/>
              <a:gd name="connsiteX40" fmla="*/ 5272 w 193437"/>
              <a:gd name="connsiteY40" fmla="*/ 123761 h 186208"/>
              <a:gd name="connsiteX41" fmla="*/ 6594 w 193437"/>
              <a:gd name="connsiteY41" fmla="*/ 127450 h 186208"/>
              <a:gd name="connsiteX42" fmla="*/ 8066 w 193437"/>
              <a:gd name="connsiteY42" fmla="*/ 131081 h 186208"/>
              <a:gd name="connsiteX43" fmla="*/ 9683 w 193437"/>
              <a:gd name="connsiteY43" fmla="*/ 134651 h 186208"/>
              <a:gd name="connsiteX44" fmla="*/ 11443 w 193437"/>
              <a:gd name="connsiteY44" fmla="*/ 138151 h 186208"/>
              <a:gd name="connsiteX45" fmla="*/ 13344 w 193437"/>
              <a:gd name="connsiteY45" fmla="*/ 141578 h 186208"/>
              <a:gd name="connsiteX46" fmla="*/ 15382 w 193437"/>
              <a:gd name="connsiteY46" fmla="*/ 144925 h 186208"/>
              <a:gd name="connsiteX47" fmla="*/ 17554 w 193437"/>
              <a:gd name="connsiteY47" fmla="*/ 148186 h 186208"/>
              <a:gd name="connsiteX48" fmla="*/ 19856 w 193437"/>
              <a:gd name="connsiteY48" fmla="*/ 151357 h 186208"/>
              <a:gd name="connsiteX49" fmla="*/ 22285 w 193437"/>
              <a:gd name="connsiteY49" fmla="*/ 154431 h 186208"/>
              <a:gd name="connsiteX50" fmla="*/ 24836 w 193437"/>
              <a:gd name="connsiteY50" fmla="*/ 157406 h 186208"/>
              <a:gd name="connsiteX51" fmla="*/ 27506 w 193437"/>
              <a:gd name="connsiteY51" fmla="*/ 160274 h 186208"/>
              <a:gd name="connsiteX52" fmla="*/ 30290 w 193437"/>
              <a:gd name="connsiteY52" fmla="*/ 163032 h 186208"/>
              <a:gd name="connsiteX53" fmla="*/ 33183 w 193437"/>
              <a:gd name="connsiteY53" fmla="*/ 165675 h 186208"/>
              <a:gd name="connsiteX54" fmla="*/ 36181 w 193437"/>
              <a:gd name="connsiteY54" fmla="*/ 168198 h 186208"/>
              <a:gd name="connsiteX55" fmla="*/ 39278 w 193437"/>
              <a:gd name="connsiteY55" fmla="*/ 170598 h 186208"/>
              <a:gd name="connsiteX56" fmla="*/ 42470 w 193437"/>
              <a:gd name="connsiteY56" fmla="*/ 172870 h 186208"/>
              <a:gd name="connsiteX57" fmla="*/ 45752 w 193437"/>
              <a:gd name="connsiteY57" fmla="*/ 175012 h 186208"/>
              <a:gd name="connsiteX58" fmla="*/ 49118 w 193437"/>
              <a:gd name="connsiteY58" fmla="*/ 177018 h 186208"/>
              <a:gd name="connsiteX59" fmla="*/ 52562 w 193437"/>
              <a:gd name="connsiteY59" fmla="*/ 178888 h 186208"/>
              <a:gd name="connsiteX60" fmla="*/ 56079 w 193437"/>
              <a:gd name="connsiteY60" fmla="*/ 180614 h 186208"/>
              <a:gd name="connsiteX61" fmla="*/ 59663 w 193437"/>
              <a:gd name="connsiteY61" fmla="*/ 182198 h 186208"/>
              <a:gd name="connsiteX62" fmla="*/ 63308 w 193437"/>
              <a:gd name="connsiteY62" fmla="*/ 183635 h 186208"/>
              <a:gd name="connsiteX63" fmla="*/ 67009 w 193437"/>
              <a:gd name="connsiteY63" fmla="*/ 184923 h 186208"/>
              <a:gd name="connsiteX64" fmla="*/ 70759 w 193437"/>
              <a:gd name="connsiteY64" fmla="*/ 186062 h 186208"/>
              <a:gd name="connsiteX65" fmla="*/ 70759 w 193437"/>
              <a:gd name="connsiteY65" fmla="*/ -147 h 186208"/>
              <a:gd name="connsiteX66" fmla="*/ 123148 w 193437"/>
              <a:gd name="connsiteY66" fmla="*/ 186062 h 186208"/>
              <a:gd name="connsiteX67" fmla="*/ 126898 w 193437"/>
              <a:gd name="connsiteY67" fmla="*/ 184925 h 186208"/>
              <a:gd name="connsiteX68" fmla="*/ 130599 w 193437"/>
              <a:gd name="connsiteY68" fmla="*/ 183636 h 186208"/>
              <a:gd name="connsiteX69" fmla="*/ 134244 w 193437"/>
              <a:gd name="connsiteY69" fmla="*/ 182198 h 186208"/>
              <a:gd name="connsiteX70" fmla="*/ 137828 w 193437"/>
              <a:gd name="connsiteY70" fmla="*/ 180615 h 186208"/>
              <a:gd name="connsiteX71" fmla="*/ 141345 w 193437"/>
              <a:gd name="connsiteY71" fmla="*/ 178888 h 186208"/>
              <a:gd name="connsiteX72" fmla="*/ 144790 w 193437"/>
              <a:gd name="connsiteY72" fmla="*/ 177018 h 186208"/>
              <a:gd name="connsiteX73" fmla="*/ 148155 w 193437"/>
              <a:gd name="connsiteY73" fmla="*/ 175012 h 186208"/>
              <a:gd name="connsiteX74" fmla="*/ 151437 w 193437"/>
              <a:gd name="connsiteY74" fmla="*/ 172871 h 186208"/>
              <a:gd name="connsiteX75" fmla="*/ 154629 w 193437"/>
              <a:gd name="connsiteY75" fmla="*/ 170599 h 186208"/>
              <a:gd name="connsiteX76" fmla="*/ 157727 w 193437"/>
              <a:gd name="connsiteY76" fmla="*/ 168198 h 186208"/>
              <a:gd name="connsiteX77" fmla="*/ 160725 w 193437"/>
              <a:gd name="connsiteY77" fmla="*/ 165675 h 186208"/>
              <a:gd name="connsiteX78" fmla="*/ 163617 w 193437"/>
              <a:gd name="connsiteY78" fmla="*/ 163032 h 186208"/>
              <a:gd name="connsiteX79" fmla="*/ 166402 w 193437"/>
              <a:gd name="connsiteY79" fmla="*/ 160275 h 186208"/>
              <a:gd name="connsiteX80" fmla="*/ 169072 w 193437"/>
              <a:gd name="connsiteY80" fmla="*/ 157407 h 186208"/>
              <a:gd name="connsiteX81" fmla="*/ 171622 w 193437"/>
              <a:gd name="connsiteY81" fmla="*/ 154433 h 186208"/>
              <a:gd name="connsiteX82" fmla="*/ 174051 w 193437"/>
              <a:gd name="connsiteY82" fmla="*/ 151357 h 186208"/>
              <a:gd name="connsiteX83" fmla="*/ 176354 w 193437"/>
              <a:gd name="connsiteY83" fmla="*/ 148186 h 186208"/>
              <a:gd name="connsiteX84" fmla="*/ 178526 w 193437"/>
              <a:gd name="connsiteY84" fmla="*/ 144925 h 186208"/>
              <a:gd name="connsiteX85" fmla="*/ 180563 w 193437"/>
              <a:gd name="connsiteY85" fmla="*/ 141579 h 186208"/>
              <a:gd name="connsiteX86" fmla="*/ 182465 w 193437"/>
              <a:gd name="connsiteY86" fmla="*/ 138152 h 186208"/>
              <a:gd name="connsiteX87" fmla="*/ 184225 w 193437"/>
              <a:gd name="connsiteY87" fmla="*/ 134651 h 186208"/>
              <a:gd name="connsiteX88" fmla="*/ 185842 w 193437"/>
              <a:gd name="connsiteY88" fmla="*/ 131081 h 186208"/>
              <a:gd name="connsiteX89" fmla="*/ 187314 w 193437"/>
              <a:gd name="connsiteY89" fmla="*/ 127450 h 186208"/>
              <a:gd name="connsiteX90" fmla="*/ 188636 w 193437"/>
              <a:gd name="connsiteY90" fmla="*/ 123762 h 186208"/>
              <a:gd name="connsiteX91" fmla="*/ 189810 w 193437"/>
              <a:gd name="connsiteY91" fmla="*/ 120023 h 186208"/>
              <a:gd name="connsiteX92" fmla="*/ 190829 w 193437"/>
              <a:gd name="connsiteY92" fmla="*/ 116239 h 186208"/>
              <a:gd name="connsiteX93" fmla="*/ 191695 w 193437"/>
              <a:gd name="connsiteY93" fmla="*/ 112417 h 186208"/>
              <a:gd name="connsiteX94" fmla="*/ 192405 w 193437"/>
              <a:gd name="connsiteY94" fmla="*/ 108564 h 186208"/>
              <a:gd name="connsiteX95" fmla="*/ 192959 w 193437"/>
              <a:gd name="connsiteY95" fmla="*/ 104685 h 186208"/>
              <a:gd name="connsiteX96" fmla="*/ 193356 w 193437"/>
              <a:gd name="connsiteY96" fmla="*/ 100786 h 186208"/>
              <a:gd name="connsiteX97" fmla="*/ 193594 w 193437"/>
              <a:gd name="connsiteY97" fmla="*/ 96876 h 186208"/>
              <a:gd name="connsiteX98" fmla="*/ 193673 w 193437"/>
              <a:gd name="connsiteY98" fmla="*/ 92958 h 186208"/>
              <a:gd name="connsiteX99" fmla="*/ 193594 w 193437"/>
              <a:gd name="connsiteY99" fmla="*/ 89040 h 186208"/>
              <a:gd name="connsiteX100" fmla="*/ 193356 w 193437"/>
              <a:gd name="connsiteY100" fmla="*/ 85129 h 186208"/>
              <a:gd name="connsiteX101" fmla="*/ 192959 w 193437"/>
              <a:gd name="connsiteY101" fmla="*/ 81230 h 186208"/>
              <a:gd name="connsiteX102" fmla="*/ 192405 w 193437"/>
              <a:gd name="connsiteY102" fmla="*/ 77351 h 186208"/>
              <a:gd name="connsiteX103" fmla="*/ 191695 w 193437"/>
              <a:gd name="connsiteY103" fmla="*/ 73497 h 186208"/>
              <a:gd name="connsiteX104" fmla="*/ 190829 w 193437"/>
              <a:gd name="connsiteY104" fmla="*/ 69676 h 186208"/>
              <a:gd name="connsiteX105" fmla="*/ 189810 w 193437"/>
              <a:gd name="connsiteY105" fmla="*/ 65893 h 186208"/>
              <a:gd name="connsiteX106" fmla="*/ 188636 w 193437"/>
              <a:gd name="connsiteY106" fmla="*/ 62154 h 186208"/>
              <a:gd name="connsiteX107" fmla="*/ 187314 w 193437"/>
              <a:gd name="connsiteY107" fmla="*/ 58465 h 186208"/>
              <a:gd name="connsiteX108" fmla="*/ 185842 w 193437"/>
              <a:gd name="connsiteY108" fmla="*/ 54833 h 186208"/>
              <a:gd name="connsiteX109" fmla="*/ 184225 w 193437"/>
              <a:gd name="connsiteY109" fmla="*/ 51265 h 186208"/>
              <a:gd name="connsiteX110" fmla="*/ 182465 w 193437"/>
              <a:gd name="connsiteY110" fmla="*/ 47764 h 186208"/>
              <a:gd name="connsiteX111" fmla="*/ 180563 w 193437"/>
              <a:gd name="connsiteY111" fmla="*/ 44337 h 186208"/>
              <a:gd name="connsiteX112" fmla="*/ 178526 w 193437"/>
              <a:gd name="connsiteY112" fmla="*/ 40991 h 186208"/>
              <a:gd name="connsiteX113" fmla="*/ 176354 w 193437"/>
              <a:gd name="connsiteY113" fmla="*/ 37728 h 186208"/>
              <a:gd name="connsiteX114" fmla="*/ 174051 w 193437"/>
              <a:gd name="connsiteY114" fmla="*/ 34557 h 186208"/>
              <a:gd name="connsiteX115" fmla="*/ 171622 w 193437"/>
              <a:gd name="connsiteY115" fmla="*/ 31483 h 186208"/>
              <a:gd name="connsiteX116" fmla="*/ 169072 w 193437"/>
              <a:gd name="connsiteY116" fmla="*/ 28509 h 186208"/>
              <a:gd name="connsiteX117" fmla="*/ 166402 w 193437"/>
              <a:gd name="connsiteY117" fmla="*/ 25641 h 186208"/>
              <a:gd name="connsiteX118" fmla="*/ 163617 w 193437"/>
              <a:gd name="connsiteY118" fmla="*/ 22882 h 186208"/>
              <a:gd name="connsiteX119" fmla="*/ 160725 w 193437"/>
              <a:gd name="connsiteY119" fmla="*/ 20240 h 186208"/>
              <a:gd name="connsiteX120" fmla="*/ 157727 w 193437"/>
              <a:gd name="connsiteY120" fmla="*/ 17716 h 186208"/>
              <a:gd name="connsiteX121" fmla="*/ 154629 w 193437"/>
              <a:gd name="connsiteY121" fmla="*/ 15317 h 186208"/>
              <a:gd name="connsiteX122" fmla="*/ 151437 w 193437"/>
              <a:gd name="connsiteY122" fmla="*/ 13045 h 186208"/>
              <a:gd name="connsiteX123" fmla="*/ 148155 w 193437"/>
              <a:gd name="connsiteY123" fmla="*/ 10903 h 186208"/>
              <a:gd name="connsiteX124" fmla="*/ 144789 w 193437"/>
              <a:gd name="connsiteY124" fmla="*/ 8897 h 186208"/>
              <a:gd name="connsiteX125" fmla="*/ 141345 w 193437"/>
              <a:gd name="connsiteY125" fmla="*/ 7027 h 186208"/>
              <a:gd name="connsiteX126" fmla="*/ 137828 w 193437"/>
              <a:gd name="connsiteY126" fmla="*/ 5301 h 186208"/>
              <a:gd name="connsiteX127" fmla="*/ 134244 w 193437"/>
              <a:gd name="connsiteY127" fmla="*/ 3716 h 186208"/>
              <a:gd name="connsiteX128" fmla="*/ 130599 w 193437"/>
              <a:gd name="connsiteY128" fmla="*/ 2280 h 186208"/>
              <a:gd name="connsiteX129" fmla="*/ 126898 w 193437"/>
              <a:gd name="connsiteY129" fmla="*/ 991 h 186208"/>
              <a:gd name="connsiteX130" fmla="*/ 123148 w 193437"/>
              <a:gd name="connsiteY130" fmla="*/ -147 h 186208"/>
              <a:gd name="connsiteX131" fmla="*/ 123148 w 193437"/>
              <a:gd name="connsiteY131" fmla="*/ 186062 h 18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93437" h="186208">
                <a:moveTo>
                  <a:pt x="70759" y="-147"/>
                </a:moveTo>
                <a:cubicBezTo>
                  <a:pt x="69501" y="207"/>
                  <a:pt x="68251" y="587"/>
                  <a:pt x="67009" y="991"/>
                </a:cubicBezTo>
                <a:cubicBezTo>
                  <a:pt x="65767" y="1396"/>
                  <a:pt x="64533" y="1826"/>
                  <a:pt x="63308" y="2280"/>
                </a:cubicBezTo>
                <a:cubicBezTo>
                  <a:pt x="62084" y="2734"/>
                  <a:pt x="60869" y="3214"/>
                  <a:pt x="59663" y="3716"/>
                </a:cubicBezTo>
                <a:cubicBezTo>
                  <a:pt x="58458" y="4220"/>
                  <a:pt x="57263" y="4748"/>
                  <a:pt x="56079" y="5301"/>
                </a:cubicBezTo>
                <a:cubicBezTo>
                  <a:pt x="54895" y="5853"/>
                  <a:pt x="53723" y="6428"/>
                  <a:pt x="52562" y="7029"/>
                </a:cubicBezTo>
                <a:cubicBezTo>
                  <a:pt x="51401" y="7628"/>
                  <a:pt x="50253" y="8251"/>
                  <a:pt x="49118" y="8897"/>
                </a:cubicBezTo>
                <a:cubicBezTo>
                  <a:pt x="47982" y="9542"/>
                  <a:pt x="46860" y="10212"/>
                  <a:pt x="45752" y="10903"/>
                </a:cubicBezTo>
                <a:cubicBezTo>
                  <a:pt x="44644" y="11595"/>
                  <a:pt x="43550" y="12309"/>
                  <a:pt x="42470" y="13045"/>
                </a:cubicBezTo>
                <a:cubicBezTo>
                  <a:pt x="41391" y="13781"/>
                  <a:pt x="40327" y="14538"/>
                  <a:pt x="39278" y="15317"/>
                </a:cubicBezTo>
                <a:cubicBezTo>
                  <a:pt x="38230" y="16096"/>
                  <a:pt x="37197" y="16897"/>
                  <a:pt x="36181" y="17716"/>
                </a:cubicBezTo>
                <a:cubicBezTo>
                  <a:pt x="35164" y="18538"/>
                  <a:pt x="34165" y="19380"/>
                  <a:pt x="33183" y="20240"/>
                </a:cubicBezTo>
                <a:cubicBezTo>
                  <a:pt x="32201" y="21101"/>
                  <a:pt x="31236" y="21982"/>
                  <a:pt x="30290" y="22884"/>
                </a:cubicBezTo>
                <a:cubicBezTo>
                  <a:pt x="29343" y="23784"/>
                  <a:pt x="28415" y="24704"/>
                  <a:pt x="27506" y="25641"/>
                </a:cubicBezTo>
                <a:cubicBezTo>
                  <a:pt x="26597" y="26580"/>
                  <a:pt x="25707" y="27535"/>
                  <a:pt x="24836" y="28509"/>
                </a:cubicBezTo>
                <a:cubicBezTo>
                  <a:pt x="23966" y="29483"/>
                  <a:pt x="23115" y="30475"/>
                  <a:pt x="22285" y="31483"/>
                </a:cubicBezTo>
                <a:cubicBezTo>
                  <a:pt x="21455" y="32491"/>
                  <a:pt x="20645" y="33517"/>
                  <a:pt x="19856" y="34559"/>
                </a:cubicBezTo>
                <a:cubicBezTo>
                  <a:pt x="19067" y="35599"/>
                  <a:pt x="18300" y="36657"/>
                  <a:pt x="17554" y="37730"/>
                </a:cubicBezTo>
                <a:cubicBezTo>
                  <a:pt x="16808" y="38802"/>
                  <a:pt x="16084" y="39889"/>
                  <a:pt x="15382" y="40991"/>
                </a:cubicBezTo>
                <a:cubicBezTo>
                  <a:pt x="14680" y="42092"/>
                  <a:pt x="14001" y="43208"/>
                  <a:pt x="13344" y="44337"/>
                </a:cubicBezTo>
                <a:cubicBezTo>
                  <a:pt x="12687" y="45467"/>
                  <a:pt x="12054" y="46609"/>
                  <a:pt x="11443" y="47764"/>
                </a:cubicBezTo>
                <a:cubicBezTo>
                  <a:pt x="10833" y="48918"/>
                  <a:pt x="10246" y="50086"/>
                  <a:pt x="9683" y="51265"/>
                </a:cubicBezTo>
                <a:cubicBezTo>
                  <a:pt x="9120" y="52443"/>
                  <a:pt x="8581" y="53633"/>
                  <a:pt x="8066" y="54833"/>
                </a:cubicBezTo>
                <a:cubicBezTo>
                  <a:pt x="7551" y="56035"/>
                  <a:pt x="7060" y="57245"/>
                  <a:pt x="6594" y="58466"/>
                </a:cubicBezTo>
                <a:cubicBezTo>
                  <a:pt x="6129" y="59687"/>
                  <a:pt x="5688" y="60915"/>
                  <a:pt x="5272" y="62154"/>
                </a:cubicBezTo>
                <a:cubicBezTo>
                  <a:pt x="4855" y="63392"/>
                  <a:pt x="4465" y="64639"/>
                  <a:pt x="4099" y="65893"/>
                </a:cubicBezTo>
                <a:cubicBezTo>
                  <a:pt x="3733" y="67147"/>
                  <a:pt x="3393" y="68408"/>
                  <a:pt x="3079" y="69676"/>
                </a:cubicBezTo>
                <a:cubicBezTo>
                  <a:pt x="2764" y="70945"/>
                  <a:pt x="2476" y="72218"/>
                  <a:pt x="2213" y="73497"/>
                </a:cubicBezTo>
                <a:cubicBezTo>
                  <a:pt x="1950" y="74777"/>
                  <a:pt x="1713" y="76062"/>
                  <a:pt x="1503" y="77351"/>
                </a:cubicBezTo>
                <a:cubicBezTo>
                  <a:pt x="1292" y="78641"/>
                  <a:pt x="1107" y="79934"/>
                  <a:pt x="949" y="81230"/>
                </a:cubicBezTo>
                <a:cubicBezTo>
                  <a:pt x="790" y="82528"/>
                  <a:pt x="658" y="83827"/>
                  <a:pt x="552" y="85129"/>
                </a:cubicBezTo>
                <a:cubicBezTo>
                  <a:pt x="447" y="86431"/>
                  <a:pt x="367" y="87734"/>
                  <a:pt x="314" y="89040"/>
                </a:cubicBezTo>
                <a:cubicBezTo>
                  <a:pt x="262" y="90346"/>
                  <a:pt x="235" y="91650"/>
                  <a:pt x="235" y="92958"/>
                </a:cubicBezTo>
                <a:cubicBezTo>
                  <a:pt x="235" y="94264"/>
                  <a:pt x="262" y="95570"/>
                  <a:pt x="314" y="96876"/>
                </a:cubicBezTo>
                <a:cubicBezTo>
                  <a:pt x="367" y="98180"/>
                  <a:pt x="447" y="99485"/>
                  <a:pt x="552" y="100786"/>
                </a:cubicBezTo>
                <a:cubicBezTo>
                  <a:pt x="658" y="102089"/>
                  <a:pt x="790" y="103388"/>
                  <a:pt x="949" y="104685"/>
                </a:cubicBezTo>
                <a:cubicBezTo>
                  <a:pt x="1107" y="105983"/>
                  <a:pt x="1292" y="107274"/>
                  <a:pt x="1503" y="108564"/>
                </a:cubicBezTo>
                <a:cubicBezTo>
                  <a:pt x="1713" y="109854"/>
                  <a:pt x="1950" y="111137"/>
                  <a:pt x="2213" y="112417"/>
                </a:cubicBezTo>
                <a:cubicBezTo>
                  <a:pt x="2476" y="113698"/>
                  <a:pt x="2764" y="114971"/>
                  <a:pt x="3079" y="116239"/>
                </a:cubicBezTo>
                <a:cubicBezTo>
                  <a:pt x="3393" y="117508"/>
                  <a:pt x="3733" y="118769"/>
                  <a:pt x="4099" y="120023"/>
                </a:cubicBezTo>
                <a:cubicBezTo>
                  <a:pt x="4465" y="121278"/>
                  <a:pt x="4855" y="122522"/>
                  <a:pt x="5272" y="123761"/>
                </a:cubicBezTo>
                <a:cubicBezTo>
                  <a:pt x="5688" y="124999"/>
                  <a:pt x="6129" y="126229"/>
                  <a:pt x="6594" y="127450"/>
                </a:cubicBezTo>
                <a:cubicBezTo>
                  <a:pt x="7060" y="128671"/>
                  <a:pt x="7551" y="129882"/>
                  <a:pt x="8066" y="131081"/>
                </a:cubicBezTo>
                <a:cubicBezTo>
                  <a:pt x="8581" y="132283"/>
                  <a:pt x="9120" y="133473"/>
                  <a:pt x="9683" y="134651"/>
                </a:cubicBezTo>
                <a:cubicBezTo>
                  <a:pt x="10246" y="135830"/>
                  <a:pt x="10833" y="136996"/>
                  <a:pt x="11443" y="138151"/>
                </a:cubicBezTo>
                <a:cubicBezTo>
                  <a:pt x="12054" y="139307"/>
                  <a:pt x="12687" y="140449"/>
                  <a:pt x="13344" y="141578"/>
                </a:cubicBezTo>
                <a:cubicBezTo>
                  <a:pt x="14001" y="142708"/>
                  <a:pt x="14680" y="143822"/>
                  <a:pt x="15382" y="144925"/>
                </a:cubicBezTo>
                <a:cubicBezTo>
                  <a:pt x="16084" y="146027"/>
                  <a:pt x="16808" y="147114"/>
                  <a:pt x="17554" y="148186"/>
                </a:cubicBezTo>
                <a:cubicBezTo>
                  <a:pt x="18300" y="149259"/>
                  <a:pt x="19067" y="150315"/>
                  <a:pt x="19856" y="151357"/>
                </a:cubicBezTo>
                <a:cubicBezTo>
                  <a:pt x="20645" y="152399"/>
                  <a:pt x="21455" y="153423"/>
                  <a:pt x="22285" y="154431"/>
                </a:cubicBezTo>
                <a:cubicBezTo>
                  <a:pt x="23115" y="155441"/>
                  <a:pt x="23966" y="156431"/>
                  <a:pt x="24836" y="157406"/>
                </a:cubicBezTo>
                <a:cubicBezTo>
                  <a:pt x="25707" y="158380"/>
                  <a:pt x="26597" y="159336"/>
                  <a:pt x="27506" y="160274"/>
                </a:cubicBezTo>
                <a:cubicBezTo>
                  <a:pt x="28415" y="161212"/>
                  <a:pt x="29343" y="162132"/>
                  <a:pt x="30290" y="163032"/>
                </a:cubicBezTo>
                <a:cubicBezTo>
                  <a:pt x="31236" y="163934"/>
                  <a:pt x="32201" y="164815"/>
                  <a:pt x="33183" y="165675"/>
                </a:cubicBezTo>
                <a:cubicBezTo>
                  <a:pt x="34165" y="166536"/>
                  <a:pt x="35164" y="167377"/>
                  <a:pt x="36181" y="168198"/>
                </a:cubicBezTo>
                <a:cubicBezTo>
                  <a:pt x="37197" y="169019"/>
                  <a:pt x="38230" y="169820"/>
                  <a:pt x="39278" y="170598"/>
                </a:cubicBezTo>
                <a:cubicBezTo>
                  <a:pt x="40327" y="171377"/>
                  <a:pt x="41391" y="172135"/>
                  <a:pt x="42470" y="172870"/>
                </a:cubicBezTo>
                <a:cubicBezTo>
                  <a:pt x="43550" y="173607"/>
                  <a:pt x="44644" y="174321"/>
                  <a:pt x="45752" y="175012"/>
                </a:cubicBezTo>
                <a:cubicBezTo>
                  <a:pt x="46860" y="175704"/>
                  <a:pt x="47982" y="176372"/>
                  <a:pt x="49118" y="177018"/>
                </a:cubicBezTo>
                <a:cubicBezTo>
                  <a:pt x="50253" y="177665"/>
                  <a:pt x="51401" y="178289"/>
                  <a:pt x="52562" y="178888"/>
                </a:cubicBezTo>
                <a:cubicBezTo>
                  <a:pt x="53723" y="179487"/>
                  <a:pt x="54895" y="180063"/>
                  <a:pt x="56079" y="180614"/>
                </a:cubicBezTo>
                <a:cubicBezTo>
                  <a:pt x="57263" y="181168"/>
                  <a:pt x="58458" y="181696"/>
                  <a:pt x="59663" y="182198"/>
                </a:cubicBezTo>
                <a:cubicBezTo>
                  <a:pt x="60869" y="182703"/>
                  <a:pt x="62084" y="183181"/>
                  <a:pt x="63308" y="183635"/>
                </a:cubicBezTo>
                <a:cubicBezTo>
                  <a:pt x="64533" y="184091"/>
                  <a:pt x="65767" y="184521"/>
                  <a:pt x="67009" y="184923"/>
                </a:cubicBezTo>
                <a:cubicBezTo>
                  <a:pt x="68251" y="185329"/>
                  <a:pt x="69501" y="185707"/>
                  <a:pt x="70759" y="186062"/>
                </a:cubicBezTo>
                <a:lnTo>
                  <a:pt x="70759" y="-147"/>
                </a:lnTo>
                <a:close/>
                <a:moveTo>
                  <a:pt x="123148" y="186062"/>
                </a:moveTo>
                <a:cubicBezTo>
                  <a:pt x="124406" y="185707"/>
                  <a:pt x="125656" y="185329"/>
                  <a:pt x="126898" y="184925"/>
                </a:cubicBezTo>
                <a:cubicBezTo>
                  <a:pt x="128140" y="184521"/>
                  <a:pt x="129374" y="184091"/>
                  <a:pt x="130599" y="183636"/>
                </a:cubicBezTo>
                <a:cubicBezTo>
                  <a:pt x="131823" y="183182"/>
                  <a:pt x="133039" y="182703"/>
                  <a:pt x="134244" y="182198"/>
                </a:cubicBezTo>
                <a:cubicBezTo>
                  <a:pt x="135450" y="181696"/>
                  <a:pt x="136644" y="181168"/>
                  <a:pt x="137828" y="180615"/>
                </a:cubicBezTo>
                <a:cubicBezTo>
                  <a:pt x="139012" y="180063"/>
                  <a:pt x="140185" y="179487"/>
                  <a:pt x="141345" y="178888"/>
                </a:cubicBezTo>
                <a:cubicBezTo>
                  <a:pt x="142506" y="178289"/>
                  <a:pt x="143654" y="177665"/>
                  <a:pt x="144790" y="177018"/>
                </a:cubicBezTo>
                <a:cubicBezTo>
                  <a:pt x="145925" y="176374"/>
                  <a:pt x="147047" y="175704"/>
                  <a:pt x="148155" y="175012"/>
                </a:cubicBezTo>
                <a:cubicBezTo>
                  <a:pt x="149264" y="174321"/>
                  <a:pt x="150358" y="173607"/>
                  <a:pt x="151437" y="172871"/>
                </a:cubicBezTo>
                <a:cubicBezTo>
                  <a:pt x="152517" y="172135"/>
                  <a:pt x="153581" y="171379"/>
                  <a:pt x="154629" y="170599"/>
                </a:cubicBezTo>
                <a:cubicBezTo>
                  <a:pt x="155678" y="169820"/>
                  <a:pt x="156711" y="169019"/>
                  <a:pt x="157727" y="168198"/>
                </a:cubicBezTo>
                <a:cubicBezTo>
                  <a:pt x="158743" y="167378"/>
                  <a:pt x="159743" y="166538"/>
                  <a:pt x="160725" y="165675"/>
                </a:cubicBezTo>
                <a:cubicBezTo>
                  <a:pt x="161707" y="164815"/>
                  <a:pt x="162672" y="163934"/>
                  <a:pt x="163617" y="163032"/>
                </a:cubicBezTo>
                <a:cubicBezTo>
                  <a:pt x="164564" y="162132"/>
                  <a:pt x="165492" y="161212"/>
                  <a:pt x="166402" y="160275"/>
                </a:cubicBezTo>
                <a:cubicBezTo>
                  <a:pt x="167311" y="159336"/>
                  <a:pt x="168200" y="158381"/>
                  <a:pt x="169072" y="157407"/>
                </a:cubicBezTo>
                <a:cubicBezTo>
                  <a:pt x="169943" y="156433"/>
                  <a:pt x="170793" y="155441"/>
                  <a:pt x="171622" y="154433"/>
                </a:cubicBezTo>
                <a:cubicBezTo>
                  <a:pt x="172453" y="153423"/>
                  <a:pt x="173263" y="152399"/>
                  <a:pt x="174051" y="151357"/>
                </a:cubicBezTo>
                <a:cubicBezTo>
                  <a:pt x="174840" y="150317"/>
                  <a:pt x="175608" y="149259"/>
                  <a:pt x="176354" y="148186"/>
                </a:cubicBezTo>
                <a:cubicBezTo>
                  <a:pt x="177099" y="147114"/>
                  <a:pt x="177824" y="146027"/>
                  <a:pt x="178526" y="144925"/>
                </a:cubicBezTo>
                <a:cubicBezTo>
                  <a:pt x="179228" y="143824"/>
                  <a:pt x="179908" y="142708"/>
                  <a:pt x="180563" y="141579"/>
                </a:cubicBezTo>
                <a:cubicBezTo>
                  <a:pt x="181220" y="140449"/>
                  <a:pt x="181854" y="139307"/>
                  <a:pt x="182465" y="138152"/>
                </a:cubicBezTo>
                <a:cubicBezTo>
                  <a:pt x="183075" y="136996"/>
                  <a:pt x="183661" y="135830"/>
                  <a:pt x="184225" y="134651"/>
                </a:cubicBezTo>
                <a:cubicBezTo>
                  <a:pt x="184788" y="133473"/>
                  <a:pt x="185328" y="132283"/>
                  <a:pt x="185842" y="131081"/>
                </a:cubicBezTo>
                <a:cubicBezTo>
                  <a:pt x="186357" y="129882"/>
                  <a:pt x="186848" y="128671"/>
                  <a:pt x="187314" y="127450"/>
                </a:cubicBezTo>
                <a:cubicBezTo>
                  <a:pt x="187779" y="126229"/>
                  <a:pt x="188220" y="125001"/>
                  <a:pt x="188636" y="123762"/>
                </a:cubicBezTo>
                <a:cubicBezTo>
                  <a:pt x="189053" y="122524"/>
                  <a:pt x="189444" y="121278"/>
                  <a:pt x="189810" y="120023"/>
                </a:cubicBezTo>
                <a:cubicBezTo>
                  <a:pt x="190175" y="118769"/>
                  <a:pt x="190515" y="117508"/>
                  <a:pt x="190829" y="116239"/>
                </a:cubicBezTo>
                <a:cubicBezTo>
                  <a:pt x="191143" y="114971"/>
                  <a:pt x="191433" y="113698"/>
                  <a:pt x="191695" y="112417"/>
                </a:cubicBezTo>
                <a:cubicBezTo>
                  <a:pt x="191958" y="111137"/>
                  <a:pt x="192194" y="109854"/>
                  <a:pt x="192405" y="108564"/>
                </a:cubicBezTo>
                <a:cubicBezTo>
                  <a:pt x="192616" y="107276"/>
                  <a:pt x="192800" y="105983"/>
                  <a:pt x="192959" y="104685"/>
                </a:cubicBezTo>
                <a:cubicBezTo>
                  <a:pt x="193119" y="103388"/>
                  <a:pt x="193251" y="102089"/>
                  <a:pt x="193356" y="100786"/>
                </a:cubicBezTo>
                <a:cubicBezTo>
                  <a:pt x="193462" y="99485"/>
                  <a:pt x="193541" y="98180"/>
                  <a:pt x="193594" y="96876"/>
                </a:cubicBezTo>
                <a:cubicBezTo>
                  <a:pt x="193647" y="95570"/>
                  <a:pt x="193673" y="94264"/>
                  <a:pt x="193673" y="92958"/>
                </a:cubicBezTo>
                <a:cubicBezTo>
                  <a:pt x="193673" y="91650"/>
                  <a:pt x="193647" y="90346"/>
                  <a:pt x="193594" y="89040"/>
                </a:cubicBezTo>
                <a:cubicBezTo>
                  <a:pt x="193541" y="87734"/>
                  <a:pt x="193462" y="86431"/>
                  <a:pt x="193356" y="85129"/>
                </a:cubicBezTo>
                <a:cubicBezTo>
                  <a:pt x="193251" y="83826"/>
                  <a:pt x="193119" y="82528"/>
                  <a:pt x="192959" y="81230"/>
                </a:cubicBezTo>
                <a:cubicBezTo>
                  <a:pt x="192800" y="79934"/>
                  <a:pt x="192616" y="78641"/>
                  <a:pt x="192405" y="77351"/>
                </a:cubicBezTo>
                <a:cubicBezTo>
                  <a:pt x="192194" y="76062"/>
                  <a:pt x="191958" y="74777"/>
                  <a:pt x="191695" y="73497"/>
                </a:cubicBezTo>
                <a:cubicBezTo>
                  <a:pt x="191433" y="72218"/>
                  <a:pt x="191143" y="70945"/>
                  <a:pt x="190829" y="69676"/>
                </a:cubicBezTo>
                <a:cubicBezTo>
                  <a:pt x="190515" y="68408"/>
                  <a:pt x="190175" y="67147"/>
                  <a:pt x="189810" y="65893"/>
                </a:cubicBezTo>
                <a:cubicBezTo>
                  <a:pt x="189444" y="64639"/>
                  <a:pt x="189053" y="63392"/>
                  <a:pt x="188636" y="62154"/>
                </a:cubicBezTo>
                <a:cubicBezTo>
                  <a:pt x="188220" y="60915"/>
                  <a:pt x="187779" y="59685"/>
                  <a:pt x="187314" y="58465"/>
                </a:cubicBezTo>
                <a:cubicBezTo>
                  <a:pt x="186848" y="57245"/>
                  <a:pt x="186357" y="56035"/>
                  <a:pt x="185842" y="54833"/>
                </a:cubicBezTo>
                <a:cubicBezTo>
                  <a:pt x="185328" y="53633"/>
                  <a:pt x="184788" y="52443"/>
                  <a:pt x="184225" y="51265"/>
                </a:cubicBezTo>
                <a:cubicBezTo>
                  <a:pt x="183661" y="50086"/>
                  <a:pt x="183075" y="48918"/>
                  <a:pt x="182465" y="47764"/>
                </a:cubicBezTo>
                <a:cubicBezTo>
                  <a:pt x="181854" y="46609"/>
                  <a:pt x="181220" y="45466"/>
                  <a:pt x="180563" y="44337"/>
                </a:cubicBezTo>
                <a:cubicBezTo>
                  <a:pt x="179908" y="43208"/>
                  <a:pt x="179228" y="42092"/>
                  <a:pt x="178526" y="40991"/>
                </a:cubicBezTo>
                <a:cubicBezTo>
                  <a:pt x="177824" y="39888"/>
                  <a:pt x="177099" y="38801"/>
                  <a:pt x="176354" y="37728"/>
                </a:cubicBezTo>
                <a:cubicBezTo>
                  <a:pt x="175608" y="36656"/>
                  <a:pt x="174840" y="35599"/>
                  <a:pt x="174051" y="34557"/>
                </a:cubicBezTo>
                <a:cubicBezTo>
                  <a:pt x="173263" y="33517"/>
                  <a:pt x="172453" y="32491"/>
                  <a:pt x="171622" y="31483"/>
                </a:cubicBezTo>
                <a:cubicBezTo>
                  <a:pt x="170793" y="30474"/>
                  <a:pt x="169943" y="29483"/>
                  <a:pt x="169072" y="28509"/>
                </a:cubicBezTo>
                <a:cubicBezTo>
                  <a:pt x="168200" y="27535"/>
                  <a:pt x="167311" y="26578"/>
                  <a:pt x="166402" y="25641"/>
                </a:cubicBezTo>
                <a:cubicBezTo>
                  <a:pt x="165492" y="24702"/>
                  <a:pt x="164564" y="23783"/>
                  <a:pt x="163617" y="22882"/>
                </a:cubicBezTo>
                <a:cubicBezTo>
                  <a:pt x="162672" y="21982"/>
                  <a:pt x="161707" y="21101"/>
                  <a:pt x="160725" y="20240"/>
                </a:cubicBezTo>
                <a:cubicBezTo>
                  <a:pt x="159743" y="19378"/>
                  <a:pt x="158743" y="18538"/>
                  <a:pt x="157727" y="17716"/>
                </a:cubicBezTo>
                <a:cubicBezTo>
                  <a:pt x="156711" y="16895"/>
                  <a:pt x="155678" y="16096"/>
                  <a:pt x="154629" y="15317"/>
                </a:cubicBezTo>
                <a:cubicBezTo>
                  <a:pt x="153581" y="14538"/>
                  <a:pt x="152517" y="13781"/>
                  <a:pt x="151437" y="13045"/>
                </a:cubicBezTo>
                <a:cubicBezTo>
                  <a:pt x="150358" y="12309"/>
                  <a:pt x="149264" y="11594"/>
                  <a:pt x="148155" y="10903"/>
                </a:cubicBezTo>
                <a:cubicBezTo>
                  <a:pt x="147047" y="10211"/>
                  <a:pt x="145925" y="9542"/>
                  <a:pt x="144789" y="8897"/>
                </a:cubicBezTo>
                <a:cubicBezTo>
                  <a:pt x="143654" y="8251"/>
                  <a:pt x="142506" y="7628"/>
                  <a:pt x="141345" y="7027"/>
                </a:cubicBezTo>
                <a:cubicBezTo>
                  <a:pt x="140185" y="6428"/>
                  <a:pt x="139012" y="5851"/>
                  <a:pt x="137828" y="5301"/>
                </a:cubicBezTo>
                <a:cubicBezTo>
                  <a:pt x="136644" y="4748"/>
                  <a:pt x="135450" y="4220"/>
                  <a:pt x="134244" y="3716"/>
                </a:cubicBezTo>
                <a:cubicBezTo>
                  <a:pt x="133039" y="3212"/>
                  <a:pt x="131823" y="2734"/>
                  <a:pt x="130599" y="2280"/>
                </a:cubicBezTo>
                <a:cubicBezTo>
                  <a:pt x="129374" y="1824"/>
                  <a:pt x="128140" y="1396"/>
                  <a:pt x="126898" y="991"/>
                </a:cubicBezTo>
                <a:cubicBezTo>
                  <a:pt x="125656" y="586"/>
                  <a:pt x="124406" y="207"/>
                  <a:pt x="123148" y="-147"/>
                </a:cubicBezTo>
                <a:lnTo>
                  <a:pt x="123148" y="186062"/>
                </a:lnTo>
                <a:close/>
              </a:path>
            </a:pathLst>
          </a:custGeom>
          <a:solidFill>
            <a:schemeClr val="accent1"/>
          </a:solidFill>
          <a:ln w="1601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任意多边形: 形状 12"/>
          <p:cNvSpPr/>
          <p:nvPr>
            <p:custDataLst>
              <p:tags r:id="rId9"/>
            </p:custDataLst>
          </p:nvPr>
        </p:nvSpPr>
        <p:spPr>
          <a:xfrm>
            <a:off x="537845" y="5346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2"/>
                  <a:pt x="167737" y="17097"/>
                  <a:pt x="167217" y="17445"/>
                </a:cubicBezTo>
                <a:cubicBezTo>
                  <a:pt x="166697" y="17792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2"/>
                  <a:pt x="156633" y="17445"/>
                </a:cubicBezTo>
                <a:cubicBezTo>
                  <a:pt x="156114" y="17097"/>
                  <a:pt x="155633" y="16702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2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4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4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2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2"/>
                  <a:pt x="15337" y="17097"/>
                  <a:pt x="14817" y="17445"/>
                </a:cubicBezTo>
                <a:cubicBezTo>
                  <a:pt x="14297" y="17792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2"/>
                  <a:pt x="4233" y="17445"/>
                </a:cubicBezTo>
                <a:cubicBezTo>
                  <a:pt x="3713" y="17097"/>
                  <a:pt x="3232" y="16702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2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4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4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2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任意多边形: 形状 13"/>
          <p:cNvSpPr/>
          <p:nvPr>
            <p:custDataLst>
              <p:tags r:id="rId10"/>
            </p:custDataLst>
          </p:nvPr>
        </p:nvSpPr>
        <p:spPr>
          <a:xfrm>
            <a:off x="537845" y="59182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任意多边形: 形状 14"/>
          <p:cNvSpPr/>
          <p:nvPr>
            <p:custDataLst>
              <p:tags r:id="rId11"/>
            </p:custDataLst>
          </p:nvPr>
        </p:nvSpPr>
        <p:spPr>
          <a:xfrm>
            <a:off x="537845" y="648970"/>
            <a:ext cx="171450" cy="19050"/>
          </a:xfrm>
          <a:custGeom>
            <a:avLst/>
            <a:gdLst>
              <a:gd name="connsiteX0" fmla="*/ 161925 w 171450"/>
              <a:gd name="connsiteY0" fmla="*/ 19050 h 19050"/>
              <a:gd name="connsiteX1" fmla="*/ 9525 w 171450"/>
              <a:gd name="connsiteY1" fmla="*/ 19050 h 19050"/>
              <a:gd name="connsiteX2" fmla="*/ 7667 w 171450"/>
              <a:gd name="connsiteY2" fmla="*/ 18867 h 19050"/>
              <a:gd name="connsiteX3" fmla="*/ 5880 w 171450"/>
              <a:gd name="connsiteY3" fmla="*/ 18325 h 19050"/>
              <a:gd name="connsiteX4" fmla="*/ 4233 w 171450"/>
              <a:gd name="connsiteY4" fmla="*/ 17445 h 19050"/>
              <a:gd name="connsiteX5" fmla="*/ 2790 w 171450"/>
              <a:gd name="connsiteY5" fmla="*/ 16260 h 19050"/>
              <a:gd name="connsiteX6" fmla="*/ 1605 w 171450"/>
              <a:gd name="connsiteY6" fmla="*/ 14817 h 19050"/>
              <a:gd name="connsiteX7" fmla="*/ 725 w 171450"/>
              <a:gd name="connsiteY7" fmla="*/ 13170 h 19050"/>
              <a:gd name="connsiteX8" fmla="*/ 183 w 171450"/>
              <a:gd name="connsiteY8" fmla="*/ 11383 h 19050"/>
              <a:gd name="connsiteX9" fmla="*/ 0 w 171450"/>
              <a:gd name="connsiteY9" fmla="*/ 9525 h 19050"/>
              <a:gd name="connsiteX10" fmla="*/ 183 w 171450"/>
              <a:gd name="connsiteY10" fmla="*/ 7667 h 19050"/>
              <a:gd name="connsiteX11" fmla="*/ 725 w 171450"/>
              <a:gd name="connsiteY11" fmla="*/ 5880 h 19050"/>
              <a:gd name="connsiteX12" fmla="*/ 1605 w 171450"/>
              <a:gd name="connsiteY12" fmla="*/ 4233 h 19050"/>
              <a:gd name="connsiteX13" fmla="*/ 2790 w 171450"/>
              <a:gd name="connsiteY13" fmla="*/ 2790 h 19050"/>
              <a:gd name="connsiteX14" fmla="*/ 4233 w 171450"/>
              <a:gd name="connsiteY14" fmla="*/ 1605 h 19050"/>
              <a:gd name="connsiteX15" fmla="*/ 5880 w 171450"/>
              <a:gd name="connsiteY15" fmla="*/ 725 h 19050"/>
              <a:gd name="connsiteX16" fmla="*/ 7667 w 171450"/>
              <a:gd name="connsiteY16" fmla="*/ 183 h 19050"/>
              <a:gd name="connsiteX17" fmla="*/ 9525 w 171450"/>
              <a:gd name="connsiteY17" fmla="*/ 0 h 19050"/>
              <a:gd name="connsiteX18" fmla="*/ 161925 w 171450"/>
              <a:gd name="connsiteY18" fmla="*/ 0 h 19050"/>
              <a:gd name="connsiteX19" fmla="*/ 163784 w 171450"/>
              <a:gd name="connsiteY19" fmla="*/ 183 h 19050"/>
              <a:gd name="connsiteX20" fmla="*/ 165570 w 171450"/>
              <a:gd name="connsiteY20" fmla="*/ 725 h 19050"/>
              <a:gd name="connsiteX21" fmla="*/ 167217 w 171450"/>
              <a:gd name="connsiteY21" fmla="*/ 1605 h 19050"/>
              <a:gd name="connsiteX22" fmla="*/ 168660 w 171450"/>
              <a:gd name="connsiteY22" fmla="*/ 2790 h 19050"/>
              <a:gd name="connsiteX23" fmla="*/ 169845 w 171450"/>
              <a:gd name="connsiteY23" fmla="*/ 4233 h 19050"/>
              <a:gd name="connsiteX24" fmla="*/ 170725 w 171450"/>
              <a:gd name="connsiteY24" fmla="*/ 5880 h 19050"/>
              <a:gd name="connsiteX25" fmla="*/ 171267 w 171450"/>
              <a:gd name="connsiteY25" fmla="*/ 7667 h 19050"/>
              <a:gd name="connsiteX26" fmla="*/ 171450 w 171450"/>
              <a:gd name="connsiteY26" fmla="*/ 9525 h 19050"/>
              <a:gd name="connsiteX27" fmla="*/ 171267 w 171450"/>
              <a:gd name="connsiteY27" fmla="*/ 11383 h 19050"/>
              <a:gd name="connsiteX28" fmla="*/ 170725 w 171450"/>
              <a:gd name="connsiteY28" fmla="*/ 13170 h 19050"/>
              <a:gd name="connsiteX29" fmla="*/ 169845 w 171450"/>
              <a:gd name="connsiteY29" fmla="*/ 14817 h 19050"/>
              <a:gd name="connsiteX30" fmla="*/ 168660 w 171450"/>
              <a:gd name="connsiteY30" fmla="*/ 16260 h 19050"/>
              <a:gd name="connsiteX31" fmla="*/ 167217 w 171450"/>
              <a:gd name="connsiteY31" fmla="*/ 17445 h 19050"/>
              <a:gd name="connsiteX32" fmla="*/ 165570 w 171450"/>
              <a:gd name="connsiteY32" fmla="*/ 18325 h 19050"/>
              <a:gd name="connsiteX33" fmla="*/ 163784 w 171450"/>
              <a:gd name="connsiteY33" fmla="*/ 18867 h 19050"/>
              <a:gd name="connsiteX34" fmla="*/ 161925 w 171450"/>
              <a:gd name="connsiteY34" fmla="*/ 19050 h 19050"/>
              <a:gd name="connsiteX35" fmla="*/ 171450 w 171450"/>
              <a:gd name="connsiteY35" fmla="*/ 9525 h 19050"/>
              <a:gd name="connsiteX36" fmla="*/ 171267 w 171450"/>
              <a:gd name="connsiteY36" fmla="*/ 11383 h 19050"/>
              <a:gd name="connsiteX37" fmla="*/ 170725 w 171450"/>
              <a:gd name="connsiteY37" fmla="*/ 13170 h 19050"/>
              <a:gd name="connsiteX38" fmla="*/ 169845 w 171450"/>
              <a:gd name="connsiteY38" fmla="*/ 14817 h 19050"/>
              <a:gd name="connsiteX39" fmla="*/ 168660 w 171450"/>
              <a:gd name="connsiteY39" fmla="*/ 16260 h 19050"/>
              <a:gd name="connsiteX40" fmla="*/ 167217 w 171450"/>
              <a:gd name="connsiteY40" fmla="*/ 17445 h 19050"/>
              <a:gd name="connsiteX41" fmla="*/ 165570 w 171450"/>
              <a:gd name="connsiteY41" fmla="*/ 18325 h 19050"/>
              <a:gd name="connsiteX42" fmla="*/ 163784 w 171450"/>
              <a:gd name="connsiteY42" fmla="*/ 18867 h 19050"/>
              <a:gd name="connsiteX43" fmla="*/ 161925 w 171450"/>
              <a:gd name="connsiteY43" fmla="*/ 19050 h 19050"/>
              <a:gd name="connsiteX44" fmla="*/ 160067 w 171450"/>
              <a:gd name="connsiteY44" fmla="*/ 18867 h 19050"/>
              <a:gd name="connsiteX45" fmla="*/ 158280 w 171450"/>
              <a:gd name="connsiteY45" fmla="*/ 18325 h 19050"/>
              <a:gd name="connsiteX46" fmla="*/ 156633 w 171450"/>
              <a:gd name="connsiteY46" fmla="*/ 17445 h 19050"/>
              <a:gd name="connsiteX47" fmla="*/ 155190 w 171450"/>
              <a:gd name="connsiteY47" fmla="*/ 16260 h 19050"/>
              <a:gd name="connsiteX48" fmla="*/ 154005 w 171450"/>
              <a:gd name="connsiteY48" fmla="*/ 14817 h 19050"/>
              <a:gd name="connsiteX49" fmla="*/ 153125 w 171450"/>
              <a:gd name="connsiteY49" fmla="*/ 13170 h 19050"/>
              <a:gd name="connsiteX50" fmla="*/ 152583 w 171450"/>
              <a:gd name="connsiteY50" fmla="*/ 11383 h 19050"/>
              <a:gd name="connsiteX51" fmla="*/ 152400 w 171450"/>
              <a:gd name="connsiteY51" fmla="*/ 9525 h 19050"/>
              <a:gd name="connsiteX52" fmla="*/ 152583 w 171450"/>
              <a:gd name="connsiteY52" fmla="*/ 7667 h 19050"/>
              <a:gd name="connsiteX53" fmla="*/ 153125 w 171450"/>
              <a:gd name="connsiteY53" fmla="*/ 5880 h 19050"/>
              <a:gd name="connsiteX54" fmla="*/ 154005 w 171450"/>
              <a:gd name="connsiteY54" fmla="*/ 4233 h 19050"/>
              <a:gd name="connsiteX55" fmla="*/ 155190 w 171450"/>
              <a:gd name="connsiteY55" fmla="*/ 2790 h 19050"/>
              <a:gd name="connsiteX56" fmla="*/ 156633 w 171450"/>
              <a:gd name="connsiteY56" fmla="*/ 1605 h 19050"/>
              <a:gd name="connsiteX57" fmla="*/ 158280 w 171450"/>
              <a:gd name="connsiteY57" fmla="*/ 725 h 19050"/>
              <a:gd name="connsiteX58" fmla="*/ 160067 w 171450"/>
              <a:gd name="connsiteY58" fmla="*/ 183 h 19050"/>
              <a:gd name="connsiteX59" fmla="*/ 161925 w 171450"/>
              <a:gd name="connsiteY59" fmla="*/ 0 h 19050"/>
              <a:gd name="connsiteX60" fmla="*/ 163784 w 171450"/>
              <a:gd name="connsiteY60" fmla="*/ 183 h 19050"/>
              <a:gd name="connsiteX61" fmla="*/ 165570 w 171450"/>
              <a:gd name="connsiteY61" fmla="*/ 725 h 19050"/>
              <a:gd name="connsiteX62" fmla="*/ 167217 w 171450"/>
              <a:gd name="connsiteY62" fmla="*/ 1605 h 19050"/>
              <a:gd name="connsiteX63" fmla="*/ 168660 w 171450"/>
              <a:gd name="connsiteY63" fmla="*/ 2790 h 19050"/>
              <a:gd name="connsiteX64" fmla="*/ 169845 w 171450"/>
              <a:gd name="connsiteY64" fmla="*/ 4233 h 19050"/>
              <a:gd name="connsiteX65" fmla="*/ 170725 w 171450"/>
              <a:gd name="connsiteY65" fmla="*/ 5880 h 19050"/>
              <a:gd name="connsiteX66" fmla="*/ 171267 w 171450"/>
              <a:gd name="connsiteY66" fmla="*/ 7667 h 19050"/>
              <a:gd name="connsiteX67" fmla="*/ 171450 w 171450"/>
              <a:gd name="connsiteY67" fmla="*/ 9525 h 19050"/>
              <a:gd name="connsiteX68" fmla="*/ 19050 w 171450"/>
              <a:gd name="connsiteY68" fmla="*/ 9525 h 19050"/>
              <a:gd name="connsiteX69" fmla="*/ 18867 w 171450"/>
              <a:gd name="connsiteY69" fmla="*/ 11383 h 19050"/>
              <a:gd name="connsiteX70" fmla="*/ 18325 w 171450"/>
              <a:gd name="connsiteY70" fmla="*/ 13170 h 19050"/>
              <a:gd name="connsiteX71" fmla="*/ 17445 w 171450"/>
              <a:gd name="connsiteY71" fmla="*/ 14817 h 19050"/>
              <a:gd name="connsiteX72" fmla="*/ 16260 w 171450"/>
              <a:gd name="connsiteY72" fmla="*/ 16260 h 19050"/>
              <a:gd name="connsiteX73" fmla="*/ 14817 w 171450"/>
              <a:gd name="connsiteY73" fmla="*/ 17445 h 19050"/>
              <a:gd name="connsiteX74" fmla="*/ 13170 w 171450"/>
              <a:gd name="connsiteY74" fmla="*/ 18325 h 19050"/>
              <a:gd name="connsiteX75" fmla="*/ 11383 w 171450"/>
              <a:gd name="connsiteY75" fmla="*/ 18867 h 19050"/>
              <a:gd name="connsiteX76" fmla="*/ 9525 w 171450"/>
              <a:gd name="connsiteY76" fmla="*/ 19050 h 19050"/>
              <a:gd name="connsiteX77" fmla="*/ 7667 w 171450"/>
              <a:gd name="connsiteY77" fmla="*/ 18867 h 19050"/>
              <a:gd name="connsiteX78" fmla="*/ 5880 w 171450"/>
              <a:gd name="connsiteY78" fmla="*/ 18325 h 19050"/>
              <a:gd name="connsiteX79" fmla="*/ 4233 w 171450"/>
              <a:gd name="connsiteY79" fmla="*/ 17445 h 19050"/>
              <a:gd name="connsiteX80" fmla="*/ 2790 w 171450"/>
              <a:gd name="connsiteY80" fmla="*/ 16260 h 19050"/>
              <a:gd name="connsiteX81" fmla="*/ 1605 w 171450"/>
              <a:gd name="connsiteY81" fmla="*/ 14817 h 19050"/>
              <a:gd name="connsiteX82" fmla="*/ 725 w 171450"/>
              <a:gd name="connsiteY82" fmla="*/ 13170 h 19050"/>
              <a:gd name="connsiteX83" fmla="*/ 183 w 171450"/>
              <a:gd name="connsiteY83" fmla="*/ 11383 h 19050"/>
              <a:gd name="connsiteX84" fmla="*/ 0 w 171450"/>
              <a:gd name="connsiteY84" fmla="*/ 9525 h 19050"/>
              <a:gd name="connsiteX85" fmla="*/ 183 w 171450"/>
              <a:gd name="connsiteY85" fmla="*/ 7667 h 19050"/>
              <a:gd name="connsiteX86" fmla="*/ 725 w 171450"/>
              <a:gd name="connsiteY86" fmla="*/ 5880 h 19050"/>
              <a:gd name="connsiteX87" fmla="*/ 1605 w 171450"/>
              <a:gd name="connsiteY87" fmla="*/ 4233 h 19050"/>
              <a:gd name="connsiteX88" fmla="*/ 2790 w 171450"/>
              <a:gd name="connsiteY88" fmla="*/ 2790 h 19050"/>
              <a:gd name="connsiteX89" fmla="*/ 4233 w 171450"/>
              <a:gd name="connsiteY89" fmla="*/ 1605 h 19050"/>
              <a:gd name="connsiteX90" fmla="*/ 5880 w 171450"/>
              <a:gd name="connsiteY90" fmla="*/ 725 h 19050"/>
              <a:gd name="connsiteX91" fmla="*/ 7667 w 171450"/>
              <a:gd name="connsiteY91" fmla="*/ 183 h 19050"/>
              <a:gd name="connsiteX92" fmla="*/ 9525 w 171450"/>
              <a:gd name="connsiteY92" fmla="*/ 0 h 19050"/>
              <a:gd name="connsiteX93" fmla="*/ 11383 w 171450"/>
              <a:gd name="connsiteY93" fmla="*/ 183 h 19050"/>
              <a:gd name="connsiteX94" fmla="*/ 13170 w 171450"/>
              <a:gd name="connsiteY94" fmla="*/ 725 h 19050"/>
              <a:gd name="connsiteX95" fmla="*/ 14817 w 171450"/>
              <a:gd name="connsiteY95" fmla="*/ 1605 h 19050"/>
              <a:gd name="connsiteX96" fmla="*/ 16260 w 171450"/>
              <a:gd name="connsiteY96" fmla="*/ 2790 h 19050"/>
              <a:gd name="connsiteX97" fmla="*/ 17445 w 171450"/>
              <a:gd name="connsiteY97" fmla="*/ 4233 h 19050"/>
              <a:gd name="connsiteX98" fmla="*/ 18325 w 171450"/>
              <a:gd name="connsiteY98" fmla="*/ 5880 h 19050"/>
              <a:gd name="connsiteX99" fmla="*/ 18867 w 171450"/>
              <a:gd name="connsiteY99" fmla="*/ 7667 h 19050"/>
              <a:gd name="connsiteX100" fmla="*/ 19050 w 171450"/>
              <a:gd name="connsiteY100" fmla="*/ 9525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71450" h="19050">
                <a:moveTo>
                  <a:pt x="161925" y="19050"/>
                </a:moveTo>
                <a:lnTo>
                  <a:pt x="9525" y="19050"/>
                </a:ln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lnTo>
                  <a:pt x="161925" y="0"/>
                </a:ln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lose/>
                <a:moveTo>
                  <a:pt x="171450" y="9525"/>
                </a:moveTo>
                <a:cubicBezTo>
                  <a:pt x="171450" y="10151"/>
                  <a:pt x="171389" y="10770"/>
                  <a:pt x="171267" y="11383"/>
                </a:cubicBezTo>
                <a:cubicBezTo>
                  <a:pt x="171145" y="11997"/>
                  <a:pt x="170964" y="12592"/>
                  <a:pt x="170725" y="13170"/>
                </a:cubicBezTo>
                <a:cubicBezTo>
                  <a:pt x="170486" y="13748"/>
                  <a:pt x="170193" y="14297"/>
                  <a:pt x="169845" y="14817"/>
                </a:cubicBezTo>
                <a:cubicBezTo>
                  <a:pt x="169498" y="15337"/>
                  <a:pt x="169103" y="15818"/>
                  <a:pt x="168660" y="16260"/>
                </a:cubicBezTo>
                <a:cubicBezTo>
                  <a:pt x="168218" y="16703"/>
                  <a:pt x="167737" y="17097"/>
                  <a:pt x="167217" y="17445"/>
                </a:cubicBezTo>
                <a:cubicBezTo>
                  <a:pt x="166697" y="17793"/>
                  <a:pt x="166149" y="18086"/>
                  <a:pt x="165570" y="18325"/>
                </a:cubicBezTo>
                <a:cubicBezTo>
                  <a:pt x="164992" y="18564"/>
                  <a:pt x="164397" y="18745"/>
                  <a:pt x="163784" y="18867"/>
                </a:cubicBezTo>
                <a:cubicBezTo>
                  <a:pt x="163170" y="18989"/>
                  <a:pt x="162551" y="19050"/>
                  <a:pt x="161925" y="19050"/>
                </a:cubicBezTo>
                <a:cubicBezTo>
                  <a:pt x="161299" y="19050"/>
                  <a:pt x="160680" y="18989"/>
                  <a:pt x="160067" y="18867"/>
                </a:cubicBezTo>
                <a:cubicBezTo>
                  <a:pt x="159453" y="18745"/>
                  <a:pt x="158858" y="18564"/>
                  <a:pt x="158280" y="18325"/>
                </a:cubicBezTo>
                <a:cubicBezTo>
                  <a:pt x="157702" y="18086"/>
                  <a:pt x="157153" y="17793"/>
                  <a:pt x="156633" y="17445"/>
                </a:cubicBezTo>
                <a:cubicBezTo>
                  <a:pt x="156114" y="17097"/>
                  <a:pt x="155633" y="16703"/>
                  <a:pt x="155190" y="16260"/>
                </a:cubicBezTo>
                <a:cubicBezTo>
                  <a:pt x="154748" y="15818"/>
                  <a:pt x="154353" y="15337"/>
                  <a:pt x="154005" y="14817"/>
                </a:cubicBezTo>
                <a:cubicBezTo>
                  <a:pt x="153657" y="14297"/>
                  <a:pt x="153364" y="13748"/>
                  <a:pt x="153125" y="13170"/>
                </a:cubicBezTo>
                <a:cubicBezTo>
                  <a:pt x="152886" y="12592"/>
                  <a:pt x="152705" y="11997"/>
                  <a:pt x="152583" y="11383"/>
                </a:cubicBezTo>
                <a:cubicBezTo>
                  <a:pt x="152461" y="10770"/>
                  <a:pt x="152400" y="10151"/>
                  <a:pt x="152400" y="9525"/>
                </a:cubicBezTo>
                <a:cubicBezTo>
                  <a:pt x="152400" y="8900"/>
                  <a:pt x="152461" y="8280"/>
                  <a:pt x="152583" y="7667"/>
                </a:cubicBezTo>
                <a:cubicBezTo>
                  <a:pt x="152705" y="7053"/>
                  <a:pt x="152886" y="6458"/>
                  <a:pt x="153125" y="5880"/>
                </a:cubicBezTo>
                <a:cubicBezTo>
                  <a:pt x="153364" y="5303"/>
                  <a:pt x="153657" y="4753"/>
                  <a:pt x="154005" y="4233"/>
                </a:cubicBezTo>
                <a:cubicBezTo>
                  <a:pt x="154353" y="3713"/>
                  <a:pt x="154748" y="3232"/>
                  <a:pt x="155190" y="2790"/>
                </a:cubicBezTo>
                <a:cubicBezTo>
                  <a:pt x="155633" y="2348"/>
                  <a:pt x="156113" y="1953"/>
                  <a:pt x="156633" y="1605"/>
                </a:cubicBezTo>
                <a:cubicBezTo>
                  <a:pt x="157153" y="1258"/>
                  <a:pt x="157702" y="965"/>
                  <a:pt x="158280" y="725"/>
                </a:cubicBezTo>
                <a:cubicBezTo>
                  <a:pt x="158858" y="486"/>
                  <a:pt x="159453" y="305"/>
                  <a:pt x="160067" y="183"/>
                </a:cubicBezTo>
                <a:cubicBezTo>
                  <a:pt x="160680" y="61"/>
                  <a:pt x="161299" y="0"/>
                  <a:pt x="161925" y="0"/>
                </a:cubicBezTo>
                <a:cubicBezTo>
                  <a:pt x="162551" y="0"/>
                  <a:pt x="163170" y="61"/>
                  <a:pt x="163784" y="183"/>
                </a:cubicBezTo>
                <a:cubicBezTo>
                  <a:pt x="164397" y="305"/>
                  <a:pt x="164992" y="486"/>
                  <a:pt x="165570" y="725"/>
                </a:cubicBezTo>
                <a:cubicBezTo>
                  <a:pt x="166149" y="965"/>
                  <a:pt x="166697" y="1258"/>
                  <a:pt x="167217" y="1605"/>
                </a:cubicBezTo>
                <a:cubicBezTo>
                  <a:pt x="167737" y="1953"/>
                  <a:pt x="168218" y="2348"/>
                  <a:pt x="168660" y="2790"/>
                </a:cubicBezTo>
                <a:cubicBezTo>
                  <a:pt x="169103" y="3232"/>
                  <a:pt x="169498" y="3713"/>
                  <a:pt x="169845" y="4233"/>
                </a:cubicBezTo>
                <a:cubicBezTo>
                  <a:pt x="170192" y="4753"/>
                  <a:pt x="170486" y="5303"/>
                  <a:pt x="170725" y="5880"/>
                </a:cubicBezTo>
                <a:cubicBezTo>
                  <a:pt x="170964" y="6458"/>
                  <a:pt x="171145" y="7053"/>
                  <a:pt x="171267" y="7667"/>
                </a:cubicBezTo>
                <a:cubicBezTo>
                  <a:pt x="171389" y="8280"/>
                  <a:pt x="171450" y="8900"/>
                  <a:pt x="171450" y="9525"/>
                </a:cubicBezTo>
                <a:close/>
                <a:moveTo>
                  <a:pt x="19050" y="9525"/>
                </a:moveTo>
                <a:cubicBezTo>
                  <a:pt x="19050" y="10151"/>
                  <a:pt x="18989" y="10770"/>
                  <a:pt x="18867" y="11383"/>
                </a:cubicBezTo>
                <a:cubicBezTo>
                  <a:pt x="18745" y="11997"/>
                  <a:pt x="18564" y="12592"/>
                  <a:pt x="18325" y="13170"/>
                </a:cubicBezTo>
                <a:cubicBezTo>
                  <a:pt x="18086" y="13748"/>
                  <a:pt x="17792" y="14297"/>
                  <a:pt x="17445" y="14817"/>
                </a:cubicBezTo>
                <a:cubicBezTo>
                  <a:pt x="17097" y="15337"/>
                  <a:pt x="16702" y="15818"/>
                  <a:pt x="16260" y="16260"/>
                </a:cubicBezTo>
                <a:cubicBezTo>
                  <a:pt x="15818" y="16703"/>
                  <a:pt x="15337" y="17097"/>
                  <a:pt x="14817" y="17445"/>
                </a:cubicBezTo>
                <a:cubicBezTo>
                  <a:pt x="14297" y="17793"/>
                  <a:pt x="13748" y="18086"/>
                  <a:pt x="13170" y="18325"/>
                </a:cubicBezTo>
                <a:cubicBezTo>
                  <a:pt x="12592" y="18564"/>
                  <a:pt x="11997" y="18745"/>
                  <a:pt x="11383" y="18867"/>
                </a:cubicBezTo>
                <a:cubicBezTo>
                  <a:pt x="10770" y="18989"/>
                  <a:pt x="10150" y="19050"/>
                  <a:pt x="9525" y="19050"/>
                </a:cubicBezTo>
                <a:cubicBezTo>
                  <a:pt x="8900" y="19050"/>
                  <a:pt x="8280" y="18989"/>
                  <a:pt x="7667" y="18867"/>
                </a:cubicBezTo>
                <a:cubicBezTo>
                  <a:pt x="7053" y="18745"/>
                  <a:pt x="6458" y="18564"/>
                  <a:pt x="5880" y="18325"/>
                </a:cubicBezTo>
                <a:cubicBezTo>
                  <a:pt x="5302" y="18086"/>
                  <a:pt x="4753" y="17793"/>
                  <a:pt x="4233" y="17445"/>
                </a:cubicBezTo>
                <a:cubicBezTo>
                  <a:pt x="3713" y="17097"/>
                  <a:pt x="3232" y="16703"/>
                  <a:pt x="2790" y="16260"/>
                </a:cubicBezTo>
                <a:cubicBezTo>
                  <a:pt x="2348" y="15818"/>
                  <a:pt x="1953" y="15337"/>
                  <a:pt x="1605" y="14817"/>
                </a:cubicBezTo>
                <a:cubicBezTo>
                  <a:pt x="1258" y="14297"/>
                  <a:pt x="964" y="13748"/>
                  <a:pt x="725" y="13170"/>
                </a:cubicBezTo>
                <a:cubicBezTo>
                  <a:pt x="486" y="12592"/>
                  <a:pt x="305" y="11997"/>
                  <a:pt x="183" y="11383"/>
                </a:cubicBezTo>
                <a:cubicBezTo>
                  <a:pt x="61" y="10770"/>
                  <a:pt x="0" y="10151"/>
                  <a:pt x="0" y="9525"/>
                </a:cubicBezTo>
                <a:cubicBezTo>
                  <a:pt x="0" y="8900"/>
                  <a:pt x="61" y="8280"/>
                  <a:pt x="183" y="7667"/>
                </a:cubicBezTo>
                <a:cubicBezTo>
                  <a:pt x="305" y="7053"/>
                  <a:pt x="486" y="6458"/>
                  <a:pt x="725" y="5880"/>
                </a:cubicBezTo>
                <a:cubicBezTo>
                  <a:pt x="964" y="5303"/>
                  <a:pt x="1258" y="4753"/>
                  <a:pt x="1605" y="4233"/>
                </a:cubicBezTo>
                <a:cubicBezTo>
                  <a:pt x="1953" y="3713"/>
                  <a:pt x="2348" y="3232"/>
                  <a:pt x="2790" y="2790"/>
                </a:cubicBezTo>
                <a:cubicBezTo>
                  <a:pt x="3232" y="2348"/>
                  <a:pt x="3713" y="1953"/>
                  <a:pt x="4233" y="1605"/>
                </a:cubicBezTo>
                <a:cubicBezTo>
                  <a:pt x="4753" y="1258"/>
                  <a:pt x="5302" y="965"/>
                  <a:pt x="5880" y="725"/>
                </a:cubicBezTo>
                <a:cubicBezTo>
                  <a:pt x="6458" y="486"/>
                  <a:pt x="7053" y="305"/>
                  <a:pt x="7667" y="183"/>
                </a:cubicBezTo>
                <a:cubicBezTo>
                  <a:pt x="8280" y="61"/>
                  <a:pt x="8900" y="0"/>
                  <a:pt x="9525" y="0"/>
                </a:cubicBezTo>
                <a:cubicBezTo>
                  <a:pt x="10150" y="0"/>
                  <a:pt x="10770" y="61"/>
                  <a:pt x="11383" y="183"/>
                </a:cubicBezTo>
                <a:cubicBezTo>
                  <a:pt x="11997" y="305"/>
                  <a:pt x="12592" y="486"/>
                  <a:pt x="13170" y="725"/>
                </a:cubicBezTo>
                <a:cubicBezTo>
                  <a:pt x="13748" y="965"/>
                  <a:pt x="14297" y="1258"/>
                  <a:pt x="14817" y="1605"/>
                </a:cubicBezTo>
                <a:cubicBezTo>
                  <a:pt x="15337" y="1953"/>
                  <a:pt x="15818" y="2348"/>
                  <a:pt x="16260" y="2790"/>
                </a:cubicBezTo>
                <a:cubicBezTo>
                  <a:pt x="16702" y="3232"/>
                  <a:pt x="17097" y="3713"/>
                  <a:pt x="17445" y="4233"/>
                </a:cubicBezTo>
                <a:cubicBezTo>
                  <a:pt x="17792" y="4753"/>
                  <a:pt x="18086" y="5303"/>
                  <a:pt x="18325" y="5880"/>
                </a:cubicBezTo>
                <a:cubicBezTo>
                  <a:pt x="18564" y="6458"/>
                  <a:pt x="18745" y="7053"/>
                  <a:pt x="18867" y="7667"/>
                </a:cubicBezTo>
                <a:cubicBezTo>
                  <a:pt x="18989" y="8280"/>
                  <a:pt x="19050" y="8900"/>
                  <a:pt x="19050" y="952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anchor="ctr" rtlCol="0"/>
          <a:p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9.xml"/><Relationship Id="rId13" Type="http://schemas.openxmlformats.org/officeDocument/2006/relationships/image" Target="../media/image2.png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tags" Target="../tags/tag94.xml"/><Relationship Id="rId19" Type="http://schemas.openxmlformats.org/officeDocument/2006/relationships/tags" Target="../tags/tag95.xml"/><Relationship Id="rId20" Type="http://schemas.openxmlformats.org/officeDocument/2006/relationships/tags" Target="../tags/tag96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卡通人物  低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18790"/>
            <a:ext cx="12192000" cy="6858000"/>
          </a:xfrm>
          <a:prstGeom prst="rect"/>
        </p:spPr>
      </p:pic>
      <p:sp>
        <p:nvSpPr>
          <p:cNvPr id="1048654" name="矩形 9"/>
          <p:cNvSpPr/>
          <p:nvPr>
            <p:custDataLst>
              <p:tags r:id="rId14"/>
            </p:custDataLst>
          </p:nvPr>
        </p:nvSpPr>
        <p:spPr>
          <a:xfrm>
            <a:off x="430998" y="745200"/>
            <a:ext cx="108000" cy="432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56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08400" y="1464319"/>
            <a:ext cx="10969200" cy="4712644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534955"/>
            <a:ext cx="10969200" cy="788687"/>
          </a:xfrm>
          <a:prstGeom prst="rect"/>
          <a:noFill/>
          <a:ln>
            <a:noFill/>
            <a:prstDash val="sysDash"/>
          </a:ln>
        </p:spPr>
        <p:txBody>
          <a:bodyPr anchor="ctr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2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  <a:sym typeface="+mn-ea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1.xml"/><Relationship Id="rId2" Type="http://schemas.openxmlformats.org/officeDocument/2006/relationships/tags" Target="../tags/tag102.xml"/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tags" Target="../tags/tag105.xml"/><Relationship Id="rId6" Type="http://schemas.openxmlformats.org/officeDocument/2006/relationships/tags" Target="../tags/tag106.xml"/><Relationship Id="rId7" Type="http://schemas.openxmlformats.org/officeDocument/2006/relationships/tags" Target="../tags/tag107.xml"/><Relationship Id="rId8" Type="http://schemas.openxmlformats.org/officeDocument/2006/relationships/tags" Target="../tags/tag108.xml"/><Relationship Id="rId9" Type="http://schemas.openxmlformats.org/officeDocument/2006/relationships/tags" Target="../tags/tag109.xml"/><Relationship Id="rId10" Type="http://schemas.openxmlformats.org/officeDocument/2006/relationships/tags" Target="../tags/tag110.xml"/><Relationship Id="rId11" Type="http://schemas.openxmlformats.org/officeDocument/2006/relationships/tags" Target="../tags/tag111.xml"/><Relationship Id="rId12" Type="http://schemas.openxmlformats.org/officeDocument/2006/relationships/tags" Target="../tags/tag112.xml"/><Relationship Id="rId13" Type="http://schemas.openxmlformats.org/officeDocument/2006/relationships/tags" Target="../tags/tag113.xml"/><Relationship Id="rId14" Type="http://schemas.openxmlformats.org/officeDocument/2006/relationships/tags" Target="../tags/tag114.xml"/><Relationship Id="rId15" Type="http://schemas.openxmlformats.org/officeDocument/2006/relationships/tags" Target="../tags/tag115.xml"/><Relationship Id="rId16" Type="http://schemas.openxmlformats.org/officeDocument/2006/relationships/slideLayout" Target="../slideLayouts/slideLayout14.xml"/><Relationship Id="rId1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tags" Target="../tags/tag130.xml"/><Relationship Id="rId10" Type="http://schemas.openxmlformats.org/officeDocument/2006/relationships/tags" Target="../tags/tag131.xml"/><Relationship Id="rId11" Type="http://schemas.openxmlformats.org/officeDocument/2006/relationships/tags" Target="../tags/tag132.xml"/><Relationship Id="rId12" Type="http://schemas.openxmlformats.org/officeDocument/2006/relationships/tags" Target="../tags/tag133.xml"/><Relationship Id="rId13" Type="http://schemas.openxmlformats.org/officeDocument/2006/relationships/tags" Target="../tags/tag134.xml"/><Relationship Id="rId14" Type="http://schemas.openxmlformats.org/officeDocument/2006/relationships/tags" Target="../tags/tag135.xml"/><Relationship Id="rId15" Type="http://schemas.openxmlformats.org/officeDocument/2006/relationships/tags" Target="../tags/tag136.xml"/><Relationship Id="rId16" Type="http://schemas.openxmlformats.org/officeDocument/2006/relationships/tags" Target="../tags/tag137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tags" Target="../tags/tag180.xml"/><Relationship Id="rId14" Type="http://schemas.openxmlformats.org/officeDocument/2006/relationships/tags" Target="../tags/tag181.xml"/><Relationship Id="rId15" Type="http://schemas.openxmlformats.org/officeDocument/2006/relationships/tags" Target="../tags/tag182.xml"/><Relationship Id="rId16" Type="http://schemas.openxmlformats.org/officeDocument/2006/relationships/tags" Target="../tags/tag183.xml"/><Relationship Id="rId17" Type="http://schemas.openxmlformats.org/officeDocument/2006/relationships/tags" Target="../tags/tag184.xml"/><Relationship Id="rId18" Type="http://schemas.openxmlformats.org/officeDocument/2006/relationships/tags" Target="../tags/tag185.xml"/><Relationship Id="rId19" Type="http://schemas.openxmlformats.org/officeDocument/2006/relationships/tags" Target="../tags/tag186.xml"/><Relationship Id="rId20" Type="http://schemas.openxmlformats.org/officeDocument/2006/relationships/tags" Target="../tags/tag187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8.xml"/><Relationship Id="rId2" Type="http://schemas.openxmlformats.org/officeDocument/2006/relationships/tags" Target="../tags/tag189.xml"/><Relationship Id="rId3" Type="http://schemas.openxmlformats.org/officeDocument/2006/relationships/tags" Target="../tags/tag190.xml"/><Relationship Id="rId4" Type="http://schemas.openxmlformats.org/officeDocument/2006/relationships/tags" Target="../tags/tag191.xml"/><Relationship Id="rId5" Type="http://schemas.openxmlformats.org/officeDocument/2006/relationships/tags" Target="../tags/tag192.xml"/><Relationship Id="rId6" Type="http://schemas.openxmlformats.org/officeDocument/2006/relationships/tags" Target="../tags/tag193.xml"/><Relationship Id="rId7" Type="http://schemas.openxmlformats.org/officeDocument/2006/relationships/tags" Target="../tags/tag194.xml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tags" Target="../tags/tag206.xml"/><Relationship Id="rId8" Type="http://schemas.openxmlformats.org/officeDocument/2006/relationships/tags" Target="../tags/tag207.xml"/><Relationship Id="rId9" Type="http://schemas.openxmlformats.org/officeDocument/2006/relationships/tags" Target="../tags/tag208.xml"/><Relationship Id="rId10" Type="http://schemas.openxmlformats.org/officeDocument/2006/relationships/tags" Target="../tags/tag209.xml"/><Relationship Id="rId11" Type="http://schemas.openxmlformats.org/officeDocument/2006/relationships/tags" Target="../tags/tag210.xml"/><Relationship Id="rId12" Type="http://schemas.openxmlformats.org/officeDocument/2006/relationships/tags" Target="../tags/tag21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2.xml"/><Relationship Id="rId2" Type="http://schemas.openxmlformats.org/officeDocument/2006/relationships/tags" Target="../tags/tag213.xml"/><Relationship Id="rId3" Type="http://schemas.openxmlformats.org/officeDocument/2006/relationships/tags" Target="../tags/tag214.xml"/><Relationship Id="rId4" Type="http://schemas.openxmlformats.org/officeDocument/2006/relationships/tags" Target="../tags/tag215.xml"/><Relationship Id="rId5" Type="http://schemas.openxmlformats.org/officeDocument/2006/relationships/tags" Target="../tags/tag216.xml"/><Relationship Id="rId6" Type="http://schemas.openxmlformats.org/officeDocument/2006/relationships/tags" Target="../tags/tag217.xml"/><Relationship Id="rId7" Type="http://schemas.openxmlformats.org/officeDocument/2006/relationships/tags" Target="../tags/tag218.xml"/><Relationship Id="rId8" Type="http://schemas.openxmlformats.org/officeDocument/2006/relationships/tags" Target="../tags/tag219.xml"/><Relationship Id="rId9" Type="http://schemas.openxmlformats.org/officeDocument/2006/relationships/tags" Target="../tags/tag220.xml"/><Relationship Id="rId10" Type="http://schemas.openxmlformats.org/officeDocument/2006/relationships/tags" Target="../tags/tag221.xml"/><Relationship Id="rId11" Type="http://schemas.openxmlformats.org/officeDocument/2006/relationships/tags" Target="../tags/tag222.xml"/><Relationship Id="rId12" Type="http://schemas.openxmlformats.org/officeDocument/2006/relationships/tags" Target="../tags/tag223.xml"/><Relationship Id="rId13" Type="http://schemas.openxmlformats.org/officeDocument/2006/relationships/tags" Target="../tags/tag224.xml"/><Relationship Id="rId14" Type="http://schemas.openxmlformats.org/officeDocument/2006/relationships/tags" Target="../tags/tag225.xml"/><Relationship Id="rId15" Type="http://schemas.openxmlformats.org/officeDocument/2006/relationships/tags" Target="../tags/tag226.xml"/><Relationship Id="rId16" Type="http://schemas.openxmlformats.org/officeDocument/2006/relationships/tags" Target="../tags/tag227.xml"/><Relationship Id="rId17" Type="http://schemas.openxmlformats.org/officeDocument/2006/relationships/tags" Target="../tags/tag228.xml"/><Relationship Id="rId18" Type="http://schemas.openxmlformats.org/officeDocument/2006/relationships/tags" Target="../tags/tag229.xml"/><Relationship Id="rId19" Type="http://schemas.openxmlformats.org/officeDocument/2006/relationships/tags" Target="../tags/tag230.xml"/><Relationship Id="rId20" Type="http://schemas.openxmlformats.org/officeDocument/2006/relationships/tags" Target="../tags/tag231.xml"/><Relationship Id="rId21" Type="http://schemas.openxmlformats.org/officeDocument/2006/relationships/tags" Target="../tags/tag232.xml"/><Relationship Id="rId22" Type="http://schemas.openxmlformats.org/officeDocument/2006/relationships/tags" Target="../tags/tag233.xml"/><Relationship Id="rId23" Type="http://schemas.openxmlformats.org/officeDocument/2006/relationships/tags" Target="../tags/tag234.xml"/><Relationship Id="rId24" Type="http://schemas.openxmlformats.org/officeDocument/2006/relationships/tags" Target="../tags/tag235.xml"/><Relationship Id="rId25" Type="http://schemas.openxmlformats.org/officeDocument/2006/relationships/tags" Target="../tags/tag236.xml"/><Relationship Id="rId26" Type="http://schemas.openxmlformats.org/officeDocument/2006/relationships/tags" Target="../tags/tag237.xml"/><Relationship Id="rId27" Type="http://schemas.openxmlformats.org/officeDocument/2006/relationships/tags" Target="../tags/tag238.xml"/><Relationship Id="rId28" Type="http://schemas.openxmlformats.org/officeDocument/2006/relationships/tags" Target="../tags/tag239.xml"/><Relationship Id="rId29" Type="http://schemas.openxmlformats.org/officeDocument/2006/relationships/tags" Target="../tags/tag240.xml"/><Relationship Id="rId30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tags" Target="../tags/tag256.xml"/><Relationship Id="rId14" Type="http://schemas.openxmlformats.org/officeDocument/2006/relationships/tags" Target="../tags/tag257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tags" Target="../tags/tag274.xml"/><Relationship Id="rId14" Type="http://schemas.openxmlformats.org/officeDocument/2006/relationships/tags" Target="../tags/tag275.xml"/><Relationship Id="rId15" Type="http://schemas.openxmlformats.org/officeDocument/2006/relationships/tags" Target="../tags/tag276.xml"/><Relationship Id="rId16" Type="http://schemas.openxmlformats.org/officeDocument/2006/relationships/tags" Target="../tags/tag277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6.xml"/><Relationship Id="rId2" Type="http://schemas.openxmlformats.org/officeDocument/2006/relationships/tags" Target="../tags/tag287.xml"/><Relationship Id="rId3" Type="http://schemas.openxmlformats.org/officeDocument/2006/relationships/tags" Target="../tags/tag288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1.xml"/><Relationship Id="rId2" Type="http://schemas.openxmlformats.org/officeDocument/2006/relationships/tags" Target="../tags/tag302.xml"/><Relationship Id="rId3" Type="http://schemas.openxmlformats.org/officeDocument/2006/relationships/tags" Target="../tags/tag303.xml"/><Relationship Id="rId4" Type="http://schemas.openxmlformats.org/officeDocument/2006/relationships/tags" Target="../tags/tag304.xml"/><Relationship Id="rId5" Type="http://schemas.openxmlformats.org/officeDocument/2006/relationships/tags" Target="../tags/tag305.xml"/><Relationship Id="rId6" Type="http://schemas.openxmlformats.org/officeDocument/2006/relationships/tags" Target="../tags/tag306.xml"/><Relationship Id="rId7" Type="http://schemas.openxmlformats.org/officeDocument/2006/relationships/tags" Target="../tags/tag307.xml"/><Relationship Id="rId8" Type="http://schemas.openxmlformats.org/officeDocument/2006/relationships/tags" Target="../tags/tag308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tags" Target="../tags/tag331.xml"/><Relationship Id="rId5" Type="http://schemas.openxmlformats.org/officeDocument/2006/relationships/tags" Target="../tags/tag332.xml"/><Relationship Id="rId6" Type="http://schemas.openxmlformats.org/officeDocument/2006/relationships/tags" Target="../tags/tag333.xml"/><Relationship Id="rId7" Type="http://schemas.openxmlformats.org/officeDocument/2006/relationships/tags" Target="../tags/tag334.xml"/><Relationship Id="rId8" Type="http://schemas.openxmlformats.org/officeDocument/2006/relationships/tags" Target="../tags/tag335.xml"/><Relationship Id="rId9" Type="http://schemas.openxmlformats.org/officeDocument/2006/relationships/tags" Target="../tags/tag336.xml"/><Relationship Id="rId10" Type="http://schemas.openxmlformats.org/officeDocument/2006/relationships/tags" Target="../tags/tag337.xml"/><Relationship Id="rId11" Type="http://schemas.openxmlformats.org/officeDocument/2006/relationships/tags" Target="../tags/tag338.xml"/><Relationship Id="rId12" Type="http://schemas.openxmlformats.org/officeDocument/2006/relationships/tags" Target="../tags/tag339.xml"/><Relationship Id="rId13" Type="http://schemas.openxmlformats.org/officeDocument/2006/relationships/tags" Target="../tags/tag340.xml"/><Relationship Id="rId14" Type="http://schemas.openxmlformats.org/officeDocument/2006/relationships/tags" Target="../tags/tag341.xml"/><Relationship Id="rId15" Type="http://schemas.openxmlformats.org/officeDocument/2006/relationships/tags" Target="../tags/tag342.xml"/><Relationship Id="rId16" Type="http://schemas.openxmlformats.org/officeDocument/2006/relationships/tags" Target="../tags/tag343.xml"/><Relationship Id="rId17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tags" Target="../tags/tag348.xml"/><Relationship Id="rId6" Type="http://schemas.openxmlformats.org/officeDocument/2006/relationships/tags" Target="../tags/tag349.xml"/><Relationship Id="rId7" Type="http://schemas.openxmlformats.org/officeDocument/2006/relationships/tags" Target="../tags/tag350.xml"/><Relationship Id="rId8" Type="http://schemas.openxmlformats.org/officeDocument/2006/relationships/tags" Target="../tags/tag351.xml"/><Relationship Id="rId9" Type="http://schemas.openxmlformats.org/officeDocument/2006/relationships/tags" Target="../tags/tag352.xml"/><Relationship Id="rId10" Type="http://schemas.openxmlformats.org/officeDocument/2006/relationships/tags" Target="../tags/tag353.xml"/><Relationship Id="rId11" Type="http://schemas.openxmlformats.org/officeDocument/2006/relationships/tags" Target="../tags/tag354.xml"/><Relationship Id="rId12" Type="http://schemas.openxmlformats.org/officeDocument/2006/relationships/tags" Target="../tags/tag355.xml"/><Relationship Id="rId13" Type="http://schemas.openxmlformats.org/officeDocument/2006/relationships/tags" Target="../tags/tag356.xml"/><Relationship Id="rId14" Type="http://schemas.openxmlformats.org/officeDocument/2006/relationships/tags" Target="../tags/tag357.xml"/><Relationship Id="rId15" Type="http://schemas.openxmlformats.org/officeDocument/2006/relationships/tags" Target="../tags/tag358.xml"/><Relationship Id="rId16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9.xml"/><Relationship Id="rId2" Type="http://schemas.openxmlformats.org/officeDocument/2006/relationships/tags" Target="../tags/tag360.xml"/><Relationship Id="rId3" Type="http://schemas.openxmlformats.org/officeDocument/2006/relationships/tags" Target="../tags/tag361.xml"/><Relationship Id="rId4" Type="http://schemas.openxmlformats.org/officeDocument/2006/relationships/tags" Target="../tags/tag362.xml"/><Relationship Id="rId5" Type="http://schemas.openxmlformats.org/officeDocument/2006/relationships/tags" Target="../tags/tag363.xml"/><Relationship Id="rId6" Type="http://schemas.openxmlformats.org/officeDocument/2006/relationships/tags" Target="../tags/tag364.xml"/><Relationship Id="rId7" Type="http://schemas.openxmlformats.org/officeDocument/2006/relationships/tags" Target="../tags/tag365.xml"/><Relationship Id="rId8" Type="http://schemas.openxmlformats.org/officeDocument/2006/relationships/tags" Target="../tags/tag366.xml"/><Relationship Id="rId9" Type="http://schemas.openxmlformats.org/officeDocument/2006/relationships/tags" Target="../tags/tag367.xml"/><Relationship Id="rId10" Type="http://schemas.openxmlformats.org/officeDocument/2006/relationships/tags" Target="../tags/tag368.xml"/><Relationship Id="rId11" Type="http://schemas.openxmlformats.org/officeDocument/2006/relationships/tags" Target="../tags/tag369.xml"/><Relationship Id="rId12" Type="http://schemas.openxmlformats.org/officeDocument/2006/relationships/tags" Target="../tags/tag370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1.xml"/><Relationship Id="rId2" Type="http://schemas.openxmlformats.org/officeDocument/2006/relationships/tags" Target="../tags/tag372.xml"/><Relationship Id="rId3" Type="http://schemas.openxmlformats.org/officeDocument/2006/relationships/tags" Target="../tags/tag373.xml"/><Relationship Id="rId4" Type="http://schemas.openxmlformats.org/officeDocument/2006/relationships/tags" Target="../tags/tag374.xml"/><Relationship Id="rId5" Type="http://schemas.openxmlformats.org/officeDocument/2006/relationships/tags" Target="../tags/tag375.xml"/><Relationship Id="rId6" Type="http://schemas.openxmlformats.org/officeDocument/2006/relationships/tags" Target="../tags/tag376.xml"/><Relationship Id="rId7" Type="http://schemas.openxmlformats.org/officeDocument/2006/relationships/tags" Target="../tags/tag377.xml"/><Relationship Id="rId8" Type="http://schemas.openxmlformats.org/officeDocument/2006/relationships/tags" Target="../tags/tag378.xml"/><Relationship Id="rId9" Type="http://schemas.openxmlformats.org/officeDocument/2006/relationships/tags" Target="../tags/tag379.xml"/><Relationship Id="rId10" Type="http://schemas.openxmlformats.org/officeDocument/2006/relationships/tags" Target="../tags/tag380.xml"/><Relationship Id="rId11" Type="http://schemas.openxmlformats.org/officeDocument/2006/relationships/tags" Target="../tags/tag381.xml"/><Relationship Id="rId12" Type="http://schemas.openxmlformats.org/officeDocument/2006/relationships/tags" Target="../tags/tag382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5"/>
          <p:cNvSpPr>
            <a:spLocks noGrp="1"/>
          </p:cNvSpPr>
          <p:nvPr>
            <p:ph type="body" idx="1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6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/>
            </a:r>
            <a:endParaRPr altLang="en-US" lang="zh-CN"/>
          </a:p>
        </p:txBody>
      </p:sp>
      <p:sp>
        <p:nvSpPr>
          <p:cNvPr id="1048652" name="标题 7"/>
          <p:cNvSpPr>
            <a:spLocks noGrp="1"/>
          </p:cNvSpPr>
          <p:nvPr>
            <p:ph type="title" idx="9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人工智能在智能监控中的应用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/目录</a:t>
            </a:r>
            <a:endParaRPr altLang="en-US" lang="zh-CN"/>
          </a:p>
        </p:txBody>
      </p:sp>
      <p:sp>
        <p:nvSpPr>
          <p:cNvPr id="1048850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52" name="序号"/>
          <p:cNvSpPr txBox="1"/>
          <p:nvPr>
            <p:custDataLst>
              <p:tags r:id="rId3"/>
            </p:custDataLst>
          </p:nvPr>
        </p:nvSpPr>
        <p:spPr>
          <a:xfrm>
            <a:off x="5293360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02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4" name="标题"/>
          <p:cNvSpPr txBox="1"/>
          <p:nvPr>
            <p:custDataLst>
              <p:tags r:id="rId4"/>
            </p:custDataLst>
          </p:nvPr>
        </p:nvSpPr>
        <p:spPr>
          <a:xfrm>
            <a:off x="5293360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智能监控的发展历程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5"/>
            </p:custDataLst>
          </p:nvPr>
        </p:nvSpPr>
        <p:spPr>
          <a:xfrm>
            <a:off x="165417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01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58" name="标题"/>
          <p:cNvSpPr txBox="1"/>
          <p:nvPr>
            <p:custDataLst>
              <p:tags r:id="rId6"/>
            </p:custDataLst>
          </p:nvPr>
        </p:nvSpPr>
        <p:spPr>
          <a:xfrm>
            <a:off x="165417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点击此处添加目录标题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0" name="序号"/>
          <p:cNvSpPr txBox="1"/>
          <p:nvPr>
            <p:custDataLst>
              <p:tags r:id="rId7"/>
            </p:custDataLst>
          </p:nvPr>
        </p:nvSpPr>
        <p:spPr>
          <a:xfrm>
            <a:off x="8932545" y="2139950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03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8"/>
            </p:custDataLst>
          </p:nvPr>
        </p:nvSpPr>
        <p:spPr>
          <a:xfrm>
            <a:off x="8932545" y="2953385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人工智能在智能监控中的优势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4" name="序号"/>
          <p:cNvSpPr txBox="1"/>
          <p:nvPr>
            <p:custDataLst>
              <p:tags r:id="rId9"/>
            </p:custDataLst>
          </p:nvPr>
        </p:nvSpPr>
        <p:spPr>
          <a:xfrm>
            <a:off x="5293360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05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6" name="标题"/>
          <p:cNvSpPr txBox="1"/>
          <p:nvPr>
            <p:custDataLst>
              <p:tags r:id="rId10"/>
            </p:custDataLst>
          </p:nvPr>
        </p:nvSpPr>
        <p:spPr>
          <a:xfrm>
            <a:off x="5293360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人工智能在智能监控中的挑战与前景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1"/>
            </p:custDataLst>
          </p:nvPr>
        </p:nvSpPr>
        <p:spPr>
          <a:xfrm>
            <a:off x="165417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04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0" name="标题"/>
          <p:cNvSpPr txBox="1"/>
          <p:nvPr>
            <p:custDataLst>
              <p:tags r:id="rId12"/>
            </p:custDataLst>
          </p:nvPr>
        </p:nvSpPr>
        <p:spPr>
          <a:xfrm>
            <a:off x="165417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人工智能在智能监控中的具体应用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2" name="序号"/>
          <p:cNvSpPr txBox="1"/>
          <p:nvPr>
            <p:custDataLst>
              <p:tags r:id="rId13"/>
            </p:custDataLst>
          </p:nvPr>
        </p:nvSpPr>
        <p:spPr>
          <a:xfrm>
            <a:off x="8932545" y="4354195"/>
            <a:ext cx="1948180" cy="5073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r>
              <a:rPr b="1" dirty="0" sz="3200" lang="en-US">
                <a:latin typeface="+mj-ea"/>
                <a:ea typeface="+mj-ea"/>
                <a:cs typeface="微软雅黑" panose="020B0503020204020204" pitchFamily="34" charset="-122"/>
              </a:rPr>
              <a:t>06</a:t>
            </a:r>
            <a:endParaRPr b="1" dirty="0" sz="3200" lang="en-US"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048874" name="标题"/>
          <p:cNvSpPr txBox="1"/>
          <p:nvPr>
            <p:custDataLst>
              <p:tags r:id="rId14"/>
            </p:custDataLst>
          </p:nvPr>
        </p:nvSpPr>
        <p:spPr>
          <a:xfrm>
            <a:off x="8932545" y="5167630"/>
            <a:ext cx="1948180" cy="1062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r>
              <a:rPr altLang="en-US" b="1" dirty="0" sz="2000" lang="zh-CN" spc="300">
                <a:latin typeface="+mj-ea"/>
                <a:ea typeface="+mj-ea"/>
                <a:cs typeface="微软雅黑" panose="020B0503020204020204" pitchFamily="34" charset="-122"/>
              </a:rPr>
              <a:t>未来智能监控的发展方向</a:t>
            </a:r>
            <a:endParaRPr altLang="en-US" b="1" dirty="0" sz="2000" lang="zh-CN" spc="300"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  <p:sp>
        <p:nvSpPr>
          <p:cNvPr id="10489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8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  <p:sp>
        <p:nvSpPr>
          <p:cNvPr id="104895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智能监控的发展历程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传统监控方式</a:t>
            </a:r>
            <a:endParaRPr altLang="en-US" lang="zh-CN"/>
          </a:p>
        </p:txBody>
      </p:sp>
      <p:sp>
        <p:nvSpPr>
          <p:cNvPr id="104902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2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数字监控系统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模拟监控系统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网络监控系统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智能监控系统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智能监控的兴起</a:t>
            </a:r>
            <a:endParaRPr altLang="en-US" lang="zh-CN"/>
          </a:p>
        </p:txBody>
      </p:sp>
      <p:sp>
        <p:nvSpPr>
          <p:cNvPr id="1049094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智能监控技术的定义与特点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0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智能监控技术的发展历程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06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8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0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智能监控技术在各个领域的应用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12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4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未来智能监控技术的趋势与挑战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人工智能在智能监控中的应用</a:t>
            </a:r>
            <a:endParaRPr altLang="en-US" lang="zh-CN"/>
          </a:p>
        </p:txBody>
      </p:sp>
      <p:sp>
        <p:nvSpPr>
          <p:cNvPr id="1049158" name="矩形 5"/>
          <p:cNvSpPr/>
          <p:nvPr>
            <p:custDataLst>
              <p:tags r:id="rId1"/>
            </p:custDataLst>
          </p:nvPr>
        </p:nvSpPr>
        <p:spPr>
          <a:xfrm>
            <a:off x="915667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矩形 10"/>
          <p:cNvSpPr/>
          <p:nvPr>
            <p:custDataLst>
              <p:tags r:id="rId2"/>
            </p:custDataLst>
          </p:nvPr>
        </p:nvSpPr>
        <p:spPr>
          <a:xfrm>
            <a:off x="1262772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TextBox 2"/>
          <p:cNvSpPr txBox="1"/>
          <p:nvPr>
            <p:custDataLst>
              <p:tags r:id="rId3"/>
            </p:custDataLst>
          </p:nvPr>
        </p:nvSpPr>
        <p:spPr>
          <a:xfrm>
            <a:off x="1067365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64" name="矩形 6"/>
          <p:cNvSpPr/>
          <p:nvPr>
            <p:custDataLst>
              <p:tags r:id="rId4"/>
            </p:custDataLst>
          </p:nvPr>
        </p:nvSpPr>
        <p:spPr>
          <a:xfrm>
            <a:off x="4486995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矩形 11"/>
          <p:cNvSpPr/>
          <p:nvPr>
            <p:custDataLst>
              <p:tags r:id="rId5"/>
            </p:custDataLst>
          </p:nvPr>
        </p:nvSpPr>
        <p:spPr>
          <a:xfrm>
            <a:off x="4853384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TextBox 2"/>
          <p:cNvSpPr txBox="1"/>
          <p:nvPr>
            <p:custDataLst>
              <p:tags r:id="rId6"/>
            </p:custDataLst>
          </p:nvPr>
        </p:nvSpPr>
        <p:spPr>
          <a:xfrm>
            <a:off x="4638693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人工智能在智能监控中的应用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0" name="矩形 7"/>
          <p:cNvSpPr/>
          <p:nvPr>
            <p:custDataLst>
              <p:tags r:id="rId7"/>
            </p:custDataLst>
          </p:nvPr>
        </p:nvSpPr>
        <p:spPr>
          <a:xfrm>
            <a:off x="8057681" y="1495542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矩形 12"/>
          <p:cNvSpPr/>
          <p:nvPr>
            <p:custDataLst>
              <p:tags r:id="rId8"/>
            </p:custDataLst>
          </p:nvPr>
        </p:nvSpPr>
        <p:spPr>
          <a:xfrm>
            <a:off x="8443353" y="1490400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TextBox 2"/>
          <p:cNvSpPr txBox="1"/>
          <p:nvPr>
            <p:custDataLst>
              <p:tags r:id="rId9"/>
            </p:custDataLst>
          </p:nvPr>
        </p:nvSpPr>
        <p:spPr>
          <a:xfrm>
            <a:off x="8209378" y="2248889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智能监控系统的组成与功能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76" name="矩形 33"/>
          <p:cNvSpPr/>
          <p:nvPr>
            <p:custDataLst>
              <p:tags r:id="rId10"/>
            </p:custDataLst>
          </p:nvPr>
        </p:nvSpPr>
        <p:spPr>
          <a:xfrm>
            <a:off x="2705831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8" name="矩形 37"/>
          <p:cNvSpPr/>
          <p:nvPr>
            <p:custDataLst>
              <p:tags r:id="rId11"/>
            </p:custDataLst>
          </p:nvPr>
        </p:nvSpPr>
        <p:spPr>
          <a:xfrm>
            <a:off x="3052936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0" name="TextBox 2"/>
          <p:cNvSpPr txBox="1"/>
          <p:nvPr>
            <p:custDataLst>
              <p:tags r:id="rId12"/>
            </p:custDataLst>
          </p:nvPr>
        </p:nvSpPr>
        <p:spPr>
          <a:xfrm>
            <a:off x="2857528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智能监控技术的优势与挑战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82" name="矩形 34"/>
          <p:cNvSpPr/>
          <p:nvPr>
            <p:custDataLst>
              <p:tags r:id="rId13"/>
            </p:custDataLst>
          </p:nvPr>
        </p:nvSpPr>
        <p:spPr>
          <a:xfrm>
            <a:off x="6277159" y="4044838"/>
            <a:ext cx="3212999" cy="2205088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4" name="矩形 38"/>
          <p:cNvSpPr/>
          <p:nvPr>
            <p:custDataLst>
              <p:tags r:id="rId14"/>
            </p:custDataLst>
          </p:nvPr>
        </p:nvSpPr>
        <p:spPr>
          <a:xfrm>
            <a:off x="6643548" y="4039696"/>
            <a:ext cx="520658" cy="26997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86" name="TextBox 2"/>
          <p:cNvSpPr txBox="1"/>
          <p:nvPr>
            <p:custDataLst>
              <p:tags r:id="rId15"/>
            </p:custDataLst>
          </p:nvPr>
        </p:nvSpPr>
        <p:spPr>
          <a:xfrm>
            <a:off x="6428857" y="4798185"/>
            <a:ext cx="2882656" cy="1292879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未来智能监控技术的发展趋势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  <p:sp>
        <p:nvSpPr>
          <p:cNvPr id="104922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人工智能在智能监控中的优势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实时性</a:t>
            </a:r>
            <a:endParaRPr altLang="en-US" lang="zh-CN"/>
          </a:p>
        </p:txBody>
      </p:sp>
      <p:sp>
        <p:nvSpPr>
          <p:cNvPr id="104930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4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实时监测：人工智能能够实时监测监控视频，及时发现异常情况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实时响应：根据分析结果，实时响应异常情况，采取相应措施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2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4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实时预测：通过分析历史数据，预测未来可能出现的异常情况，提前采取防范措施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实时分析：对监控视频进行实时分析，提取有用信息，提高监控效率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准确性</a:t>
            </a:r>
            <a:endParaRPr altLang="en-US" lang="zh-CN"/>
          </a:p>
        </p:txBody>
      </p:sp>
      <p:sp>
        <p:nvSpPr>
          <p:cNvPr id="104938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人工智能能够准确识别图像和视频中的目标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人工智能能够准确分析视频中的异常情况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人工智能能够准确预测未来可能发生的情况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人工智能能够准确提供警报和提示信息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高效性</a:t>
            </a:r>
            <a:endParaRPr altLang="en-US" lang="zh-CN"/>
          </a:p>
        </p:txBody>
      </p:sp>
      <p:sp>
        <p:nvSpPr>
          <p:cNvPr id="104944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实时处理：人工智能能够实时分析视频流，提高监控效率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4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快速反应：通过算法优化，减少误报和漏报，快速响应异常事件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5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自动化管理：人工智能能够自动化管理监控设备和数据，减少人工干预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节省资源：通过智能分析，减少无效视频和存储空间，降低成本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6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便捷性</a:t>
            </a:r>
            <a:endParaRPr altLang="en-US" lang="zh-CN"/>
          </a:p>
        </p:txBody>
      </p:sp>
      <p:sp>
        <p:nvSpPr>
          <p:cNvPr id="104950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1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1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2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53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3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54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自动化处理：人工智能能够自动识别、分析和处理监控数据，减少人工干预和操作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可靠性：人工智能能够减少人为因素干扰，提高监控系统的稳定性和可靠性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高效性：人工智能能够快速处理大量数据，提高监控效率和准确性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实时性：人工智能能够实时监测和预警异常情况，及时发现并处理问题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  <p:sp>
        <p:nvSpPr>
          <p:cNvPr id="104959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人工智能在智能监控中的具体应用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人脸识别</a:t>
            </a:r>
            <a:endParaRPr altLang="en-US" lang="zh-CN"/>
          </a:p>
        </p:txBody>
      </p:sp>
      <p:sp>
        <p:nvSpPr>
          <p:cNvPr id="104966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6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人脸识别技术的发展趋势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7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7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人脸识别技术的优势与局限性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人脸识别在智能监控中的应用场景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68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8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人脸识别技术原理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行为识别</a:t>
            </a:r>
            <a:endParaRPr altLang="en-US" lang="zh-CN"/>
          </a:p>
        </p:txBody>
      </p:sp>
      <p:sp>
        <p:nvSpPr>
          <p:cNvPr id="104973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定义：通过计算机视觉技术对监控视频中的人或物体进行识别和分类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应用场景：安全监控、智能交通、智能家居等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实现方式：基于深度学习算法的图像识别和分类技术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优势：提高监控效率、降低人力成本、增强安全性等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物体识别</a:t>
            </a:r>
            <a:endParaRPr altLang="en-US" lang="zh-CN"/>
          </a:p>
        </p:txBody>
      </p:sp>
      <p:sp>
        <p:nvSpPr>
          <p:cNvPr id="104978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8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物体识别技术的优势与局限性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物体识别技术原理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9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物体识别在智能监控中的应用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0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物体识别技术的发展趋势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场景识别</a:t>
            </a:r>
            <a:endParaRPr altLang="en-US" lang="zh-CN"/>
          </a:p>
        </p:txBody>
      </p:sp>
      <p:sp>
        <p:nvSpPr>
          <p:cNvPr id="104985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5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6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场景分析：对监控视频中的场景进行分析，提取关键信息，如人脸特征、车辆特征、行为特征等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场景分类：根据监控视频内容，对场景进行分类，如人脸识别、车牌识别、行为识别等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场景识别算法：介绍常用的场景识别算法，如深度学习算法、机器学习算法等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6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场景识别应用：介绍场景识别在智能监控中的应用，如人脸识别门禁系统、车牌识别停车场系统等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  <p:sp>
        <p:nvSpPr>
          <p:cNvPr id="1049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人工智能在智能监控中的挑战与前景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技术挑战</a:t>
            </a:r>
            <a:endParaRPr altLang="en-US" lang="zh-CN"/>
          </a:p>
        </p:txBody>
      </p:sp>
      <p:sp>
        <p:nvSpPr>
          <p:cNvPr id="104998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数据处理与存储：海量数据的处理、存储和分析技术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8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算法优化：提高算法的准确性和效率，降低误报和漏报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隐私保护：如何在保证安全的同时，保护个人隐私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99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跨平台兼容性：确保在不同平台和设备上都能稳定运行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隐私保护挑战</a:t>
            </a:r>
            <a:endParaRPr altLang="en-US" lang="zh-CN"/>
          </a:p>
        </p:txBody>
      </p:sp>
      <p:sp>
        <p:nvSpPr>
          <p:cNvPr id="1050044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8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0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52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隐私保护法律法规的缺失与不完善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4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人工智能在智能监控中的隐私泄露风险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6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人工智能技术对隐私保护的挑战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8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未来隐私保护技术的研发与推广前景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应用前景</a:t>
            </a:r>
            <a:endParaRPr altLang="en-US" lang="zh-CN"/>
          </a:p>
        </p:txBody>
      </p:sp>
      <p:sp>
        <p:nvSpPr>
          <p:cNvPr id="105010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人工智能在智能监控中的应用前景广阔，未来将更加普及和广泛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0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人工智能技术将不断优化和升级，提高智能监控的准确性和效率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人工智能在智能监控中的应用将带来更多的商业机会和价值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1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2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未来智能监控将更加智能化、自动化和人性化，提高安全性和便利性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发展趋势</a:t>
            </a:r>
            <a:endParaRPr altLang="en-US" lang="zh-CN"/>
          </a:p>
        </p:txBody>
      </p:sp>
      <p:sp>
        <p:nvSpPr>
          <p:cNvPr id="105016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人工智能技术不断进步，推动智能监控领域发展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智能监控系统将更加智能化、自动化，提高监控效率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未来智能监控将更加注重数据挖掘和分析，提供更精准的预测和决策支持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人工智能与智能监控将深度融合，形成更加智能化的监控系统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文本占位符 3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  <p:sp>
        <p:nvSpPr>
          <p:cNvPr id="105021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未来智能监控的发展方向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深度学习在智能监控中的应用</a:t>
            </a:r>
            <a:endParaRPr altLang="en-US" lang="zh-CN"/>
          </a:p>
        </p:txBody>
      </p:sp>
      <p:sp>
        <p:nvSpPr>
          <p:cNvPr id="105028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8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深度学习在智能监控中的优势与挑战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9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深度学习技术介绍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0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深度学习在智能监控中的应用场景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1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未来深度学习在智能监控中的发展趋势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多模态融合在智能监控中的应用</a:t>
            </a:r>
            <a:endParaRPr altLang="en-US" lang="zh-CN"/>
          </a:p>
        </p:txBody>
      </p:sp>
      <p:sp>
        <p:nvSpPr>
          <p:cNvPr id="1050356" name="圆角矩形 26"/>
          <p:cNvSpPr/>
          <p:nvPr>
            <p:custDataLst>
              <p:tags r:id="rId1"/>
            </p:custDataLst>
          </p:nvPr>
        </p:nvSpPr>
        <p:spPr>
          <a:xfrm>
            <a:off x="60840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58" name="圆角矩形 28"/>
          <p:cNvSpPr/>
          <p:nvPr>
            <p:custDataLst>
              <p:tags r:id="rId2"/>
            </p:custDataLst>
          </p:nvPr>
        </p:nvSpPr>
        <p:spPr>
          <a:xfrm>
            <a:off x="61094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60" name="文本框 31"/>
          <p:cNvSpPr txBox="1"/>
          <p:nvPr>
            <p:custDataLst>
              <p:tags r:id="rId3"/>
            </p:custDataLst>
          </p:nvPr>
        </p:nvSpPr>
        <p:spPr>
          <a:xfrm>
            <a:off x="692994" y="2285616"/>
            <a:ext cx="1825900" cy="3454983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定义与概念：介绍多模态融合在智能监控中的应用定义、概念及重要性。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圆角矩形 29"/>
          <p:cNvSpPr/>
          <p:nvPr>
            <p:custDataLst>
              <p:tags r:id="rId4"/>
            </p:custDataLst>
          </p:nvPr>
        </p:nvSpPr>
        <p:spPr>
          <a:xfrm>
            <a:off x="285236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64" name="圆角矩形 32"/>
          <p:cNvSpPr/>
          <p:nvPr>
            <p:custDataLst>
              <p:tags r:id="rId5"/>
            </p:custDataLst>
          </p:nvPr>
        </p:nvSpPr>
        <p:spPr>
          <a:xfrm>
            <a:off x="2854904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66" name="文本框 34"/>
          <p:cNvSpPr txBox="1"/>
          <p:nvPr>
            <p:custDataLst>
              <p:tags r:id="rId6"/>
            </p:custDataLst>
          </p:nvPr>
        </p:nvSpPr>
        <p:spPr>
          <a:xfrm>
            <a:off x="2936954" y="2285616"/>
            <a:ext cx="1825900" cy="3456347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技术原理：详细阐述多模态融合在智能监控中的技术原理，包括信息融合、特征提取、模式识别等方面的内容。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8" name="圆角矩形 3"/>
          <p:cNvSpPr/>
          <p:nvPr>
            <p:custDataLst>
              <p:tags r:id="rId7"/>
            </p:custDataLst>
          </p:nvPr>
        </p:nvSpPr>
        <p:spPr>
          <a:xfrm>
            <a:off x="5096320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0" name="圆角矩形 4"/>
          <p:cNvSpPr/>
          <p:nvPr>
            <p:custDataLst>
              <p:tags r:id="rId8"/>
            </p:custDataLst>
          </p:nvPr>
        </p:nvSpPr>
        <p:spPr>
          <a:xfrm>
            <a:off x="509822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2" name="文本框 5"/>
          <p:cNvSpPr txBox="1"/>
          <p:nvPr>
            <p:custDataLst>
              <p:tags r:id="rId9"/>
            </p:custDataLst>
          </p:nvPr>
        </p:nvSpPr>
        <p:spPr>
          <a:xfrm>
            <a:off x="518027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应用场景：列举多模态融合在智能监控中的应用场景，如人脸识别、行为识别、语音识别等。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4" name="圆角矩形 8"/>
          <p:cNvSpPr/>
          <p:nvPr>
            <p:custDataLst>
              <p:tags r:id="rId10"/>
            </p:custDataLst>
          </p:nvPr>
        </p:nvSpPr>
        <p:spPr>
          <a:xfrm>
            <a:off x="7340281" y="1863920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76" name="圆角矩形 9"/>
          <p:cNvSpPr/>
          <p:nvPr>
            <p:custDataLst>
              <p:tags r:id="rId11"/>
            </p:custDataLst>
          </p:nvPr>
        </p:nvSpPr>
        <p:spPr>
          <a:xfrm>
            <a:off x="7342189" y="1863920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78" name="文本框 10"/>
          <p:cNvSpPr txBox="1"/>
          <p:nvPr>
            <p:custDataLst>
              <p:tags r:id="rId12"/>
            </p:custDataLst>
          </p:nvPr>
        </p:nvSpPr>
        <p:spPr>
          <a:xfrm>
            <a:off x="7424238" y="2285616"/>
            <a:ext cx="1825900" cy="3456347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优势与挑战：分析多模态融合在智能监控中的优势和面临的挑战，如数据隐私、算法鲁棒性等问题。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0" name="圆角矩形 6"/>
          <p:cNvSpPr/>
          <p:nvPr>
            <p:custDataLst>
              <p:tags r:id="rId13"/>
            </p:custDataLst>
          </p:nvPr>
        </p:nvSpPr>
        <p:spPr>
          <a:xfrm>
            <a:off x="9584241" y="1865192"/>
            <a:ext cx="1993483" cy="40115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82" name="圆角矩形 7"/>
          <p:cNvSpPr/>
          <p:nvPr>
            <p:custDataLst>
              <p:tags r:id="rId14"/>
            </p:custDataLst>
          </p:nvPr>
        </p:nvSpPr>
        <p:spPr>
          <a:xfrm>
            <a:off x="9586149" y="1865192"/>
            <a:ext cx="1989277" cy="21316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84" name="文本框 11"/>
          <p:cNvSpPr txBox="1"/>
          <p:nvPr>
            <p:custDataLst>
              <p:tags r:id="rId15"/>
            </p:custDataLst>
          </p:nvPr>
        </p:nvSpPr>
        <p:spPr>
          <a:xfrm>
            <a:off x="9668199" y="2287525"/>
            <a:ext cx="1825900" cy="3456347"/>
          </a:xfrm>
          <a:prstGeom prst="rect"/>
          <a:noFill/>
        </p:spPr>
        <p:txBody>
          <a:bodyPr anchor="t" anchorCtr="0" rtlCol="0" wrap="square">
            <a:normAutofit lnSpcReduction="2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未来展望：探讨多模态融合在智能监控中的未来发展方向，如深度学习、强化学习等技术在智能监控中的应用前景。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边缘计算在智能监控中的应用</a:t>
            </a:r>
            <a:endParaRPr altLang="en-US" lang="zh-CN"/>
          </a:p>
        </p:txBody>
      </p:sp>
      <p:sp>
        <p:nvSpPr>
          <p:cNvPr id="1050426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28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430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边缘计算技术的定义和特点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4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36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边缘计算在智能监控中的应用场景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8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0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2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边缘计算在智能监控中的优势和挑战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44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6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48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未来边缘计算在智能监控中的发展趋势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88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智能化与人性化结合的发展方向</a:t>
            </a:r>
            <a:endParaRPr altLang="en-US" lang="zh-CN"/>
          </a:p>
        </p:txBody>
      </p:sp>
      <p:sp>
        <p:nvSpPr>
          <p:cNvPr id="105049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492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494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智能化技术提升：利用人工智能技术提升监控系统的智能化水平，实现更精准的识别、分析和预测。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49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498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0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人性化设计：将人的需求和体验融入到监控系统中，提高系统的易用性和用户体验，使监控更加人性化。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0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504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智能化与人性化结合：在提升系统智能化的同时，注重人的参与和体验，实现智能化与人性化的有机结合。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0506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0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510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512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拓展应用场景：将智能化与人性化结合的监控系统应用于更多领域，如智能家居、智慧城市等，提高人们的生活质量和安全感。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2" name="文本占位符 5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50554" name="标题 6"/>
          <p:cNvSpPr>
            <a:spLocks noGrp="1"/>
          </p:cNvSpPr>
          <p:nvPr>
            <p:ph type="title" idx="8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 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添加文本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/目录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CONTENT_GROUP_TYPE" val="contentchip"/>
  <p:tag name="KSO_WM_UNIT_TYPE" val="i"/>
  <p:tag name="KSO_WM_UNIT_INDEX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CONTENT_GROUP_TYPE" val="titlestyle"/>
  <p:tag name="KSO_WM_UNIT_TYPE" val="i"/>
  <p:tag name="KSO_WM_UNIT_INDEX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6"/>
</p:tagLst>
</file>

<file path=ppt/tags/tag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6"/>
  <p:tag name="KSO_WM_SPECIAL_SOURCE" val="bdnull"/>
  <p:tag name="KSO_WM_TEMPLATE_THUMBS_INDEX" val="1、9"/>
</p:tagLst>
</file>

<file path=ppt/tags/tag97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1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1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1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单击此处 添加文档标题"/>
</p:tagLst>
</file>

<file path=ppt/tags/tag100.xml><?xml version="1.0" encoding="utf-8"?>
<p:tagLst xmlns:p="http://schemas.openxmlformats.org/presentationml/2006/main">
  <p:tag name="KSO_WM_SLIDE_ID" val="custom202309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67.6&quot;,&quot;top&quot;:&quot;105.7&quot;,&quot;width&quot;:&quot;576.4&quot;,&quot;height&quot;:&quot;343.95&quot;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6_6*b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/目录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6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6_6*l_h_i*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2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6_6*l_h_i*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1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6_6*l_h_i*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3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6_6*l_h_i*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5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6_6*l_h_i*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4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6_6*l_h_i*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6_6*l_h_a*1_6_1"/>
  <p:tag name="KSO_WM_DIAGRAM_VERSION" val="3"/>
  <p:tag name="KSO_WM_UNIT_PRESET_TEXT" val="点击此处添加目录标题"/>
  <p:tag name="KSO_WM_DIAGRAM_MAX_ITEMCNT" val="6"/>
  <p:tag name="KSO_WM_DIAGRAM_MIN_ITEMCNT" val="2"/>
  <p:tag name="KSO_WM_DIAGRAM_VIRTUALLY_FRAME" val="{&quot;height&quot;:322.09999999999997,&quot;width&quot;:726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SLIDE_ID" val="custom202309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1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1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2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i*1_5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4*l_h_f*1_5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3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4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3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5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6_7*e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06"/>
</p:tagLst>
</file>

<file path=ppt/tags/tag3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7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7.xml><?xml version="1.0" encoding="utf-8"?>
<p:tagLst xmlns:p="http://schemas.openxmlformats.org/presentationml/2006/main">
  <p:tag name="KSO_WM_SLIDE_ID" val="custom202309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1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206.6&quot;,&quot;top&quot;:&quot;98&quot;,&quot;width&quot;:&quot;576.4&quot;,&quot;height&quot;:&quot;343.95&quot;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4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4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4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4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4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4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4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4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4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4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4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4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4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4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4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04"/>
  <p:tag name="KSO_WM_BEAUTIFY_FLAG" val="#wm#"/>
  <p:tag name="KSO_WM_UNIT_PRESET_TEXT" val="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6_9*f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6_9*a*1"/>
  <p:tag name="KSO_WM_TEMPLATE_CATEGORY" val="custom"/>
  <p:tag name="KSO_WM_TEMPLATE_INDEX" val="20230916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5.xml><?xml version="1.0" encoding="utf-8"?>
<p:tagLst xmlns:p="http://schemas.openxmlformats.org/presentationml/2006/main">
  <p:tag name="KSO_WM_SLIDE_ID" val="custom202309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7&quot;,&quot;top&quot;:&quot;105.7&quot;,&quot;width&quot;:&quot;576.4&quot;,&quot;height&quot;:&quot;343.9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57">
      <a:dk1>
        <a:srgbClr val="000000"/>
      </a:dk1>
      <a:lt1>
        <a:srgbClr val="FFFFFF"/>
      </a:lt1>
      <a:dk2>
        <a:srgbClr val="421B00"/>
      </a:dk2>
      <a:lt2>
        <a:srgbClr val="FFF0E7"/>
      </a:lt2>
      <a:accent1>
        <a:srgbClr val="FF6600"/>
      </a:accent1>
      <a:accent2>
        <a:srgbClr val="53A6EB"/>
      </a:accent2>
      <a:accent3>
        <a:srgbClr val="45CB98"/>
      </a:accent3>
      <a:accent4>
        <a:srgbClr val="FFB03B"/>
      </a:accent4>
      <a:accent5>
        <a:srgbClr val="EC5E3C"/>
      </a:accent5>
      <a:accent6>
        <a:srgbClr val="EC4A7C"/>
      </a:accent6>
      <a:hlink>
        <a:srgbClr val="0563C1"/>
      </a:hlink>
      <a:folHlink>
        <a:srgbClr val="954D72"/>
      </a:folHlink>
    </a:clrScheme>
    <a:fontScheme name="自定义 3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2023-12-17T00:50:51Z</dcterms:created>
  <dcterms:modified xsi:type="dcterms:W3CDTF">2023-12-17T00:50:51Z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04543a3433174ac4b23e99613ce9022a_21</vt:lpwstr>
  </property>
</Properties>
</file>